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embeddings/oleObject1.docx" ContentType="application/vnd.openxmlformats-officedocument.wordprocessingml.document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emf" ContentType="image/x-emf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8D3D49B-7682-4111-8485-F579393F3D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944D0A6-B069-4B09-B58D-2965719A46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B263048-EA04-48FE-B6B0-3EF56FC6F0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C7A947F-F0F4-4D3C-ABB3-8AA6DA08B5B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3451BAC-D6CD-4670-91EF-763842E4C43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B66A7F14-343C-444B-BD4F-6283EC48F06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DBAFC113-997E-4F3B-BDC5-771F546C74E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754E8941-1088-46B0-8D29-E28EF6DBC0E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C6EFD16-F5E0-48C8-9C12-F5DE2D65961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6E138D4-5207-4274-835F-BECBA1BFC8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146CD986-6F2A-4BF1-8ADD-4D5F3008E3F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670A52E-3E71-4CF1-B7B1-CA8EDA87D87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9B3E7A7-D44A-450F-97F0-990F488D1ADF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2835A5-71AD-487A-B7DC-644F9259A82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D1BD3C-664F-431B-AA33-C163971DDD0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ru-RU" sz="4000" spc="-1" strike="noStrike" cap="all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6B07FC7-E106-4020-89F8-26FD396585DE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4AA5A3-92BE-4136-98AD-397B30B7E56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FB4B6E1-38B9-42E0-9251-B8746E2301E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8758DE0-B296-4BDC-82C3-EAFC42ECFA8B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C6BA9E0-8D94-4ABE-A3FE-A237C88A9378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E580C2-CDFA-4E9B-B2B5-FDC7028FF75F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9B1345C-82C5-4275-A9FB-5D0FCC8289D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package" Target="../embeddings/oleObject1.docx"/><Relationship Id="rId5" Type="http://schemas.openxmlformats.org/officeDocument/2006/relationships/image" Target="../media/image12.emf"/><Relationship Id="rId6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3"/>
          <p:cNvSpPr/>
          <p:nvPr/>
        </p:nvSpPr>
        <p:spPr>
          <a:xfrm>
            <a:off x="4351320" y="360000"/>
            <a:ext cx="3928680" cy="25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TextBox 4"/>
          <p:cNvSpPr/>
          <p:nvPr/>
        </p:nvSpPr>
        <p:spPr>
          <a:xfrm>
            <a:off x="900000" y="706680"/>
            <a:ext cx="671472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080000"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Calibri"/>
                <a:ea typeface="Microsoft YaHei"/>
              </a:rPr>
              <a:t>Местная молодежная общественная организация Северо-Байкальского района Республики Бурятия «Совет молодежи»</a:t>
            </a:r>
            <a:endParaRPr b="0" lang="ru-RU" sz="1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9" name="" descr=""/>
          <p:cNvPicPr/>
          <p:nvPr/>
        </p:nvPicPr>
        <p:blipFill>
          <a:blip r:embed="rId1"/>
          <a:stretch/>
        </p:blipFill>
        <p:spPr>
          <a:xfrm>
            <a:off x="540000" y="3240000"/>
            <a:ext cx="3600000" cy="3030840"/>
          </a:xfrm>
          <a:prstGeom prst="rect">
            <a:avLst/>
          </a:prstGeom>
          <a:ln w="0">
            <a:noFill/>
          </a:ln>
        </p:spPr>
      </p:pic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4680000" y="2127600"/>
            <a:ext cx="3643560" cy="273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Рисунок 1"/>
          <p:cNvSpPr/>
          <p:nvPr/>
        </p:nvSpPr>
        <p:spPr>
          <a:xfrm>
            <a:off x="142920" y="357120"/>
            <a:ext cx="3904920" cy="29286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rcRect/>
            <a:stretch/>
          </a:blipFill>
          <a:ln cap="sq" w="88900">
            <a:solidFill>
              <a:srgbClr val="ffffff"/>
            </a:solidFill>
            <a:miter/>
          </a:ln>
          <a:effectLst>
            <a:outerShdw algn="tl" blurRad="25416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TextBox 2"/>
          <p:cNvSpPr/>
          <p:nvPr/>
        </p:nvSpPr>
        <p:spPr>
          <a:xfrm>
            <a:off x="4786200" y="1214280"/>
            <a:ext cx="3642840" cy="25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Calibri"/>
              </a:rPr>
              <a:t>Ежегодные волонтерские акции в месте массового отдыха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Calibri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Calibri"/>
              </a:rPr>
              <a:t>Слюдянские озера (два раза в год в июне и сентябре) и как продолжение в июне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Calibri"/>
              </a:rPr>
              <a:t>Тропа здоровья в местности Лудари, посвященная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Calibri"/>
              </a:rPr>
              <a:t>Дню Российского Флага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Calibri"/>
              </a:rPr>
              <a:t>(проходит с 6 по 12 июня)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Рисунок 5"/>
          <p:cNvSpPr/>
          <p:nvPr/>
        </p:nvSpPr>
        <p:spPr>
          <a:xfrm>
            <a:off x="2500200" y="3929040"/>
            <a:ext cx="4428720" cy="2731680"/>
          </a:xfrm>
          <a:prstGeom prst="snip2DiagRect">
            <a:avLst>
              <a:gd name="adj1" fmla="val 0"/>
              <a:gd name="adj2" fmla="val 16667"/>
            </a:avLst>
          </a:prstGeom>
          <a:blipFill rotWithShape="0">
            <a:blip r:embed="rId2"/>
            <a:srcRect/>
            <a:stretch/>
          </a:blipFill>
          <a:ln cap="sq" w="88900">
            <a:solidFill>
              <a:srgbClr val="ffffff"/>
            </a:solidFill>
            <a:miter/>
          </a:ln>
          <a:effectLst>
            <a:outerShdw algn="tl" blurRad="88920" rotWithShape="0">
              <a:srgbClr val="000000">
                <a:alpha val="4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1"/>
          <p:cNvSpPr/>
          <p:nvPr/>
        </p:nvSpPr>
        <p:spPr>
          <a:xfrm>
            <a:off x="1643040" y="3714840"/>
            <a:ext cx="299988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Акция «Сердце Байкала», посвященная ребятам, находящимся на СВО (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https://vk.com/video/@rybolova86?z=video337709408_456239080%2Fpl_337709408_-2</a:t>
            </a: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)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Рисунок 3"/>
          <p:cNvSpPr/>
          <p:nvPr/>
        </p:nvSpPr>
        <p:spPr>
          <a:xfrm>
            <a:off x="571320" y="142920"/>
            <a:ext cx="3571560" cy="26784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rcRect/>
            <a:stretch/>
          </a:blipFill>
          <a:ln cap="sq" w="88900">
            <a:solidFill>
              <a:srgbClr val="ffffff"/>
            </a:solidFill>
            <a:miter/>
          </a:ln>
          <a:effectLst>
            <a:outerShdw algn="tl" blurRad="25416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6" name="Рисунок 4" descr="WhatsApp Image 2023-05-31 at 12.50.35.jpeg"/>
          <p:cNvPicPr/>
          <p:nvPr/>
        </p:nvPicPr>
        <p:blipFill>
          <a:blip r:embed="rId2"/>
          <a:stretch/>
        </p:blipFill>
        <p:spPr>
          <a:xfrm>
            <a:off x="5500800" y="2500200"/>
            <a:ext cx="3071520" cy="4095360"/>
          </a:xfrm>
          <a:prstGeom prst="rect">
            <a:avLst/>
          </a:prstGeom>
          <a:ln cap="sq" w="1905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Рисунок 1"/>
          <p:cNvSpPr/>
          <p:nvPr/>
        </p:nvSpPr>
        <p:spPr>
          <a:xfrm>
            <a:off x="214200" y="142920"/>
            <a:ext cx="4928760" cy="3833280"/>
          </a:xfrm>
          <a:prstGeom prst="snip2DiagRect">
            <a:avLst>
              <a:gd name="adj1" fmla="val 0"/>
              <a:gd name="adj2" fmla="val 16667"/>
            </a:avLst>
          </a:prstGeom>
          <a:blipFill rotWithShape="0">
            <a:blip r:embed="rId1"/>
            <a:srcRect/>
            <a:stretch/>
          </a:blipFill>
          <a:ln cap="sq" w="88900">
            <a:solidFill>
              <a:srgbClr val="ffffff"/>
            </a:solidFill>
            <a:miter/>
          </a:ln>
          <a:effectLst>
            <a:outerShdw algn="tl" blurRad="88920" rotWithShape="0">
              <a:srgbClr val="000000">
                <a:alpha val="4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TextBox 2"/>
          <p:cNvSpPr/>
          <p:nvPr/>
        </p:nvSpPr>
        <p:spPr>
          <a:xfrm>
            <a:off x="5572080" y="900000"/>
            <a:ext cx="278568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Краски лета на Севере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Байкала – проводиться третий год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В этом году Совет молодежи выинрал Грант Первых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9" name="" descr=""/>
          <p:cNvPicPr/>
          <p:nvPr/>
        </p:nvPicPr>
        <p:blipFill>
          <a:blip r:embed="rId2"/>
          <a:stretch/>
        </p:blipFill>
        <p:spPr>
          <a:xfrm>
            <a:off x="4156560" y="3060000"/>
            <a:ext cx="4843440" cy="363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1"/>
          <p:cNvSpPr/>
          <p:nvPr/>
        </p:nvSpPr>
        <p:spPr>
          <a:xfrm>
            <a:off x="928800" y="1714320"/>
            <a:ext cx="799992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360000" y="180000"/>
            <a:ext cx="3759840" cy="2819880"/>
          </a:xfrm>
          <a:prstGeom prst="rect">
            <a:avLst/>
          </a:prstGeom>
          <a:ln w="0">
            <a:noFill/>
          </a:ln>
        </p:spPr>
      </p:pic>
      <p:pic>
        <p:nvPicPr>
          <p:cNvPr id="82" name="" descr=""/>
          <p:cNvPicPr/>
          <p:nvPr/>
        </p:nvPicPr>
        <p:blipFill>
          <a:blip r:embed="rId2"/>
          <a:stretch/>
        </p:blipFill>
        <p:spPr>
          <a:xfrm>
            <a:off x="19800" y="3600000"/>
            <a:ext cx="4840200" cy="3254040"/>
          </a:xfrm>
          <a:prstGeom prst="rect">
            <a:avLst/>
          </a:prstGeom>
          <a:ln w="0">
            <a:noFill/>
          </a:ln>
        </p:spPr>
      </p:pic>
      <p:pic>
        <p:nvPicPr>
          <p:cNvPr id="83" name="" descr=""/>
          <p:cNvPicPr/>
          <p:nvPr/>
        </p:nvPicPr>
        <p:blipFill>
          <a:blip r:embed="rId3"/>
          <a:stretch/>
        </p:blipFill>
        <p:spPr>
          <a:xfrm>
            <a:off x="5404320" y="1871640"/>
            <a:ext cx="3739680" cy="4986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4" name=""/>
          <p:cNvGraphicFramePr/>
          <p:nvPr/>
        </p:nvGraphicFramePr>
        <p:xfrm>
          <a:off x="3960360" y="360"/>
          <a:ext cx="6119640" cy="1079640"/>
        </p:xfrm>
        <a:graphic>
          <a:graphicData uri="http://schemas.openxmlformats.org/presentationml/2006/ole">
            <p:oleObj progId="Word.Document.12" r:id="rId4" spid="">
              <p:embed/>
              <p:pic>
                <p:nvPicPr>
                  <p:cNvPr id="85" name="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3960360" y="360"/>
                    <a:ext cx="6119640" cy="10796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Application>LibreOffice/7.6.7.2$Windows_X86_64 LibreOffice_project/dd47e4b30cb7dab30588d6c79c651f218165e3c5</Application>
  <AppVersion>15.0000</AppVersion>
  <Words>177</Words>
  <Paragraphs>18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2023-10-23T11:33:56Z</dcterms:created>
  <dc:creator>Наталья</dc:creator>
  <dc:description/>
  <dc:language>ru-RU</dc:language>
  <cp:lastModifiedBy/>
  <dcterms:modified xsi:type="dcterms:W3CDTF">2025-08-06T11:19:22Z</dcterms:modified>
  <cp:revision>4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5</vt:i4>
  </property>
</Properties>
</file>