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8"/>
  </p:notesMasterIdLst>
  <p:sldIdLst>
    <p:sldId id="393" r:id="rId2"/>
    <p:sldId id="395" r:id="rId3"/>
    <p:sldId id="408" r:id="rId4"/>
    <p:sldId id="434" r:id="rId5"/>
    <p:sldId id="432" r:id="rId6"/>
    <p:sldId id="435" r:id="rId7"/>
    <p:sldId id="436" r:id="rId8"/>
    <p:sldId id="437" r:id="rId9"/>
    <p:sldId id="438" r:id="rId10"/>
    <p:sldId id="439" r:id="rId11"/>
    <p:sldId id="440" r:id="rId12"/>
    <p:sldId id="425" r:id="rId13"/>
    <p:sldId id="402" r:id="rId14"/>
    <p:sldId id="417" r:id="rId15"/>
    <p:sldId id="433" r:id="rId16"/>
    <p:sldId id="406" r:id="rId17"/>
  </p:sldIdLst>
  <p:sldSz cx="9144000" cy="6858000" type="screen4x3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99"/>
    <a:srgbClr val="660033"/>
    <a:srgbClr val="00FFFF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38" autoAdjust="0"/>
    <p:restoredTop sz="86448" autoAdjust="0"/>
  </p:normalViewPr>
  <p:slideViewPr>
    <p:cSldViewPr>
      <p:cViewPr>
        <p:scale>
          <a:sx n="58" d="100"/>
          <a:sy n="58" d="100"/>
        </p:scale>
        <p:origin x="-1494" y="-4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64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8" d="100"/>
        <a:sy n="3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55D4F-1D39-4BC8-A25F-B808592FEF6B}" type="datetimeFigureOut">
              <a:rPr lang="ru-RU" smtClean="0"/>
              <a:pPr/>
              <a:t>28.12.2022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1243013"/>
            <a:ext cx="447198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4EDC24-78C1-4D73-9415-C0A2981F85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356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3A556-18E1-432F-88BB-DDE61AAB8A07}" type="datetimeFigureOut">
              <a:rPr lang="ru-RU" smtClean="0"/>
              <a:pPr/>
              <a:t>28.12.2022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AAFB9-9B21-4BB0-8097-2373E1334B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3A556-18E1-432F-88BB-DDE61AAB8A07}" type="datetimeFigureOut">
              <a:rPr lang="ru-RU" smtClean="0"/>
              <a:pPr/>
              <a:t>28.12.2022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AAFB9-9B21-4BB0-8097-2373E1334B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3A556-18E1-432F-88BB-DDE61AAB8A07}" type="datetimeFigureOut">
              <a:rPr lang="ru-RU" smtClean="0"/>
              <a:pPr/>
              <a:t>28.12.2022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AAFB9-9B21-4BB0-8097-2373E1334B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3A556-18E1-432F-88BB-DDE61AAB8A07}" type="datetimeFigureOut">
              <a:rPr lang="ru-RU" smtClean="0"/>
              <a:pPr/>
              <a:t>28.12.2022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AAFB9-9B21-4BB0-8097-2373E1334B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3A556-18E1-432F-88BB-DDE61AAB8A07}" type="datetimeFigureOut">
              <a:rPr lang="ru-RU" smtClean="0"/>
              <a:pPr/>
              <a:t>28.12.2022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AAFB9-9B21-4BB0-8097-2373E1334B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3A556-18E1-432F-88BB-DDE61AAB8A07}" type="datetimeFigureOut">
              <a:rPr lang="ru-RU" smtClean="0"/>
              <a:pPr/>
              <a:t>28.12.2022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AAFB9-9B21-4BB0-8097-2373E1334B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3A556-18E1-432F-88BB-DDE61AAB8A07}" type="datetimeFigureOut">
              <a:rPr lang="ru-RU" smtClean="0"/>
              <a:pPr/>
              <a:t>28.12.2022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AAFB9-9B21-4BB0-8097-2373E1334B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3A556-18E1-432F-88BB-DDE61AAB8A07}" type="datetimeFigureOut">
              <a:rPr lang="ru-RU" smtClean="0"/>
              <a:pPr/>
              <a:t>28.12.2022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AAFB9-9B21-4BB0-8097-2373E1334B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3A556-18E1-432F-88BB-DDE61AAB8A07}" type="datetimeFigureOut">
              <a:rPr lang="ru-RU" smtClean="0"/>
              <a:pPr/>
              <a:t>28.12.2022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AAFB9-9B21-4BB0-8097-2373E1334B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3A556-18E1-432F-88BB-DDE61AAB8A07}" type="datetimeFigureOut">
              <a:rPr lang="ru-RU" smtClean="0"/>
              <a:pPr/>
              <a:t>28.12.2022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AAFB9-9B21-4BB0-8097-2373E1334B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3A556-18E1-432F-88BB-DDE61AAB8A07}" type="datetimeFigureOut">
              <a:rPr lang="ru-RU" smtClean="0"/>
              <a:pPr/>
              <a:t>28.12.2022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AAFB9-9B21-4BB0-8097-2373E1334BA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3A556-18E1-432F-88BB-DDE61AAB8A07}" type="datetimeFigureOut">
              <a:rPr lang="ru-RU" smtClean="0"/>
              <a:pPr/>
              <a:t>28.12.2022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AAFB9-9B21-4BB0-8097-2373E1334BA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wall472262112_636" TargetMode="External"/><Relationship Id="rId13" Type="http://schemas.openxmlformats.org/officeDocument/2006/relationships/image" Target="../media/image34.png"/><Relationship Id="rId18" Type="http://schemas.openxmlformats.org/officeDocument/2006/relationships/hyperlink" Target="https://vk.com/wall472262112_643" TargetMode="External"/><Relationship Id="rId3" Type="http://schemas.openxmlformats.org/officeDocument/2006/relationships/image" Target="../media/image2.png"/><Relationship Id="rId21" Type="http://schemas.openxmlformats.org/officeDocument/2006/relationships/hyperlink" Target="https://vk.com/wall472262112_562" TargetMode="External"/><Relationship Id="rId7" Type="http://schemas.openxmlformats.org/officeDocument/2006/relationships/hyperlink" Target="https://vk.com/wall-173852981_872" TargetMode="External"/><Relationship Id="rId12" Type="http://schemas.openxmlformats.org/officeDocument/2006/relationships/hyperlink" Target="https://vk.com/wall-176825128_467" TargetMode="External"/><Relationship Id="rId17" Type="http://schemas.openxmlformats.org/officeDocument/2006/relationships/hyperlink" Target="https://vk.com/wall472262112_650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37.png"/><Relationship Id="rId20" Type="http://schemas.openxmlformats.org/officeDocument/2006/relationships/hyperlink" Target="https://vk.com/wall-24891406_4008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vk.com/wall472262112_434" TargetMode="External"/><Relationship Id="rId11" Type="http://schemas.openxmlformats.org/officeDocument/2006/relationships/hyperlink" Target="https://vk.com/wall472262112_660" TargetMode="External"/><Relationship Id="rId5" Type="http://schemas.openxmlformats.org/officeDocument/2006/relationships/hyperlink" Target="http://mpr.rkomi.ru/left/newsanons/news/69454/" TargetMode="External"/><Relationship Id="rId15" Type="http://schemas.openxmlformats.org/officeDocument/2006/relationships/image" Target="../media/image36.png"/><Relationship Id="rId23" Type="http://schemas.openxmlformats.org/officeDocument/2006/relationships/image" Target="../media/image38.jpeg"/><Relationship Id="rId10" Type="http://schemas.openxmlformats.org/officeDocument/2006/relationships/hyperlink" Target="https://vk.com/wall-44406681_2614" TargetMode="External"/><Relationship Id="rId19" Type="http://schemas.openxmlformats.org/officeDocument/2006/relationships/hyperlink" Target="https://vk.com/wall-125433525_1615" TargetMode="External"/><Relationship Id="rId4" Type="http://schemas.openxmlformats.org/officeDocument/2006/relationships/hyperlink" Target="https://vk.com/wall-42085164_16062" TargetMode="External"/><Relationship Id="rId9" Type="http://schemas.openxmlformats.org/officeDocument/2006/relationships/hyperlink" Target="https://vk.com/wall472262112_630" TargetMode="External"/><Relationship Id="rId14" Type="http://schemas.openxmlformats.org/officeDocument/2006/relationships/image" Target="../media/image35.png"/><Relationship Id="rId22" Type="http://schemas.openxmlformats.org/officeDocument/2006/relationships/hyperlink" Target="https://vk.com/wall-42085164_16198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wall472262112_119" TargetMode="External"/><Relationship Id="rId13" Type="http://schemas.openxmlformats.org/officeDocument/2006/relationships/hyperlink" Target="https://vk.com/wall472262112_1114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12" Type="http://schemas.openxmlformats.org/officeDocument/2006/relationships/hyperlink" Target="https://vk.com/wall472262112_144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hyperlink" Target="https://vk.com/wall472262112_130" TargetMode="External"/><Relationship Id="rId5" Type="http://schemas.openxmlformats.org/officeDocument/2006/relationships/image" Target="../media/image41.png"/><Relationship Id="rId15" Type="http://schemas.openxmlformats.org/officeDocument/2006/relationships/image" Target="../media/image45.jpeg"/><Relationship Id="rId10" Type="http://schemas.openxmlformats.org/officeDocument/2006/relationships/hyperlink" Target="https://vk.com/wall472262112_128" TargetMode="External"/><Relationship Id="rId4" Type="http://schemas.openxmlformats.org/officeDocument/2006/relationships/image" Target="../media/image40.png"/><Relationship Id="rId9" Type="http://schemas.openxmlformats.org/officeDocument/2006/relationships/hyperlink" Target="https://vk.com/wall472262112_122" TargetMode="External"/><Relationship Id="rId1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wall472262112_972" TargetMode="External"/><Relationship Id="rId13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hyperlink" Target="https://vk.com/wall472262112_983" TargetMode="External"/><Relationship Id="rId12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vk.com/wall472262112_991" TargetMode="External"/><Relationship Id="rId11" Type="http://schemas.openxmlformats.org/officeDocument/2006/relationships/image" Target="../media/image22.jpeg"/><Relationship Id="rId5" Type="http://schemas.openxmlformats.org/officeDocument/2006/relationships/hyperlink" Target="https://vk.com/wall472262112_434" TargetMode="External"/><Relationship Id="rId10" Type="http://schemas.openxmlformats.org/officeDocument/2006/relationships/hyperlink" Target="https://vk.com/wall472262112_958" TargetMode="External"/><Relationship Id="rId4" Type="http://schemas.openxmlformats.org/officeDocument/2006/relationships/hyperlink" Target="https://vk.com/wall-42085164_15977" TargetMode="External"/><Relationship Id="rId9" Type="http://schemas.openxmlformats.org/officeDocument/2006/relationships/hyperlink" Target="https://vk.com/wall472262112_96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радуг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Documents and Settings\Пользователь\Рабочий стол\Рисунок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87952"/>
            <a:ext cx="9175778" cy="470048"/>
          </a:xfrm>
          <a:prstGeom prst="rect">
            <a:avLst/>
          </a:prstGeom>
          <a:noFill/>
        </p:spPr>
      </p:pic>
      <p:pic>
        <p:nvPicPr>
          <p:cNvPr id="7" name="Picture 3" descr="C:\Documents and Settings\Пользователь\Рабочий стол\Рисунок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2994" y="8816"/>
            <a:ext cx="9175778" cy="47004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52500" y="1696977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Отряд волонтеров </a:t>
            </a:r>
            <a:r>
              <a:rPr lang="ru-RU" sz="1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села Айкино </a:t>
            </a:r>
            <a:endParaRPr lang="ru-RU" sz="1600" b="1" dirty="0" smtClean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sz="1600" b="1" dirty="0" err="1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ДрАйВ</a:t>
            </a:r>
            <a:r>
              <a:rPr lang="ru-RU" sz="16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- Дружные </a:t>
            </a:r>
            <a:r>
              <a:rPr lang="ru-RU" sz="1600" b="1" dirty="0" err="1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Айкинские</a:t>
            </a:r>
            <a:r>
              <a:rPr lang="ru-RU" sz="16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Волонтеры</a:t>
            </a:r>
            <a:endParaRPr lang="ru-RU" sz="16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5040" y="5880964"/>
            <a:ext cx="8280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Республика Коми, Усть-Вымский район, село Айкино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2022</a:t>
            </a:r>
            <a:endParaRPr lang="ru-RU" sz="1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2500" y="251086"/>
            <a:ext cx="828092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000" b="1" i="1" dirty="0" smtClean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Муниципальное бюджетное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общеобразовательное учреждение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«Средняя общеобразовательная школа»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села Айкино</a:t>
            </a:r>
            <a:endParaRPr lang="ru-RU" sz="2000" b="1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34948"/>
          <a:stretch/>
        </p:blipFill>
        <p:spPr>
          <a:xfrm>
            <a:off x="1668962" y="2667439"/>
            <a:ext cx="6119895" cy="2985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219" y="674804"/>
            <a:ext cx="788201" cy="1013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/>
          <a:stretch/>
        </p:blipFill>
        <p:spPr bwMode="auto">
          <a:xfrm>
            <a:off x="179512" y="622412"/>
            <a:ext cx="1107715" cy="855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472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радуг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Documents and Settings\Пользователь\Рабочий стол\Рисунок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87952"/>
            <a:ext cx="9175778" cy="470048"/>
          </a:xfrm>
          <a:prstGeom prst="rect">
            <a:avLst/>
          </a:prstGeom>
          <a:noFill/>
        </p:spPr>
      </p:pic>
      <p:pic>
        <p:nvPicPr>
          <p:cNvPr id="7" name="Picture 3" descr="C:\Documents and Settings\Пользователь\Рабочий стол\Рисунок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2994" y="8816"/>
            <a:ext cx="9175778" cy="47004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5999" y="764704"/>
            <a:ext cx="879779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Что такое </a:t>
            </a:r>
            <a:r>
              <a:rPr lang="ru-RU" sz="2400" b="1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плоггинг</a:t>
            </a:r>
            <a:r>
              <a:rPr lang="ru-RU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и с чем его едят? </a:t>
            </a:r>
          </a:p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Это был секрет не только для ребят.</a:t>
            </a:r>
          </a:p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Взрослые про </a:t>
            </a:r>
            <a:r>
              <a:rPr lang="ru-RU" sz="2400" b="1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</a:t>
            </a:r>
            <a:r>
              <a:rPr lang="ru-RU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2400" b="1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плоггинг</a:t>
            </a:r>
            <a:r>
              <a:rPr lang="ru-RU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прочитали в Интернете,</a:t>
            </a:r>
          </a:p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Посовещались и решили на своём взрослом совете,</a:t>
            </a:r>
          </a:p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Что к нему нужно тётей и дядей привлечь,</a:t>
            </a:r>
          </a:p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Ну и конечно же волонтеров вовлечь.</a:t>
            </a:r>
          </a:p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 парку райцентра мы дружно бежали </a:t>
            </a:r>
          </a:p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 мусор в пакеты мы собирали.</a:t>
            </a:r>
          </a:p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Полезное дело – уборка и спорт.</a:t>
            </a:r>
          </a:p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 парк вновь сияет – природа цветет!!!</a:t>
            </a:r>
          </a:p>
          <a:p>
            <a:pPr algn="ctr"/>
            <a:endParaRPr lang="ru-RU" sz="2400" b="1" dirty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614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радуг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Documents and Settings\Пользователь\Рабочий стол\Рисунок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87952"/>
            <a:ext cx="9175778" cy="470048"/>
          </a:xfrm>
          <a:prstGeom prst="rect">
            <a:avLst/>
          </a:prstGeom>
          <a:noFill/>
        </p:spPr>
      </p:pic>
      <p:pic>
        <p:nvPicPr>
          <p:cNvPr id="7" name="Picture 3" descr="C:\Documents and Settings\Пользователь\Рабочий стол\Рисунок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2994" y="8816"/>
            <a:ext cx="9175778" cy="47004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36331" y="496188"/>
            <a:ext cx="866896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Люди </a:t>
            </a:r>
            <a:r>
              <a:rPr lang="ru-RU" sz="1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бегают и собирают по дороге мусор. Зачем? Почему это модно? Что означает странное слово </a:t>
            </a:r>
            <a:r>
              <a:rPr lang="ru-RU" sz="1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плоггинг</a:t>
            </a:r>
            <a:r>
              <a:rPr lang="ru-RU" sz="1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ru-RU" sz="14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Волонтеры </a:t>
            </a:r>
            <a:r>
              <a:rPr lang="ru-RU" sz="1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села Айкино в рамках Всероссийского Дня чистоты приняли активное участие в хорошем и в то же время, полезном мероприятии с загадочным названием </a:t>
            </a:r>
            <a:r>
              <a:rPr lang="ru-RU" sz="1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Плоггинг</a:t>
            </a:r>
            <a:r>
              <a:rPr lang="ru-RU" sz="1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Что </a:t>
            </a:r>
            <a:r>
              <a:rPr lang="ru-RU" sz="1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такое </a:t>
            </a:r>
            <a:r>
              <a:rPr lang="ru-RU" sz="1400" b="1" dirty="0" err="1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плоггинг</a:t>
            </a:r>
            <a:r>
              <a:rPr lang="ru-RU" sz="14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ru-RU" sz="1400" b="1" dirty="0" err="1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Плоггинг</a:t>
            </a:r>
            <a:r>
              <a:rPr lang="ru-RU" sz="14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это родившееся в Швеции явление, гибрид здорового образа жизни и бережного отношения к природе. Назван он так, потому что образован от глагола подобрать (по-шведски </a:t>
            </a:r>
            <a:r>
              <a:rPr lang="ru-RU" sz="1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плока</a:t>
            </a:r>
            <a:r>
              <a:rPr lang="ru-RU" sz="1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апп</a:t>
            </a:r>
            <a:r>
              <a:rPr lang="ru-RU" sz="1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и существительного </a:t>
            </a:r>
            <a:r>
              <a:rPr lang="ru-RU" sz="1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джоггинг</a:t>
            </a:r>
            <a:r>
              <a:rPr lang="ru-RU" sz="1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(это, в свою очередь, медленный бег трусцой). Пробежки с мусором становятся популярными по всему миру. Рассказываем о том, как можно подхватить экологическую эстафету у скандинавов.  </a:t>
            </a:r>
            <a:r>
              <a:rPr lang="ru-RU" sz="14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Такие мероприятия нам очень понравились. И мы их теперь проводим регулярно!!!</a:t>
            </a:r>
            <a:endParaRPr lang="ru-RU" sz="1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8324">
            <a:off x="591816" y="3125919"/>
            <a:ext cx="2102105" cy="2802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36343" y="6066316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Источники: </a:t>
            </a:r>
            <a:r>
              <a:rPr lang="en-US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https</a:t>
            </a:r>
            <a:r>
              <a:rPr lang="en-US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://vk.com/wall472262112_59</a:t>
            </a:r>
            <a:endParaRPr lang="ru-RU" b="1" dirty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641" y="2853065"/>
            <a:ext cx="2247714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3692">
            <a:off x="6596335" y="3129782"/>
            <a:ext cx="2073864" cy="2765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152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радуг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639" y="-17797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Documents and Settings\Пользователь\Рабочий стол\Рисунок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87952"/>
            <a:ext cx="9175778" cy="470048"/>
          </a:xfrm>
          <a:prstGeom prst="rect">
            <a:avLst/>
          </a:prstGeom>
          <a:noFill/>
        </p:spPr>
      </p:pic>
      <p:pic>
        <p:nvPicPr>
          <p:cNvPr id="7" name="Picture 3" descr="C:\Documents and Settings\Пользователь\Рабочий стол\Рисунок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2994" y="8816"/>
            <a:ext cx="9175778" cy="47004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59633" y="704165"/>
            <a:ext cx="77809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Про нас пишут местные и республиканские СМИ.</a:t>
            </a:r>
          </a:p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Статьи о том, как надо себя в лесах, парках, заповедных местах вести.</a:t>
            </a:r>
          </a:p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Не мусорить и природу свою любить,</a:t>
            </a:r>
          </a:p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Ведь только так мы сможем её от самих себя защитить!</a:t>
            </a:r>
          </a:p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Такие публикации очень нужны для народа,</a:t>
            </a:r>
          </a:p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Может их прочитает, тот кто мусорит,</a:t>
            </a:r>
          </a:p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16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</a:t>
            </a:r>
            <a:r>
              <a:rPr lang="ru-RU" sz="16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от него больше не будет гибнуть  природа!!!</a:t>
            </a:r>
            <a:endParaRPr lang="ru-RU" sz="1600" b="1" dirty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9" t="12550" r="35995" b="9421"/>
          <a:stretch/>
        </p:blipFill>
        <p:spPr bwMode="auto">
          <a:xfrm>
            <a:off x="251520" y="1758066"/>
            <a:ext cx="1595985" cy="2384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396" y="2608920"/>
            <a:ext cx="3007215" cy="2049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6784">
            <a:off x="5283" y="4525708"/>
            <a:ext cx="3279232" cy="1742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240"/>
            <a:ext cx="1292086" cy="1292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6767">
            <a:off x="5737297" y="4517670"/>
            <a:ext cx="3269604" cy="1758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764388"/>
            <a:ext cx="4249737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490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радуг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Documents and Settings\Пользователь\Рабочий стол\Рисунок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87952"/>
            <a:ext cx="9175778" cy="470048"/>
          </a:xfrm>
          <a:prstGeom prst="rect">
            <a:avLst/>
          </a:prstGeom>
          <a:noFill/>
        </p:spPr>
      </p:pic>
      <p:pic>
        <p:nvPicPr>
          <p:cNvPr id="7" name="Picture 3" descr="C:\Documents and Settings\Пользователь\Рабочий стол\Рисунок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2994" y="8816"/>
            <a:ext cx="9175778" cy="47004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07504" y="496188"/>
            <a:ext cx="8557851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</a:t>
            </a:r>
            <a:r>
              <a:rPr lang="ru-RU" sz="1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 </a:t>
            </a:r>
            <a:r>
              <a:rPr lang="ru-RU" sz="1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года отряд </a:t>
            </a:r>
            <a:r>
              <a:rPr lang="ru-RU" sz="12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эковолонтеров</a:t>
            </a:r>
            <a:r>
              <a:rPr lang="ru-RU" sz="1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принимал участие в экологических акциях разного масштаба. Таких, как: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  Всероссийская акция «Генеральная уборка страны»</a:t>
            </a: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Всероссийская акция «Зеленая Россия»</a:t>
            </a: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Всероссийской </a:t>
            </a:r>
            <a:r>
              <a:rPr lang="ru-RU" sz="12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экоакции</a:t>
            </a:r>
            <a:r>
              <a:rPr lang="ru-RU" sz="1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«Речная лента»</a:t>
            </a: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Всероссийский экологический субботник «Зеленая весна»</a:t>
            </a: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Республиканская природоохранная акция «МАРШ ПАРКОВ»</a:t>
            </a: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Республиканская экологическая акция «Сделаем заказник «Белый» чистым»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это время мы совместно со взрослыми убрали более 2000 мешков с мусором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(объем пакетов был разный от 120л., до 240 л.),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из них сдали пластик в пункты вторсырья  - более 300 мешков!!!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данных акциях приняло участие свыше 1000 человек!!! И это здорово!!!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пусть это лишь частичка, но мы сделали мир краше!!!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участие в </a:t>
            </a:r>
            <a:r>
              <a:rPr lang="ru-RU" sz="12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экоакциях</a:t>
            </a:r>
            <a:r>
              <a:rPr lang="ru-RU" sz="1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нас неоднократно награждали благодарственными письмами!!!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ru-RU" sz="16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59631" y="3274819"/>
            <a:ext cx="5112569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Источники:</a:t>
            </a:r>
          </a:p>
          <a:p>
            <a:pPr algn="ctr"/>
            <a:r>
              <a:rPr lang="ru-RU" sz="11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en-US" sz="11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4"/>
              </a:rPr>
              <a:t>https</a:t>
            </a:r>
            <a:r>
              <a:rPr lang="en-US" sz="11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4"/>
              </a:rPr>
              <a:t>://</a:t>
            </a:r>
            <a:r>
              <a:rPr lang="en-US" sz="11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4"/>
              </a:rPr>
              <a:t>vk.com/wall-42085164_16062</a:t>
            </a:r>
            <a:endParaRPr lang="ru-RU" sz="1100" b="1" dirty="0" smtClean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sz="11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1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5"/>
              </a:rPr>
              <a:t>http</a:t>
            </a:r>
            <a:r>
              <a:rPr lang="en-US" sz="11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5"/>
              </a:rPr>
              <a:t>://mpr.rkomi.ru/left/newsanons/news/69454</a:t>
            </a:r>
            <a:r>
              <a:rPr lang="en-US" sz="11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5"/>
              </a:rPr>
              <a:t>/</a:t>
            </a:r>
            <a:endParaRPr lang="ru-RU" sz="1100" b="1" dirty="0" smtClean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sz="11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1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6"/>
              </a:rPr>
              <a:t>https://</a:t>
            </a:r>
            <a:r>
              <a:rPr lang="en-US" sz="11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6"/>
              </a:rPr>
              <a:t>vk.com/wall472262112_434</a:t>
            </a:r>
            <a:endParaRPr lang="ru-RU" sz="1100" b="1" dirty="0" smtClean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11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7"/>
              </a:rPr>
              <a:t>https://</a:t>
            </a:r>
            <a:r>
              <a:rPr lang="en-US" sz="11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7"/>
              </a:rPr>
              <a:t>vk.com/wall-173852981_872</a:t>
            </a:r>
            <a:endParaRPr lang="ru-RU" sz="1100" b="1" dirty="0" smtClean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11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8"/>
              </a:rPr>
              <a:t>https://</a:t>
            </a:r>
            <a:r>
              <a:rPr lang="en-US" sz="11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8"/>
              </a:rPr>
              <a:t>vk.com/wall472262112_636</a:t>
            </a:r>
            <a:endParaRPr lang="ru-RU" sz="1100" b="1" dirty="0" smtClean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11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9"/>
              </a:rPr>
              <a:t>https://</a:t>
            </a:r>
            <a:r>
              <a:rPr lang="en-US" sz="11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9"/>
              </a:rPr>
              <a:t>vk.com/wall472262112_630</a:t>
            </a:r>
            <a:endParaRPr lang="ru-RU" sz="1100" b="1" dirty="0" smtClean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11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10"/>
              </a:rPr>
              <a:t>https://</a:t>
            </a:r>
            <a:r>
              <a:rPr lang="en-US" sz="11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10"/>
              </a:rPr>
              <a:t>vk.com/wall-44406681_2614</a:t>
            </a:r>
            <a:endParaRPr lang="ru-RU" sz="1100" b="1" dirty="0" smtClean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11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11"/>
              </a:rPr>
              <a:t>https://</a:t>
            </a:r>
            <a:r>
              <a:rPr lang="en-US" sz="11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11"/>
              </a:rPr>
              <a:t>vk.com/wall472262112_660</a:t>
            </a:r>
            <a:endParaRPr lang="ru-RU" sz="1100" b="1" dirty="0" smtClean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11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12"/>
              </a:rPr>
              <a:t>https://</a:t>
            </a:r>
            <a:r>
              <a:rPr lang="en-US" sz="11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12"/>
              </a:rPr>
              <a:t>vk.com/wall-176825128_467</a:t>
            </a:r>
            <a:endParaRPr lang="ru-RU" sz="1100" b="1" dirty="0" smtClean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254159"/>
            <a:ext cx="1893838" cy="946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214" y="5292722"/>
            <a:ext cx="2436178" cy="86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292722"/>
            <a:ext cx="1705564" cy="1121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923" y="5229200"/>
            <a:ext cx="2008507" cy="100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5220072" y="3105541"/>
            <a:ext cx="4208080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Источники: </a:t>
            </a:r>
          </a:p>
          <a:p>
            <a:pPr algn="ctr"/>
            <a:endParaRPr lang="ru-RU" sz="1100" b="1" dirty="0" smtClean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11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https://vk.com/wall-173852981_935</a:t>
            </a:r>
          </a:p>
          <a:p>
            <a:pPr algn="ctr"/>
            <a:r>
              <a:rPr lang="en-US" sz="11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https://vk.com/wall-67813291_11487</a:t>
            </a:r>
          </a:p>
          <a:p>
            <a:pPr algn="ctr"/>
            <a:r>
              <a:rPr lang="en-US" sz="11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17"/>
              </a:rPr>
              <a:t>https</a:t>
            </a:r>
            <a:r>
              <a:rPr lang="en-US" sz="11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17"/>
              </a:rPr>
              <a:t>://</a:t>
            </a:r>
            <a:r>
              <a:rPr lang="en-US" sz="11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17"/>
              </a:rPr>
              <a:t>vk.com/wall472262112_650</a:t>
            </a:r>
            <a:endParaRPr lang="ru-RU" sz="1100" b="1" dirty="0" smtClean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11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18"/>
              </a:rPr>
              <a:t>https://</a:t>
            </a:r>
            <a:r>
              <a:rPr lang="en-US" sz="11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18"/>
              </a:rPr>
              <a:t>vk.com/wall472262112_643</a:t>
            </a:r>
            <a:endParaRPr lang="ru-RU" sz="1100" b="1" dirty="0" smtClean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11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19"/>
              </a:rPr>
              <a:t>https://</a:t>
            </a:r>
            <a:r>
              <a:rPr lang="en-US" sz="11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19"/>
              </a:rPr>
              <a:t>vk.com/wall-125433525_1615</a:t>
            </a:r>
            <a:endParaRPr lang="ru-RU" sz="1100" b="1" dirty="0" smtClean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11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20"/>
              </a:rPr>
              <a:t>https://</a:t>
            </a:r>
            <a:r>
              <a:rPr lang="en-US" sz="11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20"/>
              </a:rPr>
              <a:t>vk.com/wall-24891406_4008</a:t>
            </a:r>
            <a:endParaRPr lang="ru-RU" sz="1100" b="1" dirty="0" smtClean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11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7"/>
              </a:rPr>
              <a:t>https://</a:t>
            </a:r>
            <a:r>
              <a:rPr lang="en-US" sz="11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7"/>
              </a:rPr>
              <a:t>vk.com/wall-173852981_872</a:t>
            </a:r>
            <a:endParaRPr lang="ru-RU" sz="1100" b="1" dirty="0" smtClean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11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21"/>
              </a:rPr>
              <a:t>https://</a:t>
            </a:r>
            <a:r>
              <a:rPr lang="en-US" sz="11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21"/>
              </a:rPr>
              <a:t>vk.com/wall472262112_562</a:t>
            </a:r>
            <a:endParaRPr lang="ru-RU" sz="1100" b="1" dirty="0" smtClean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11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22"/>
              </a:rPr>
              <a:t>https://</a:t>
            </a:r>
            <a:r>
              <a:rPr lang="en-US" sz="11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22"/>
              </a:rPr>
              <a:t>vk.com/wall-42085164_16198</a:t>
            </a:r>
            <a:endParaRPr lang="ru-RU" sz="1100" b="1" dirty="0" smtClean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ru-RU" sz="1100" b="1" dirty="0" smtClean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ru-RU" sz="1100" b="1" dirty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6" name="Picture 2" descr="C:\Users\Светлана\Desktop\ДЕД\3UWO9DP1RP8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0023">
            <a:off x="426793" y="3272238"/>
            <a:ext cx="1255256" cy="179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828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радуг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Documents and Settings\Пользователь\Рабочий стол\Рисунок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87952"/>
            <a:ext cx="9175778" cy="470048"/>
          </a:xfrm>
          <a:prstGeom prst="rect">
            <a:avLst/>
          </a:prstGeom>
          <a:noFill/>
        </p:spPr>
      </p:pic>
      <p:pic>
        <p:nvPicPr>
          <p:cNvPr id="7" name="Picture 3" descr="C:\Documents and Settings\Пользователь\Рабочий стол\Рисунок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2994" y="8816"/>
            <a:ext cx="9175778" cy="47004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500121"/>
            <a:ext cx="9175777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Мы очень разносторонние личности,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поэтому и направления нашей деятельности тоже разнообразные</a:t>
            </a:r>
            <a:r>
              <a:rPr lang="ru-RU" sz="22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8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Это и:</a:t>
            </a:r>
            <a:r>
              <a:rPr lang="en-US" sz="20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ru-RU" sz="20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</a:t>
            </a:r>
            <a:r>
              <a:rPr lang="ru-RU" sz="2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кологическое </a:t>
            </a:r>
            <a:r>
              <a:rPr lang="ru-RU" sz="2000" b="1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волонтерство</a:t>
            </a:r>
            <a:r>
              <a:rPr lang="ru-RU" sz="2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Социальное </a:t>
            </a:r>
            <a:r>
              <a:rPr lang="ru-RU" sz="20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волонтерство</a:t>
            </a:r>
            <a:endParaRPr lang="ru-RU" sz="20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ctr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помощь пожилым гражданам и семьям, находящимся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сложной жизненной ситуации. </a:t>
            </a:r>
          </a:p>
          <a:p>
            <a:pPr marL="342900" lvl="0" indent="-342900" algn="ctr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благотворительные акции.</a:t>
            </a:r>
          </a:p>
          <a:p>
            <a:pPr marL="342900" lvl="0" indent="-342900" algn="ctr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раздача листовок, проведение </a:t>
            </a:r>
            <a:r>
              <a:rPr lang="ru-RU" sz="20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флешмобов</a:t>
            </a:r>
            <a:r>
              <a:rPr lang="ru-RU" sz="2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приуроченных к памятным и социально-значимым датам.</a:t>
            </a:r>
          </a:p>
          <a:p>
            <a:pPr marL="342900" lvl="0" indent="-342900" algn="ctr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</a:t>
            </a:r>
            <a:r>
              <a:rPr lang="ru-RU" sz="2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омощь деткам-отказникам.</a:t>
            </a:r>
          </a:p>
          <a:p>
            <a:pPr marL="342900" lvl="0" indent="-342900" algn="ctr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событийное </a:t>
            </a:r>
            <a:r>
              <a:rPr lang="ru-RU" sz="20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волонтерство</a:t>
            </a:r>
            <a:r>
              <a:rPr lang="ru-RU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20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ctr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участие в </a:t>
            </a:r>
            <a:r>
              <a:rPr lang="ru-RU" sz="20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квестах</a:t>
            </a:r>
            <a:r>
              <a:rPr lang="ru-RU" sz="2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0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плоггингах</a:t>
            </a:r>
            <a:r>
              <a:rPr lang="ru-RU" sz="20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и многое другое.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8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800" b="1" dirty="0" smtClean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Все наши мероприятия вы можете отследить в данных двух группах.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800" b="1" dirty="0" smtClean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 algn="ctr" fontAlgn="base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ru-RU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Публичная </a:t>
            </a:r>
            <a:r>
              <a:rPr 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социальная страничка в ВК </a:t>
            </a:r>
            <a:r>
              <a:rPr lang="ru-RU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Айкино Волонтерское-Движение».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Ссылка: https://vk.com/id472262112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Группа в </a:t>
            </a:r>
            <a:r>
              <a:rPr lang="ru-RU" sz="16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ВК </a:t>
            </a:r>
            <a:r>
              <a:rPr 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«Молодежь Усть-Вымского района».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Ссылка: https://vk.com/club44406681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07139"/>
            <a:ext cx="1433736" cy="752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05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радуг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Documents and Settings\Пользователь\Рабочий стол\Рисунок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87952"/>
            <a:ext cx="9175778" cy="470048"/>
          </a:xfrm>
          <a:prstGeom prst="rect">
            <a:avLst/>
          </a:prstGeom>
          <a:noFill/>
        </p:spPr>
      </p:pic>
      <p:pic>
        <p:nvPicPr>
          <p:cNvPr id="7" name="Picture 3" descr="C:\Documents and Settings\Пользователь\Рабочий стол\Рисунок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2994" y="8816"/>
            <a:ext cx="9175778" cy="47004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88993" y="529063"/>
            <a:ext cx="8797791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Чтобы </a:t>
            </a:r>
            <a:r>
              <a:rPr lang="ru-RU" sz="15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природу не загрязнять</a:t>
            </a:r>
          </a:p>
          <a:p>
            <a:pPr algn="ctr"/>
            <a:r>
              <a:rPr lang="ru-RU" sz="15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Раздельный сбор мусора надо внедрять!</a:t>
            </a:r>
          </a:p>
          <a:p>
            <a:pPr algn="ctr"/>
            <a:r>
              <a:rPr lang="ru-RU" sz="15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Мы в школах и детских садах банки установили</a:t>
            </a:r>
          </a:p>
          <a:p>
            <a:pPr algn="ctr"/>
            <a:r>
              <a:rPr lang="ru-RU" sz="15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 «Крышками добра» их до верху набили!</a:t>
            </a:r>
          </a:p>
          <a:p>
            <a:pPr algn="ctr"/>
            <a:r>
              <a:rPr lang="ru-RU" sz="15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Сдали в переработку данный продукт,</a:t>
            </a:r>
          </a:p>
          <a:p>
            <a:pPr algn="ctr"/>
            <a:r>
              <a:rPr lang="ru-RU" sz="15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 деньги от него на лечение больных деток пойдут!!!</a:t>
            </a:r>
          </a:p>
          <a:p>
            <a:pPr algn="ctr"/>
            <a:r>
              <a:rPr lang="ru-RU" sz="15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Бумажки не выбрасывай, а бережно храни,</a:t>
            </a:r>
          </a:p>
          <a:p>
            <a:pPr algn="ctr"/>
            <a:r>
              <a:rPr lang="ru-RU" sz="15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Тогда спасешь деревья ты от страшной гибели.</a:t>
            </a:r>
          </a:p>
          <a:p>
            <a:pPr algn="ctr"/>
            <a:r>
              <a:rPr lang="ru-RU" sz="15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Макулатуру собирай и на переработку её сдавай,</a:t>
            </a:r>
          </a:p>
          <a:p>
            <a:pPr algn="ctr"/>
            <a:r>
              <a:rPr lang="ru-RU" sz="15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Красивую природу не губи, а охраняй её и береги!!!</a:t>
            </a:r>
          </a:p>
          <a:p>
            <a:pPr algn="ctr"/>
            <a:r>
              <a:rPr lang="ru-RU" sz="15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Данные акции мы не бросаем, а периодически их запускаем!!!</a:t>
            </a:r>
            <a:endParaRPr lang="ru-RU" sz="15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33" y="1735177"/>
            <a:ext cx="1280296" cy="962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16" y="3391385"/>
            <a:ext cx="2474578" cy="208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534421"/>
            <a:ext cx="3194050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0" y="507302"/>
            <a:ext cx="1492165" cy="922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96403" y="5476095"/>
            <a:ext cx="8568952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Источники:</a:t>
            </a:r>
          </a:p>
          <a:p>
            <a:pPr algn="just"/>
            <a:r>
              <a:rPr lang="en-US" sz="11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https</a:t>
            </a:r>
            <a:r>
              <a:rPr lang="en-US" sz="11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://</a:t>
            </a:r>
            <a:r>
              <a:rPr lang="en-US" sz="11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vk.com/wall472262112_116</a:t>
            </a:r>
            <a:r>
              <a:rPr lang="ru-RU" sz="11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r>
              <a:rPr lang="en-US" sz="11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1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8"/>
              </a:rPr>
              <a:t>https://</a:t>
            </a:r>
            <a:r>
              <a:rPr lang="en-US" sz="11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8"/>
              </a:rPr>
              <a:t>vk.com/wall472262112_119</a:t>
            </a:r>
            <a:r>
              <a:rPr lang="ru-RU" sz="11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11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9"/>
              </a:rPr>
              <a:t>https://</a:t>
            </a:r>
            <a:r>
              <a:rPr lang="en-US" sz="11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9"/>
              </a:rPr>
              <a:t>vk.com/wall472262112_122</a:t>
            </a:r>
            <a:r>
              <a:rPr lang="ru-RU" sz="11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</a:p>
          <a:p>
            <a:pPr algn="just"/>
            <a:r>
              <a:rPr lang="ru-RU" sz="11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1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10"/>
              </a:rPr>
              <a:t>https://</a:t>
            </a:r>
            <a:r>
              <a:rPr lang="en-US" sz="11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10"/>
              </a:rPr>
              <a:t>vk.com/wall472262112_128</a:t>
            </a:r>
            <a:r>
              <a:rPr lang="ru-RU" sz="11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11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11"/>
              </a:rPr>
              <a:t>https://</a:t>
            </a:r>
            <a:r>
              <a:rPr lang="en-US" sz="11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11"/>
              </a:rPr>
              <a:t>vk.com/wall472262112_130</a:t>
            </a:r>
            <a:r>
              <a:rPr lang="ru-RU" sz="11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</a:p>
          <a:p>
            <a:pPr algn="just"/>
            <a:r>
              <a:rPr lang="en-US" sz="11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https://</a:t>
            </a:r>
            <a:r>
              <a:rPr lang="en-US" sz="11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vk.com/wall472262112_132</a:t>
            </a:r>
            <a:r>
              <a:rPr lang="ru-RU" sz="11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r>
              <a:rPr lang="en-US" sz="11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1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12"/>
              </a:rPr>
              <a:t>https://</a:t>
            </a:r>
            <a:r>
              <a:rPr lang="en-US" sz="11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12"/>
              </a:rPr>
              <a:t>vk.com/wall472262112_144</a:t>
            </a:r>
            <a:r>
              <a:rPr lang="ru-RU" sz="11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,</a:t>
            </a:r>
            <a:r>
              <a:rPr lang="en-US" sz="11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https</a:t>
            </a:r>
            <a:r>
              <a:rPr lang="en-US" sz="11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://</a:t>
            </a:r>
            <a:r>
              <a:rPr lang="en-US" sz="11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vk.com/wall472262112_1110</a:t>
            </a:r>
            <a:r>
              <a:rPr lang="ru-RU" sz="11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</a:p>
          <a:p>
            <a:pPr algn="just"/>
            <a:r>
              <a:rPr lang="en-US" sz="11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13"/>
              </a:rPr>
              <a:t>https://</a:t>
            </a:r>
            <a:r>
              <a:rPr lang="en-US" sz="11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13"/>
              </a:rPr>
              <a:t>vk.com/wall472262112_1114</a:t>
            </a:r>
            <a:r>
              <a:rPr lang="ru-RU" sz="11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11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https://vk.com/wall472262112_1115</a:t>
            </a:r>
            <a:endParaRPr lang="ru-RU" sz="1100" b="1" dirty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697" y="690421"/>
            <a:ext cx="1505087" cy="2006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https://sun9-40.userapi.com/s/v1/if2/rzcOiXnzKnr8Pv1v4qRNHN8OFroETGk1jYP013WavmcF5cNNLQHkRS4vv4WErvUiqyG-Tadc5fVN4ziuaLEbRacR.jpg?size=810x1080&amp;quality=95&amp;type=album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1748">
            <a:off x="7122099" y="3526790"/>
            <a:ext cx="1514149" cy="201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4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радуг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105" y="-27709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Documents and Settings\Пользователь\Рабочий стол\Рисунок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87952"/>
            <a:ext cx="9175778" cy="470048"/>
          </a:xfrm>
          <a:prstGeom prst="rect">
            <a:avLst/>
          </a:prstGeom>
          <a:noFill/>
        </p:spPr>
      </p:pic>
      <p:pic>
        <p:nvPicPr>
          <p:cNvPr id="7" name="Picture 3" descr="C:\Documents and Settings\Пользователь\Рабочий стол\Рисунок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2994" y="8816"/>
            <a:ext cx="9175778" cy="47004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-828034" y="1618386"/>
            <a:ext cx="8092546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1600" b="1" i="1" dirty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Чудесный Коми Край, Усть-Вымская земля,</a:t>
            </a:r>
          </a:p>
          <a:p>
            <a:pPr algn="ctr"/>
            <a:r>
              <a:rPr lang="ru-RU" sz="1600" b="1" i="1" dirty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Здесь жили мои предки, теперь живу здесь я.</a:t>
            </a:r>
          </a:p>
          <a:p>
            <a:pPr algn="ctr"/>
            <a:r>
              <a:rPr lang="ru-RU" sz="1600" b="1" i="1" dirty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Ни с чем не сравнить красоту этих мест,</a:t>
            </a:r>
          </a:p>
          <a:p>
            <a:pPr algn="ctr"/>
            <a:r>
              <a:rPr lang="ru-RU" sz="1600" b="1" i="1" dirty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Поля и луга, и реки, и лес.</a:t>
            </a:r>
          </a:p>
          <a:p>
            <a:pPr algn="ctr"/>
            <a:r>
              <a:rPr lang="ru-RU" sz="1600" b="1" i="1" dirty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Лучше вы места на карте не сыщите.</a:t>
            </a:r>
          </a:p>
          <a:p>
            <a:pPr algn="ctr"/>
            <a:r>
              <a:rPr lang="ru-RU" sz="1600" b="1" i="1" dirty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Усть-Вымский район, он один из тысячи.</a:t>
            </a:r>
          </a:p>
          <a:p>
            <a:pPr algn="ctr"/>
            <a:r>
              <a:rPr lang="ru-RU" sz="1600" b="1" i="1" dirty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Свой край родной люблю и на другой не променяю.</a:t>
            </a:r>
          </a:p>
          <a:p>
            <a:pPr algn="ctr"/>
            <a:r>
              <a:rPr lang="ru-RU" sz="1600" b="1" i="1" dirty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Моя Малая Родина – самая родная.</a:t>
            </a:r>
          </a:p>
          <a:p>
            <a:pPr algn="ctr"/>
            <a:r>
              <a:rPr lang="ru-RU" sz="1600" b="1" i="1" dirty="0" smtClean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Ведь </a:t>
            </a:r>
            <a:r>
              <a:rPr lang="ru-RU" sz="1600" b="1" i="1" dirty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Республика Коми, Усть-Вымский район -</a:t>
            </a:r>
          </a:p>
          <a:p>
            <a:pPr algn="ctr"/>
            <a:r>
              <a:rPr lang="ru-RU" sz="1600" b="1" i="1" dirty="0">
                <a:ln w="11430"/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Это не только Родина – это наш ДОМ!!!</a:t>
            </a:r>
          </a:p>
          <a:p>
            <a:pPr algn="ctr"/>
            <a:endParaRPr lang="ru-RU" sz="3200" b="1" i="1" cap="none" spc="0" dirty="0" smtClean="0">
              <a:ln w="11430"/>
              <a:solidFill>
                <a:srgbClr val="0000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83845" y="5881062"/>
            <a:ext cx="571305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1500" b="1" dirty="0" smtClean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r"/>
            <a:r>
              <a:rPr lang="ru-RU" sz="15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Авторы стихов: Анастасия и Анна </a:t>
            </a:r>
            <a:r>
              <a:rPr lang="ru-RU" sz="1500" b="1" dirty="0" err="1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Семуковы</a:t>
            </a:r>
            <a:r>
              <a:rPr lang="ru-RU" sz="15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ru-RU" sz="1500" b="1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6" name="Picture 2" descr="C:\Users\Светлана\Desktop\ДЕД\s4snPRb0EW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582" y="518057"/>
            <a:ext cx="3284984" cy="2189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C:\Users\Светлана\Desktop\ДЕД\qCTZnWB_Yx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810677"/>
            <a:ext cx="2527829" cy="142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Светлана\Desktop\ДЕД\Zki4ACj-Uo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423" y="4484910"/>
            <a:ext cx="2007302" cy="150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38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радуг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Documents and Settings\Пользователь\Рабочий стол\Рисунок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87952"/>
            <a:ext cx="9175778" cy="470048"/>
          </a:xfrm>
          <a:prstGeom prst="rect">
            <a:avLst/>
          </a:prstGeom>
          <a:noFill/>
        </p:spPr>
      </p:pic>
      <p:pic>
        <p:nvPicPr>
          <p:cNvPr id="7" name="Picture 3" descr="C:\Documents and Settings\Пользователь\Рабочий стол\Рисунок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2994" y="8816"/>
            <a:ext cx="9175778" cy="47004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52657" y="1412776"/>
            <a:ext cx="8791343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8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сентября 2018 года  </a:t>
            </a:r>
            <a:r>
              <a:rPr lang="ru-RU" sz="13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появился наш волонтерский отряд. </a:t>
            </a:r>
          </a:p>
          <a:p>
            <a:pPr marL="285750" lvl="0" indent="-285750" algn="ctr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3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этом же году мы впервые дружной, веселой, неординарной командой, которая состояла из неравнодушных взрослых и детей, выезжали на свою первую экологическую акцию по очистке территории комплексного заказника «Белый» от мусора. </a:t>
            </a:r>
          </a:p>
          <a:p>
            <a:pPr marL="285750" lvl="0" indent="-285750" algn="ctr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3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</a:t>
            </a:r>
            <a:r>
              <a:rPr lang="ru-RU" sz="13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 появилась наша первая </a:t>
            </a:r>
            <a:r>
              <a:rPr lang="ru-RU" sz="13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экотрадиция</a:t>
            </a:r>
            <a:r>
              <a:rPr lang="ru-RU" sz="13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3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убирать территорию заказника каждый год.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 мы и делаем по сегодняшний день!</a:t>
            </a:r>
          </a:p>
          <a:p>
            <a:pPr marL="285750" lvl="0" indent="-285750" algn="ctr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ru-RU" sz="13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Ну, а какой же отряд может жить без Имени и мы не исключение,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уже на следующий год у </a:t>
            </a:r>
            <a:r>
              <a:rPr lang="ru-RU" sz="13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отряда появилось </a:t>
            </a:r>
            <a:r>
              <a:rPr lang="ru-RU" sz="13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Имя </a:t>
            </a:r>
            <a:r>
              <a:rPr lang="ru-RU" sz="13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</a:t>
            </a:r>
            <a:r>
              <a:rPr lang="ru-RU" sz="1300" b="1" dirty="0" err="1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ДрАйВ</a:t>
            </a:r>
            <a:r>
              <a:rPr lang="ru-RU" sz="13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Дружные </a:t>
            </a:r>
            <a:r>
              <a:rPr lang="ru-RU" sz="13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Айкинские</a:t>
            </a:r>
            <a:r>
              <a:rPr lang="ru-RU" sz="13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3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Волонтеры, ребята его придумали сами.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нашем отряде чуть больше 20 ребят от 7 до 17 лет.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том числе </a:t>
            </a:r>
            <a:r>
              <a:rPr lang="ru-RU" sz="13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дети из неблагополучных семей и детишки с ограниченными возможностями здоровья. Четыре </a:t>
            </a:r>
            <a:r>
              <a:rPr lang="ru-RU" sz="13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подростка из нашего отряда входят в состав </a:t>
            </a:r>
            <a:endParaRPr lang="ru-RU" sz="1300" b="1" dirty="0" smtClean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отряда </a:t>
            </a:r>
            <a:r>
              <a:rPr lang="ru-RU" sz="13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волонтеров-медиков района – Отряд «</a:t>
            </a:r>
            <a:r>
              <a:rPr lang="ru-RU" sz="13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Витаминка</a:t>
            </a:r>
            <a:r>
              <a:rPr lang="ru-RU" sz="13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13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Куратор </a:t>
            </a:r>
            <a:r>
              <a:rPr lang="ru-RU" sz="13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отряда: </a:t>
            </a:r>
          </a:p>
          <a:p>
            <a:pPr marL="285750" lvl="0" indent="-285750" algn="ctr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3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Анна </a:t>
            </a:r>
            <a:r>
              <a:rPr lang="ru-RU" sz="13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Владимировна Семукова, заведующий службой Общественной приемной </a:t>
            </a:r>
            <a:endParaRPr lang="ru-RU" sz="1300" b="1" dirty="0" smtClean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Главы </a:t>
            </a:r>
            <a:r>
              <a:rPr lang="ru-RU" sz="13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РК по Усть-Вымскому району</a:t>
            </a:r>
            <a:r>
              <a:rPr lang="ru-RU" sz="13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16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16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673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радуг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Documents and Settings\Пользователь\Рабочий стол\Рисунок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87952"/>
            <a:ext cx="9175778" cy="470048"/>
          </a:xfrm>
          <a:prstGeom prst="rect">
            <a:avLst/>
          </a:prstGeom>
          <a:noFill/>
        </p:spPr>
      </p:pic>
      <p:pic>
        <p:nvPicPr>
          <p:cNvPr id="7" name="Picture 3" descr="C:\Documents and Settings\Пользователь\Рабочий стол\Рисунок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2994" y="8816"/>
            <a:ext cx="9175778" cy="470048"/>
          </a:xfrm>
          <a:prstGeom prst="rect">
            <a:avLst/>
          </a:prstGeom>
          <a:noFill/>
        </p:spPr>
      </p:pic>
      <p:pic>
        <p:nvPicPr>
          <p:cNvPr id="1031" name="Picture 7" descr="C:\Users\Светлана\Desktop\ДЕД\oyHsZ4luFr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495" y="3700398"/>
            <a:ext cx="3343920" cy="25079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478" y="478864"/>
            <a:ext cx="920456" cy="93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62537" y="1416969"/>
            <a:ext cx="489871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Ребята мы обычные, простые, не столичные,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Активные, </a:t>
            </a:r>
            <a:r>
              <a:rPr lang="ru-RU" sz="1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добрые</a:t>
            </a:r>
            <a:r>
              <a:rPr lang="ru-RU" sz="1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трудолюбивые,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Дружные, честные  и  к славе неприхотливые!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свободное от учебы время природе помогаем,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мусора и грязи её избавляем.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Бережем «Лёгкие» планеты – наши леса,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Чтоб в них не выводились ни заяц, ни лиса.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Такие </a:t>
            </a:r>
            <a:r>
              <a:rPr lang="ru-RU" sz="14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экоакции</a:t>
            </a:r>
            <a:r>
              <a:rPr lang="ru-RU" sz="1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не только животных сберегут,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 и растениям будет комфортно тут.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 вредный мусор мы стараемся не просто в пакеты собирать,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Мы его любим сортировать!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После сортировки в пункты вторсырья вывозить,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Чтоб на свалках  он не валялся,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 смог вторую жизнь получить!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Помогают нам в этом неравнодушные взрослые,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Которые  тоже природу любят и берегут,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Чтоб в наших лесах был комфорт и уют.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1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в дождь и в непогоду, в любые времена,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Отряд «</a:t>
            </a:r>
            <a:r>
              <a:rPr lang="ru-RU" sz="1400" b="1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ДрАйВ</a:t>
            </a:r>
            <a:r>
              <a:rPr lang="ru-RU" sz="1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придет на помощь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ru-RU" sz="14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</a:t>
            </a:r>
            <a:r>
              <a:rPr lang="ru-RU" sz="14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ез всякого труда!!!</a:t>
            </a:r>
            <a:endParaRPr lang="ru-RU" sz="14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38721"/>
            <a:ext cx="1187554" cy="978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Светлана\Desktop\ДЕД\UKU4q8AEaRw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9543">
            <a:off x="5987804" y="620686"/>
            <a:ext cx="2901951" cy="21764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43" y="2276872"/>
            <a:ext cx="1311275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4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радуг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Documents and Settings\Пользователь\Рабочий стол\Рисунок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87952"/>
            <a:ext cx="9175778" cy="470048"/>
          </a:xfrm>
          <a:prstGeom prst="rect">
            <a:avLst/>
          </a:prstGeom>
          <a:noFill/>
        </p:spPr>
      </p:pic>
      <p:pic>
        <p:nvPicPr>
          <p:cNvPr id="7" name="Picture 3" descr="C:\Documents and Settings\Пользователь\Рабочий стол\Рисунок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2994" y="8816"/>
            <a:ext cx="9175778" cy="47004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07504" y="478864"/>
            <a:ext cx="8995904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Государственный природный заказник республиканского значения «Белый» </a:t>
            </a:r>
            <a:r>
              <a:rPr lang="ru-RU" sz="13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образован постановлением Совета Министров Коми АССР от 26 сентября 1989 г. № 193 «Об организации новых заказников и памятников природы в Коми АССР».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Заказник </a:t>
            </a:r>
            <a:r>
              <a:rPr lang="ru-RU" sz="13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имеет комплексный профиль и предназначен для сохранения и восстановления природного комплекса (природного ландшафта) боров-</a:t>
            </a:r>
            <a:r>
              <a:rPr lang="ru-RU" sz="13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беломошников</a:t>
            </a:r>
            <a:r>
              <a:rPr lang="ru-RU" sz="13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Заказник </a:t>
            </a:r>
            <a:r>
              <a:rPr lang="ru-RU" sz="13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расположен в Усть-Вымском и </a:t>
            </a:r>
            <a:r>
              <a:rPr lang="ru-RU" sz="13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Сыктывдинском</a:t>
            </a:r>
            <a:r>
              <a:rPr lang="ru-RU" sz="13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районах. Площадь заказника – 7757 га.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На </a:t>
            </a:r>
            <a:r>
              <a:rPr lang="ru-RU" sz="13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территории заказника без нанесения ущерба его природному комплексу и охраняемым объектам разрешаются: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    научно-исследовательская </a:t>
            </a:r>
            <a:r>
              <a:rPr lang="ru-RU" sz="13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эколого-просветительская деятельность</a:t>
            </a:r>
            <a:r>
              <a:rPr lang="ru-RU" sz="13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3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проведение </a:t>
            </a:r>
            <a:r>
              <a:rPr lang="ru-RU" sz="13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лесоустройства, рубок ухода в молодняках, выборочных санитарных рубок, направленных на улучшение состояния древостоев и усиление природных функций лесов</a:t>
            </a:r>
            <a:r>
              <a:rPr lang="ru-RU" sz="13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3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сбор </a:t>
            </a:r>
            <a:r>
              <a:rPr lang="ru-RU" sz="13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грибов и ягод в целях личного потребления (для собственных нужд), пользование существующими огородами и сенокосными угодьями</a:t>
            </a:r>
            <a:r>
              <a:rPr lang="ru-RU" sz="13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3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13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установленном порядке спортивное и любительское рыболовство, охота, регулируемый туризм; </a:t>
            </a:r>
            <a:endParaRPr lang="ru-RU" sz="1300" b="1" dirty="0" smtClean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3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использование </a:t>
            </a:r>
            <a:r>
              <a:rPr lang="ru-RU" sz="13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маломерных судов для осуществления мероприятий по охране заказника, а также разрешенных видов деятельности с ограничениями, установленными правилами рыболовства; </a:t>
            </a:r>
            <a:endParaRPr lang="ru-RU" sz="1300" b="1" dirty="0" smtClean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 algn="just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13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проведение </a:t>
            </a:r>
            <a:r>
              <a:rPr lang="ru-RU" sz="13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мероприятий по сохранению и восстановлению природных объектов и комплексов, обеспечению их противопожарной, экологической и санитарной безопасности; строительство зданий и дорог, необходимых для обеспечения деятельности и охраны заказника, а также разрешенных видов деятельности</a:t>
            </a:r>
            <a:r>
              <a:rPr lang="ru-RU" sz="13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1300" b="1" dirty="0" smtClean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Источник: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3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http</a:t>
            </a:r>
            <a:r>
              <a:rPr lang="en-US" sz="13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://www.syktyvdincbs.ru/literary/18/</a:t>
            </a:r>
            <a:endParaRPr lang="ru-RU" sz="16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16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2" t="2697" r="6681" b="-2697"/>
          <a:stretch/>
        </p:blipFill>
        <p:spPr bwMode="auto">
          <a:xfrm>
            <a:off x="5876346" y="4788587"/>
            <a:ext cx="3144595" cy="171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4" t="8143" r="20175"/>
          <a:stretch/>
        </p:blipFill>
        <p:spPr bwMode="auto">
          <a:xfrm>
            <a:off x="4196589" y="4890228"/>
            <a:ext cx="1593145" cy="1391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996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радуг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78" y="8816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Documents and Settings\Пользователь\Рабочий стол\Рисунок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87952"/>
            <a:ext cx="9175778" cy="470048"/>
          </a:xfrm>
          <a:prstGeom prst="rect">
            <a:avLst/>
          </a:prstGeom>
          <a:noFill/>
        </p:spPr>
      </p:pic>
      <p:pic>
        <p:nvPicPr>
          <p:cNvPr id="7" name="Picture 3" descr="C:\Documents and Settings\Пользователь\Рабочий стол\Рисунок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2994" y="8816"/>
            <a:ext cx="9175778" cy="470048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131840" y="515371"/>
            <a:ext cx="5980944" cy="714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 теперь рассказ про наш </a:t>
            </a:r>
            <a:r>
              <a:rPr lang="ru-RU" sz="16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отряд </a:t>
            </a:r>
            <a:r>
              <a:rPr lang="ru-RU" sz="16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будет,</a:t>
            </a:r>
            <a:endParaRPr lang="ru-RU" sz="16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Слушайте внимательно – повторов не будет)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Наш </a:t>
            </a:r>
            <a:r>
              <a:rPr lang="ru-RU" sz="16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отряд </a:t>
            </a:r>
            <a:r>
              <a:rPr lang="ru-RU" sz="16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сделал много хороших дел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это вам скажем – ещё не предел!!!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 нас в районе заказник «Белый» есть,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нем белых грибов просто не счесть.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 только грибники у нас некультурные,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Загрязняют природу и места культурные.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Наш </a:t>
            </a:r>
            <a:r>
              <a:rPr lang="ru-RU" sz="1600" b="1" dirty="0" err="1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экодесант</a:t>
            </a:r>
            <a:r>
              <a:rPr lang="ru-RU" sz="16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</a:t>
            </a:r>
            <a:r>
              <a:rPr lang="ru-RU" sz="16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помощь к заповеднику спешит</a:t>
            </a:r>
            <a:r>
              <a:rPr lang="ru-RU" sz="1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Мусорную проблему и здесь он решит</a:t>
            </a:r>
            <a:r>
              <a:rPr lang="ru-RU" sz="16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!!!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Вместе со взрослыми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Мы мусор на территории «Белого» уберем,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Отсортируем его и в пункт вторсырья отнесем.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Помогать природе – 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Это обязанность каждого из нас,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это должен знать любой гражданин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Тогда всё будет класс!!!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1" name="Picture 3" descr="C:\Users\Светлана\Desktop\ДЕД\Lb7sCFyqjX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61" y="3770422"/>
            <a:ext cx="3657066" cy="258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1833">
            <a:off x="175746" y="871492"/>
            <a:ext cx="2088232" cy="27843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931" y="4634495"/>
            <a:ext cx="1279352" cy="17058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5039">
            <a:off x="7175930" y="4927739"/>
            <a:ext cx="1731219" cy="1298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3809">
            <a:off x="5868144" y="4917221"/>
            <a:ext cx="1008738" cy="135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531" y="978974"/>
            <a:ext cx="1523163" cy="152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75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радуг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Documents and Settings\Пользователь\Рабочий стол\Рисунок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87952"/>
            <a:ext cx="9175778" cy="470048"/>
          </a:xfrm>
          <a:prstGeom prst="rect">
            <a:avLst/>
          </a:prstGeom>
          <a:noFill/>
        </p:spPr>
      </p:pic>
      <p:pic>
        <p:nvPicPr>
          <p:cNvPr id="7" name="Picture 3" descr="C:\Documents and Settings\Пользователь\Рабочий стол\Рисунок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2994" y="8816"/>
            <a:ext cx="9175778" cy="47004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29223" y="515371"/>
            <a:ext cx="879134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</a:t>
            </a:r>
            <a:r>
              <a:rPr lang="ru-RU" sz="2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«Чистых играх»</a:t>
            </a:r>
            <a:r>
              <a:rPr lang="ru-RU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участие мы </a:t>
            </a:r>
            <a:r>
              <a:rPr lang="ru-RU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принимали,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Мусор собирали, </a:t>
            </a:r>
            <a:r>
              <a:rPr lang="ru-RU" sz="24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«артефакты» находили и </a:t>
            </a:r>
            <a:r>
              <a:rPr lang="ru-RU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сортировали.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Собрали окурки чуть больше пятисот,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Бутылки и склянки, и старый сапог.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Пакеты, бумажки, красивые крышки,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канаве диван увидали мальчишки.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час работы  улицы города </a:t>
            </a:r>
            <a:r>
              <a:rPr lang="ru-RU" sz="24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стали краше,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 всё это - итог работы нашей!</a:t>
            </a:r>
            <a:endParaRPr lang="ru-RU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4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радуг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Documents and Settings\Пользователь\Рабочий стол\Рисунок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87952"/>
            <a:ext cx="9175778" cy="470048"/>
          </a:xfrm>
          <a:prstGeom prst="rect">
            <a:avLst/>
          </a:prstGeom>
          <a:noFill/>
        </p:spPr>
      </p:pic>
      <p:pic>
        <p:nvPicPr>
          <p:cNvPr id="7" name="Picture 3" descr="C:\Documents and Settings\Пользователь\Рабочий стол\Рисунок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2994" y="8816"/>
            <a:ext cx="9175778" cy="47004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551289"/>
            <a:ext cx="879779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Впервые </a:t>
            </a:r>
            <a:r>
              <a:rPr lang="ru-RU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Усть-Вымском районе, прошла игра в рамках всемирных командных соревнований по сбору и сортировке мусора - экологический </a:t>
            </a:r>
            <a:r>
              <a:rPr lang="ru-RU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квест</a:t>
            </a:r>
            <a:r>
              <a:rPr lang="ru-RU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«Чистые </a:t>
            </a:r>
            <a:r>
              <a:rPr lang="ru-RU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игры. </a:t>
            </a:r>
            <a:r>
              <a:rPr lang="ru-RU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Микунь».</a:t>
            </a:r>
          </a:p>
          <a:p>
            <a:pPr algn="just"/>
            <a:r>
              <a:rPr lang="ru-RU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игре принимали участие 9 команд 60 человек в том числе </a:t>
            </a:r>
            <a:r>
              <a:rPr lang="ru-RU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 </a:t>
            </a:r>
            <a:r>
              <a:rPr lang="ru-RU" b="1" dirty="0" err="1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ДрАйВ</a:t>
            </a:r>
            <a:r>
              <a:rPr lang="ru-RU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ru-RU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Основная задача </a:t>
            </a:r>
            <a:r>
              <a:rPr lang="ru-RU" b="1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квеста</a:t>
            </a:r>
            <a:r>
              <a:rPr lang="ru-RU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- уборка территории от мусора. Всего ребята собрали за час игры </a:t>
            </a:r>
            <a:r>
              <a:rPr lang="ru-RU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35 </a:t>
            </a:r>
            <a:r>
              <a:rPr lang="ru-RU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мешков мусора</a:t>
            </a:r>
            <a:r>
              <a:rPr lang="ru-RU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а это - </a:t>
            </a:r>
            <a:r>
              <a:rPr lang="ru-RU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более 2000 окурков, около 1000 пластиковых крышек, 32 мешка с пластиком и огромное количество </a:t>
            </a:r>
            <a:r>
              <a:rPr lang="ru-RU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артефактов - вещей, </a:t>
            </a:r>
            <a:r>
              <a:rPr lang="ru-RU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которые показались командам интересными </a:t>
            </a:r>
            <a:r>
              <a:rPr lang="ru-RU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(диван</a:t>
            </a:r>
            <a:r>
              <a:rPr lang="ru-RU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холодильник, </a:t>
            </a:r>
            <a:r>
              <a:rPr lang="ru-RU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стул, тачка </a:t>
            </a:r>
            <a:r>
              <a:rPr lang="ru-RU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 </a:t>
            </a:r>
            <a:r>
              <a:rPr lang="ru-RU" b="1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т.д</a:t>
            </a:r>
            <a:r>
              <a:rPr lang="ru-RU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1188640" y="6057999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Источники: </a:t>
            </a:r>
            <a:r>
              <a:rPr lang="en-US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https://vk.com/wall-44406681_1823</a:t>
            </a:r>
            <a:endParaRPr lang="ru-RU" b="1" dirty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76" y="3336708"/>
            <a:ext cx="2688299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864" y="3314193"/>
            <a:ext cx="3343920" cy="2507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483" y="3623317"/>
            <a:ext cx="2984866" cy="196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768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радуг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Documents and Settings\Пользователь\Рабочий стол\Рисунок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87952"/>
            <a:ext cx="9175778" cy="470048"/>
          </a:xfrm>
          <a:prstGeom prst="rect">
            <a:avLst/>
          </a:prstGeom>
          <a:noFill/>
        </p:spPr>
      </p:pic>
      <p:pic>
        <p:nvPicPr>
          <p:cNvPr id="7" name="Picture 3" descr="C:\Documents and Settings\Пользователь\Рабочий стол\Рисунок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2994" y="8816"/>
            <a:ext cx="9175778" cy="47004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4" y="551289"/>
            <a:ext cx="879779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Летом на речке все любят отдыхать,</a:t>
            </a:r>
          </a:p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Купаться, плескаться и загорать.</a:t>
            </a:r>
          </a:p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Есть чипсы, пить воду и лимонад,</a:t>
            </a:r>
          </a:p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Вот только упаковку от еды, почему-то никто не везёт домой назад.</a:t>
            </a:r>
          </a:p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После такого отдыха на пляже речном</a:t>
            </a:r>
          </a:p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Бутыли, фантики и мусор кругом.</a:t>
            </a:r>
          </a:p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Но наш десант и тут успевает,</a:t>
            </a:r>
          </a:p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На «Речной ленте» весь мусор убирает.</a:t>
            </a:r>
          </a:p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После нашей уборки – на пляже чистота и уют, </a:t>
            </a:r>
          </a:p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 всё благодаря волонтеров труду!</a:t>
            </a:r>
          </a:p>
          <a:p>
            <a:pPr algn="ctr"/>
            <a:endParaRPr lang="ru-RU" sz="2400" b="1" dirty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51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радуг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Documents and Settings\Пользователь\Рабочий стол\Рисунок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87952"/>
            <a:ext cx="9175778" cy="470048"/>
          </a:xfrm>
          <a:prstGeom prst="rect">
            <a:avLst/>
          </a:prstGeom>
          <a:noFill/>
        </p:spPr>
      </p:pic>
      <p:pic>
        <p:nvPicPr>
          <p:cNvPr id="7" name="Picture 3" descr="C:\Documents and Settings\Пользователь\Рабочий стол\Рисунок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2994" y="8816"/>
            <a:ext cx="9175778" cy="47004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7503" y="478864"/>
            <a:ext cx="87977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Ежегодно </a:t>
            </a:r>
            <a:r>
              <a:rPr lang="ru-RU" sz="1200" b="1" dirty="0" err="1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ДрАйВ</a:t>
            </a:r>
            <a:r>
              <a:rPr lang="ru-RU" sz="12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участвует во Всероссийской экологической акции  «Речная </a:t>
            </a:r>
            <a:r>
              <a:rPr lang="ru-RU" sz="12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Лента</a:t>
            </a:r>
            <a:r>
              <a:rPr lang="ru-RU" sz="12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». </a:t>
            </a:r>
          </a:p>
          <a:p>
            <a:pPr algn="just"/>
            <a:r>
              <a:rPr lang="ru-RU" sz="12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Немного из истории - на </a:t>
            </a:r>
            <a:r>
              <a:rPr lang="ru-RU" sz="12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водоёмах Республики Коми в летний период ежегодно проводится экологическая акция «Речная лента» с целью очистки береговых линий от различного </a:t>
            </a:r>
            <a:r>
              <a:rPr lang="ru-RU" sz="12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мусора. Организаторами </a:t>
            </a:r>
            <a:r>
              <a:rPr lang="ru-RU" sz="12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акции выступают Министерство природных ресурсов и охраны окружающей среды Республики Коми и Управление федеральной службы по надзору в сфере природопользования (</a:t>
            </a:r>
            <a:r>
              <a:rPr lang="ru-RU" sz="1200" b="1" dirty="0" err="1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Росприроднадзор</a:t>
            </a:r>
            <a:r>
              <a:rPr lang="ru-RU" sz="12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 по Республике Коми при поддержке администраций городов и районов, организаций и общественных </a:t>
            </a:r>
            <a:r>
              <a:rPr lang="ru-RU" sz="12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объединений. </a:t>
            </a:r>
          </a:p>
          <a:p>
            <a:pPr algn="just"/>
            <a:r>
              <a:rPr lang="ru-RU" sz="12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данной акции мы участвуем каждый год, берега рек убираем от мусора, в ходе уборки мусор сортируем.</a:t>
            </a:r>
          </a:p>
          <a:p>
            <a:pPr algn="just"/>
            <a:r>
              <a:rPr lang="ru-RU" sz="12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2021 году благодаря работе нашего отряда наш район занял 2 место по проведению мероприятий в рамках акции «Речная лента  - 2021» и это здорово!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-449153" y="5248146"/>
            <a:ext cx="856895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Источники: </a:t>
            </a:r>
            <a:r>
              <a:rPr lang="en-US" sz="1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4"/>
              </a:rPr>
              <a:t>https://</a:t>
            </a:r>
            <a:r>
              <a:rPr lang="en-US" sz="1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4"/>
              </a:rPr>
              <a:t>vk.com/wall-42085164_15977</a:t>
            </a:r>
            <a:endParaRPr lang="ru-RU" sz="1400" b="1" dirty="0" smtClean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ru-RU" sz="1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    </a:t>
            </a:r>
            <a:r>
              <a:rPr lang="en-US" sz="1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5"/>
              </a:rPr>
              <a:t>https</a:t>
            </a:r>
            <a:r>
              <a:rPr lang="en-US" sz="1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5"/>
              </a:rPr>
              <a:t>://</a:t>
            </a:r>
            <a:r>
              <a:rPr lang="en-US" sz="1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5"/>
              </a:rPr>
              <a:t>vk.com/wall472262112_434</a:t>
            </a:r>
            <a:endParaRPr lang="ru-RU" sz="1400" b="1" dirty="0" smtClean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1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6"/>
              </a:rPr>
              <a:t>https://</a:t>
            </a:r>
            <a:r>
              <a:rPr lang="en-US" sz="1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6"/>
              </a:rPr>
              <a:t>vk.com/wall472262112_991</a:t>
            </a:r>
            <a:r>
              <a:rPr lang="ru-RU" sz="1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1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7"/>
              </a:rPr>
              <a:t>https</a:t>
            </a:r>
            <a:r>
              <a:rPr lang="en-US" sz="1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7"/>
              </a:rPr>
              <a:t>://</a:t>
            </a:r>
            <a:r>
              <a:rPr lang="en-US" sz="1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7"/>
              </a:rPr>
              <a:t>vk.com/wall472262112_983</a:t>
            </a:r>
            <a:endParaRPr lang="ru-RU" sz="1400" b="1" dirty="0" smtClean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1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8"/>
              </a:rPr>
              <a:t>https://</a:t>
            </a:r>
            <a:r>
              <a:rPr lang="en-US" sz="1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8"/>
              </a:rPr>
              <a:t>vk.com/wall472262112_972</a:t>
            </a:r>
            <a:r>
              <a:rPr lang="ru-RU" sz="1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1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9"/>
              </a:rPr>
              <a:t>https://</a:t>
            </a:r>
            <a:r>
              <a:rPr lang="en-US" sz="1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9"/>
              </a:rPr>
              <a:t>vk.com/wall472262112_967</a:t>
            </a:r>
            <a:r>
              <a:rPr lang="ru-RU" sz="1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</a:p>
          <a:p>
            <a:pPr algn="ctr"/>
            <a:r>
              <a:rPr lang="en-US" sz="1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10"/>
              </a:rPr>
              <a:t>https://</a:t>
            </a:r>
            <a:r>
              <a:rPr lang="en-US" sz="1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10"/>
              </a:rPr>
              <a:t>vk.com/wall472262112_958</a:t>
            </a:r>
            <a:r>
              <a:rPr lang="ru-RU" sz="1400" b="1" dirty="0" smtClean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en-US" sz="1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https://vk.com/wall5116921_4087</a:t>
            </a:r>
            <a:endParaRPr lang="ru-RU" sz="1400" b="1" dirty="0" smtClean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ru-RU" b="1" dirty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26" name="Picture 2" descr="https://sun9-14.userapi.com/s/v1/if2/DVg047JSuoEUM1bKwzTlGyuWefnr1m3QW8bRZKIrLFN0mgOAe65Mx_vk04OvIXXCQi6gUVgPxL3sVqRm3j-HccjR.jpg?size=1280x960&amp;quality=95&amp;type=albu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69" y="2673526"/>
            <a:ext cx="3415805" cy="256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10.userapi.com/s/v1/if2/sXINO5dswY8xzYGqFqe2fRyR31tLQk99NVev6lAjSniw_jB7_sVF9onxAyNQrq-Ie5YDttXeA_pqj3a42Am5xkD2.jpg?size=1080x1080&amp;quality=95&amp;type=albu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424" y="3573016"/>
            <a:ext cx="2147376" cy="214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323" y="3001652"/>
            <a:ext cx="2928938" cy="2196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48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3311</TotalTime>
  <Words>1889</Words>
  <Application>Microsoft Office PowerPoint</Application>
  <PresentationFormat>Экран (4:3)</PresentationFormat>
  <Paragraphs>221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ГБУ РК "ЦСЗН Усть-Вымского района"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Светлана</cp:lastModifiedBy>
  <cp:revision>567</cp:revision>
  <cp:lastPrinted>2020-09-29T08:43:50Z</cp:lastPrinted>
  <dcterms:created xsi:type="dcterms:W3CDTF">2014-08-27T04:22:52Z</dcterms:created>
  <dcterms:modified xsi:type="dcterms:W3CDTF">2022-12-28T17:43:52Z</dcterms:modified>
</cp:coreProperties>
</file>