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9" r:id="rId5"/>
    <p:sldId id="267" r:id="rId6"/>
    <p:sldId id="272" r:id="rId7"/>
    <p:sldId id="277" r:id="rId8"/>
    <p:sldId id="275" r:id="rId9"/>
    <p:sldId id="276" r:id="rId10"/>
    <p:sldId id="278" r:id="rId11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082A3F-97A2-4616-8087-F4F9C32F322A}" type="datetime1">
              <a:rPr lang="ru-RU" noProof="1" smtClean="0"/>
              <a:t>03.02.2023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F79B2A-BF25-4862-8EEB-C1ACE5554C14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0273556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DB540F7-3AE0-49D6-8D98-5D07B76EA3AD}" type="datetime1">
              <a:rPr lang="ru-RU" noProof="1" smtClean="0"/>
              <a:t>03.02.2023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2B46F2B-1084-40BA-9F0A-B1F6847335C5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8120763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B46F2B-1084-40BA-9F0A-B1F6847335C5}" type="slidenum">
              <a:rPr lang="ru-RU" noProof="1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37902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B46F2B-1084-40BA-9F0A-B1F6847335C5}" type="slidenum">
              <a:rPr lang="ru-RU" noProof="1" smtClean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378259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B46F2B-1084-40BA-9F0A-B1F6847335C5}" type="slidenum">
              <a:rPr lang="ru-RU" noProof="1" smtClean="0"/>
              <a:t>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154716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B46F2B-1084-40BA-9F0A-B1F6847335C5}" type="slidenum">
              <a:rPr lang="ru-RU" noProof="1" smtClean="0"/>
              <a:t>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65099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B46F2B-1084-40BA-9F0A-B1F6847335C5}" type="slidenum">
              <a:rPr lang="ru-RU" noProof="1" smtClean="0"/>
              <a:t>5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05944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B46F2B-1084-40BA-9F0A-B1F6847335C5}" type="slidenum">
              <a:rPr lang="ru-RU" noProof="1" smtClean="0"/>
              <a:t>6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435675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B46F2B-1084-40BA-9F0A-B1F6847335C5}" type="slidenum">
              <a:rPr lang="ru-RU" noProof="1" smtClean="0"/>
              <a:t>7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89828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 6" title="круг с выемками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0595A572-1A41-49FA-B746-B4027ADB84ED}" type="datetime1">
              <a:rPr lang="ru-RU" noProof="1" smtClean="0"/>
              <a:t>03.02.2023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13" name="Прямоугольник 12" title="левая граница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11E82B-BB3D-4E5A-9BC8-44CA10BA022B}" type="datetime1">
              <a:rPr lang="ru-RU" noProof="1" smtClean="0"/>
              <a:t>03.02.2023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42FD06-4E52-401D-BD88-F19DD433F6A2}" type="datetime1">
              <a:rPr lang="ru-RU" noProof="1" smtClean="0"/>
              <a:t>03.02.2023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C5850E-93E1-4695-852B-985B66EF3FBB}" type="datetime1">
              <a:rPr lang="ru-RU" noProof="1" smtClean="0"/>
              <a:t>03.02.2023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A7559076-4A76-4C3A-A994-77B2BDD3F05B}" type="datetime1">
              <a:rPr lang="ru-RU" noProof="1" smtClean="0"/>
              <a:t>03.02.2023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grpSp>
        <p:nvGrpSpPr>
          <p:cNvPr id="7" name="Группа 6" title="волнообразная фигура слева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Полилиния 6" title="волнообразная фигура слева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Полилиния 11" title="встроенная волнообразная фигура слева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1CC32F-0266-4BFE-A3A6-D084C470CAE0}" type="datetime1">
              <a:rPr lang="ru-RU" noProof="1" smtClean="0"/>
              <a:t>03.02.2023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0EFD0F-6EED-4075-B7D2-7345242FE3AC}" type="datetime1">
              <a:rPr lang="ru-RU" noProof="1" smtClean="0"/>
              <a:t>03.02.2023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CA36C4-C2D9-45B2-8FDC-958E30E5B885}" type="datetime1">
              <a:rPr lang="ru-RU" noProof="1" smtClean="0"/>
              <a:t>03.02.2023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57413A-B44B-4073-BF98-ADE89A18B20C}" type="datetime1">
              <a:rPr lang="ru-RU" noProof="1" smtClean="0"/>
              <a:t>03.02.2023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 11" title="фоновая волнообразная фигура справа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1C43500C-DCF2-4348-AC96-CB9EA2B9EEAE}" type="datetime1">
              <a:rPr lang="ru-RU" noProof="1" smtClean="0"/>
              <a:t>03.02.2023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 7" title="левая граница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11" name="Полилиния 11" title="фоновая волнообразная фигура справа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 title="левая граница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347CA653-D199-4A46-A89A-31725D97DCF4}" type="datetime1">
              <a:rPr lang="ru-RU" noProof="1" smtClean="0"/>
              <a:t>03.02.2023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38D1A89-C508-4E5F-9832-25927B926A5C}" type="datetime1">
              <a:rPr lang="ru-RU" noProof="1" smtClean="0"/>
              <a:pPr/>
              <a:t>03.02.2023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1766878-3199-4EAB-94E7-2D6D11070E14}" type="slidenum">
              <a:rPr lang="ru-RU" noProof="1" smtClean="0"/>
              <a:pPr/>
              <a:t>‹#›</a:t>
            </a:fld>
            <a:endParaRPr lang="ru-RU" noProof="1"/>
          </a:p>
        </p:txBody>
      </p:sp>
      <p:sp>
        <p:nvSpPr>
          <p:cNvPr id="11" name="Полилиния 6" title="Левый волнообразный край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 title="правая граница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Прямоугольник 9">
            <a:extLst>
              <a:ext uri="{FF2B5EF4-FFF2-40B4-BE49-F238E27FC236}">
                <a16:creationId xmlns:a16="http://schemas.microsoft.com/office/drawing/2014/main" id="{022C3B48-99E5-4B5C-8E49-15C2A9552F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 noProof="1">
              <a:latin typeface="Calibri" panose="020F0502020204030204" pitchFamily="34" charset="0"/>
            </a:endParaRPr>
          </a:p>
        </p:txBody>
      </p:sp>
      <p:sp>
        <p:nvSpPr>
          <p:cNvPr id="17" name="Полилиния 10">
            <a:extLst>
              <a:ext uri="{FF2B5EF4-FFF2-40B4-BE49-F238E27FC236}">
                <a16:creationId xmlns:a16="http://schemas.microsoft.com/office/drawing/2014/main" id="{C67B4E51-3288-4A1F-A92C-87C9401EDE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Прямоугольник 13">
            <a:extLst>
              <a:ext uri="{FF2B5EF4-FFF2-40B4-BE49-F238E27FC236}">
                <a16:creationId xmlns:a16="http://schemas.microsoft.com/office/drawing/2014/main" id="{D3E95A6B-F840-413C-9E78-C33C02FFA4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806D2-3CDF-4070-AF3B-DC017A5A0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787" y="482321"/>
            <a:ext cx="3656581" cy="5571625"/>
          </a:xfrm>
        </p:spPr>
        <p:txBody>
          <a:bodyPr rtlCol="0" anchor="ctr">
            <a:normAutofit/>
          </a:bodyPr>
          <a:lstStyle/>
          <a:p>
            <a:r>
              <a:rPr lang="ru-RU" noProof="1"/>
              <a:t>Заголовок Ipsum Dolor sit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036"/>
            <a:ext cx="12192000" cy="7434350"/>
          </a:xfrm>
        </p:spPr>
      </p:pic>
      <p:sp>
        <p:nvSpPr>
          <p:cNvPr id="3" name="Прямоугольник 2"/>
          <p:cNvSpPr/>
          <p:nvPr/>
        </p:nvSpPr>
        <p:spPr>
          <a:xfrm>
            <a:off x="549480" y="-8314"/>
            <a:ext cx="11093037" cy="16619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МБУ ШЦКС </a:t>
            </a:r>
          </a:p>
          <a:p>
            <a:pPr algn="ctr"/>
            <a:r>
              <a:rPr lang="ru-RU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«центр досуга и народного творчества»</a:t>
            </a:r>
            <a:endParaRPr lang="ru-RU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324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A1A43-B750-4259-AA02-68777493B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244" y="609079"/>
            <a:ext cx="4866976" cy="568557"/>
          </a:xfrm>
        </p:spPr>
        <p:txBody>
          <a:bodyPr rtlCol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7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деятельности</a:t>
            </a:r>
            <a:r>
              <a:rPr lang="ru-RU" sz="3600" noProof="1"/>
              <a:t/>
            </a:r>
            <a:br>
              <a:rPr lang="ru-RU" sz="3600" noProof="1"/>
            </a:br>
            <a:endParaRPr lang="ru-RU" sz="31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1">
              <a:latin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2AED05-CE03-4017-91A7-1CB221B81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82" y="0"/>
            <a:ext cx="6608615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  <p:sp>
        <p:nvSpPr>
          <p:cNvPr id="4" name="TextBox 3"/>
          <p:cNvSpPr txBox="1"/>
          <p:nvPr/>
        </p:nvSpPr>
        <p:spPr>
          <a:xfrm>
            <a:off x="0" y="1357745"/>
            <a:ext cx="511422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проведение культурно-досуговых мероприятий;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в кружках, клубных формированиях, студиях, любительских объединений;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Выездные мероприятия;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Тематические мероприятия по заявкам организаций и физических лиц;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279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Calibri" panose="020F0502020204030204" pitchFamily="34" charset="0"/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1"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" y="0"/>
            <a:ext cx="12048693" cy="67773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437"/>
            <a:ext cx="5689461" cy="3936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61" y="2921436"/>
            <a:ext cx="6359236" cy="39365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236" y="207818"/>
            <a:ext cx="7536873" cy="817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9478" y="-201276"/>
            <a:ext cx="11093037" cy="16619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9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</a:t>
            </a:r>
            <a:r>
              <a:rPr lang="ru-RU" sz="7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аше учреждение не обходится без гостей!</a:t>
            </a:r>
            <a:endParaRPr lang="ru-RU" sz="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2761" y="2420688"/>
            <a:ext cx="665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Артисты Центра культуры и спорта "Геолог",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г.Салехард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245" y="1866691"/>
            <a:ext cx="4992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Анастасия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Студнева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 международных конкурсов пианистов и камерных ансамблей, солистка Пензенской областной филармонии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579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A1A43-B750-4259-AA02-68777493B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1344" y="5977975"/>
            <a:ext cx="6654214" cy="568557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Выездные мероприятия проходят весело и задорно!</a:t>
            </a:r>
            <a:r>
              <a:rPr lang="ru-RU" sz="3600" noProof="1"/>
              <a:t/>
            </a:r>
            <a:br>
              <a:rPr lang="ru-RU" sz="3600" noProof="1"/>
            </a:br>
            <a:endParaRPr lang="ru-RU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1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57745"/>
            <a:ext cx="5114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1" y="0"/>
            <a:ext cx="7370615" cy="49045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1" y="0"/>
            <a:ext cx="3767684" cy="502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3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Calibri" panose="020F0502020204030204" pitchFamily="34" charset="0"/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1"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773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6461"/>
            <a:ext cx="5832757" cy="37757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60" y="3066460"/>
            <a:ext cx="6359236" cy="3775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236" y="207818"/>
            <a:ext cx="7536873" cy="817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3236" y="1232428"/>
            <a:ext cx="111667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Каждые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выходные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в центре досуга и народного творчества проходят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мастер-классы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и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игровые программы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!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88730" y="626"/>
            <a:ext cx="5088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Ура! Выходные!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1224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Calibri" panose="020F0502020204030204" pitchFamily="34" charset="0"/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1"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773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3" y="2079353"/>
            <a:ext cx="7245924" cy="4762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236" y="207818"/>
            <a:ext cx="7536873" cy="817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16174" y="-15745"/>
            <a:ext cx="593341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И, конечно, мы не обходимся без наших помощников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46073" cy="37095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1345"/>
            <a:ext cx="4946073" cy="336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46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Calibri" panose="020F0502020204030204" pitchFamily="34" charset="0"/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1"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773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40" y="3001593"/>
            <a:ext cx="2831847" cy="37757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19" y="3052233"/>
            <a:ext cx="6135232" cy="3775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236" y="207818"/>
            <a:ext cx="7536873" cy="817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81929" y="1343264"/>
            <a:ext cx="11166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Волонтеры с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удовольствием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участвуют в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культурной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жизни учреждения!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87987" y="626"/>
            <a:ext cx="7489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Ох уж эти мероприятия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743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мблема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549_TF67530480.potx" id="{CC507B9C-48B5-4676-BDDE-C18FDECA189B}" vid="{695C6414-FB64-4D0C-AC9B-E3947B2C1B0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2C9D10-CA80-4BC9-9D59-B4B9486E93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5D5C12-9048-448D-A69C-F00736C0732E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16c05727-aa75-4e4a-9b5f-8a80a1165891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D0DBFED-7AB5-403D-9982-F81C20C3F5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Эмблема</Template>
  <TotalTime>0</TotalTime>
  <Words>130</Words>
  <Application>Microsoft Office PowerPoint</Application>
  <PresentationFormat>Широкоэкранный</PresentationFormat>
  <Paragraphs>27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Adobe Gothic Std B</vt:lpstr>
      <vt:lpstr>Arial</vt:lpstr>
      <vt:lpstr>Calibri</vt:lpstr>
      <vt:lpstr>Corbel</vt:lpstr>
      <vt:lpstr>Courier New</vt:lpstr>
      <vt:lpstr>Gill Sans MT</vt:lpstr>
      <vt:lpstr>Impact</vt:lpstr>
      <vt:lpstr>Эмблема</vt:lpstr>
      <vt:lpstr>Заголовок Ipsum Dolor sit</vt:lpstr>
      <vt:lpstr>Виды деятельности </vt:lpstr>
      <vt:lpstr>Презентация PowerPoint</vt:lpstr>
      <vt:lpstr>Выездные мероприятия проходят весело и задорно! 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2022-11-15T09:39:02Z</dcterms:created>
  <dcterms:modified xsi:type="dcterms:W3CDTF">2023-02-03T12:39:26Z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