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8" r:id="rId4"/>
    <p:sldId id="267" r:id="rId5"/>
    <p:sldId id="270" r:id="rId6"/>
    <p:sldId id="269" r:id="rId7"/>
    <p:sldId id="271" r:id="rId8"/>
    <p:sldId id="273" r:id="rId9"/>
    <p:sldId id="274" r:id="rId10"/>
    <p:sldId id="275" r:id="rId11"/>
    <p:sldId id="276" r:id="rId12"/>
    <p:sldId id="25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556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28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383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3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12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279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23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40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05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27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8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5322D-3B8A-4291-9CBA-213605D4B4F8}" type="datetimeFigureOut">
              <a:rPr lang="ru-RU" smtClean="0"/>
              <a:t>27.06.2022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D2C54-D3BA-490C-ACB9-D106CE3CF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27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34" Type="http://schemas.openxmlformats.org/officeDocument/2006/relationships/image" Target="../media/image190.svg"/><Relationship Id="rId89" Type="http://schemas.openxmlformats.org/officeDocument/2006/relationships/image" Target="../media/image26.png"/><Relationship Id="rId50" Type="http://schemas.openxmlformats.org/officeDocument/2006/relationships/image" Target="../media/image206.svg"/><Relationship Id="rId2" Type="http://schemas.openxmlformats.org/officeDocument/2006/relationships/image" Target="../media/image22.png"/><Relationship Id="rId88" Type="http://schemas.openxmlformats.org/officeDocument/2006/relationships/image" Target="../media/image244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60.svg"/><Relationship Id="rId35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3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09;p1"/>
          <p:cNvSpPr txBox="1"/>
          <p:nvPr/>
        </p:nvSpPr>
        <p:spPr>
          <a:xfrm>
            <a:off x="705446" y="1955207"/>
            <a:ext cx="4363434" cy="93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b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</a:pPr>
            <a:r>
              <a:rPr lang="ru-RU" sz="2000" b="1" dirty="0" smtClean="0">
                <a:solidFill>
                  <a:schemeClr val="dk1"/>
                </a:solidFill>
                <a:latin typeface="Open Sans"/>
                <a:ea typeface="Arial"/>
                <a:cs typeface="Arial"/>
                <a:sym typeface="Open Sans"/>
              </a:rPr>
              <a:t>ЦЕНТР</a:t>
            </a:r>
            <a:r>
              <a:rPr lang="ru-RU" sz="2000" dirty="0" smtClean="0">
                <a:solidFill>
                  <a:schemeClr val="dk1"/>
                </a:solidFill>
                <a:latin typeface="Open Sans"/>
                <a:ea typeface="Arial"/>
                <a:cs typeface="Arial"/>
                <a:sym typeface="Open Sans"/>
              </a:rPr>
              <a:t> </a:t>
            </a:r>
            <a:r>
              <a:rPr lang="ru-RU" sz="2000" b="1" dirty="0" smtClean="0">
                <a:solidFill>
                  <a:schemeClr val="dk1"/>
                </a:solidFill>
                <a:latin typeface="Open Sans"/>
                <a:ea typeface="Arial"/>
                <a:cs typeface="Arial"/>
                <a:sym typeface="Open Sans"/>
              </a:rPr>
              <a:t>РАЗВИТИЯ СОВРЕМЕННЫХ КОМПЕТЕНЦИЙ ДЕТЕЙ БФУ ИМ.И.КАНТА</a:t>
            </a:r>
            <a:endParaRPr sz="2000" b="1" dirty="0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1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871" y="3564677"/>
            <a:ext cx="3543557" cy="26646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Параллелограмм 9">
            <a:extLst>
              <a:ext uri="{FF2B5EF4-FFF2-40B4-BE49-F238E27FC236}">
                <a16:creationId xmlns:a16="http://schemas.microsoft.com/office/drawing/2014/main" id="{C932AA15-5C83-4D4E-84CC-AABE1FD88759}"/>
              </a:ext>
            </a:extLst>
          </p:cNvPr>
          <p:cNvSpPr/>
          <p:nvPr/>
        </p:nvSpPr>
        <p:spPr>
          <a:xfrm rot="10800000">
            <a:off x="4700587" y="0"/>
            <a:ext cx="7491411" cy="6872286"/>
          </a:xfrm>
          <a:custGeom>
            <a:avLst/>
            <a:gdLst>
              <a:gd name="connsiteX0" fmla="*/ 0 w 6434137"/>
              <a:gd name="connsiteY0" fmla="*/ 6857999 h 6857999"/>
              <a:gd name="connsiteX1" fmla="*/ 0 w 6434137"/>
              <a:gd name="connsiteY1" fmla="*/ 0 h 6857999"/>
              <a:gd name="connsiteX2" fmla="*/ 6434137 w 6434137"/>
              <a:gd name="connsiteY2" fmla="*/ 0 h 6857999"/>
              <a:gd name="connsiteX3" fmla="*/ 6434137 w 6434137"/>
              <a:gd name="connsiteY3" fmla="*/ 6857999 h 6857999"/>
              <a:gd name="connsiteX4" fmla="*/ 0 w 6434137"/>
              <a:gd name="connsiteY4" fmla="*/ 6857999 h 6857999"/>
              <a:gd name="connsiteX0" fmla="*/ 0 w 6434137"/>
              <a:gd name="connsiteY0" fmla="*/ 6857999 h 6857999"/>
              <a:gd name="connsiteX1" fmla="*/ 0 w 6434137"/>
              <a:gd name="connsiteY1" fmla="*/ 0 h 6857999"/>
              <a:gd name="connsiteX2" fmla="*/ 6434137 w 6434137"/>
              <a:gd name="connsiteY2" fmla="*/ 0 h 6857999"/>
              <a:gd name="connsiteX3" fmla="*/ 5291137 w 6434137"/>
              <a:gd name="connsiteY3" fmla="*/ 6843711 h 6857999"/>
              <a:gd name="connsiteX4" fmla="*/ 0 w 6434137"/>
              <a:gd name="connsiteY4" fmla="*/ 6857999 h 6857999"/>
              <a:gd name="connsiteX0" fmla="*/ 0 w 7348537"/>
              <a:gd name="connsiteY0" fmla="*/ 6872286 h 6872286"/>
              <a:gd name="connsiteX1" fmla="*/ 0 w 7348537"/>
              <a:gd name="connsiteY1" fmla="*/ 14287 h 6872286"/>
              <a:gd name="connsiteX2" fmla="*/ 7348537 w 7348537"/>
              <a:gd name="connsiteY2" fmla="*/ 0 h 6872286"/>
              <a:gd name="connsiteX3" fmla="*/ 5291137 w 7348537"/>
              <a:gd name="connsiteY3" fmla="*/ 6857998 h 6872286"/>
              <a:gd name="connsiteX4" fmla="*/ 0 w 7348537"/>
              <a:gd name="connsiteY4" fmla="*/ 6872286 h 687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48537" h="6872286">
                <a:moveTo>
                  <a:pt x="0" y="6872286"/>
                </a:moveTo>
                <a:lnTo>
                  <a:pt x="0" y="14287"/>
                </a:lnTo>
                <a:lnTo>
                  <a:pt x="7348537" y="0"/>
                </a:lnTo>
                <a:lnTo>
                  <a:pt x="5291137" y="6857998"/>
                </a:lnTo>
                <a:lnTo>
                  <a:pt x="0" y="6872286"/>
                </a:lnTo>
                <a:close/>
              </a:path>
            </a:pathLst>
          </a:cu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22000" b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Google Shape;85;p1"/>
          <p:cNvGrpSpPr/>
          <p:nvPr/>
        </p:nvGrpSpPr>
        <p:grpSpPr>
          <a:xfrm>
            <a:off x="5068880" y="276222"/>
            <a:ext cx="6530749" cy="6281505"/>
            <a:chOff x="4844122" y="364267"/>
            <a:chExt cx="6751397" cy="6493732"/>
          </a:xfrm>
        </p:grpSpPr>
        <p:grpSp>
          <p:nvGrpSpPr>
            <p:cNvPr id="5" name="Google Shape;86;p1"/>
            <p:cNvGrpSpPr/>
            <p:nvPr/>
          </p:nvGrpSpPr>
          <p:grpSpPr>
            <a:xfrm>
              <a:off x="10925335" y="1833606"/>
              <a:ext cx="574040" cy="574040"/>
              <a:chOff x="10925335" y="1833606"/>
              <a:chExt cx="574040" cy="574040"/>
            </a:xfrm>
          </p:grpSpPr>
          <p:sp>
            <p:nvSpPr>
              <p:cNvPr id="23" name="Google Shape;87;p1"/>
              <p:cNvSpPr/>
              <p:nvPr/>
            </p:nvSpPr>
            <p:spPr>
              <a:xfrm>
                <a:off x="10925335" y="1833606"/>
                <a:ext cx="574040" cy="574040"/>
              </a:xfrm>
              <a:custGeom>
                <a:avLst/>
                <a:gdLst/>
                <a:ahLst/>
                <a:cxnLst/>
                <a:rect l="l" t="t" r="r" b="b"/>
                <a:pathLst>
                  <a:path w="574040" h="574039" extrusionOk="0">
                    <a:moveTo>
                      <a:pt x="321723" y="1940"/>
                    </a:moveTo>
                    <a:lnTo>
                      <a:pt x="367469" y="11338"/>
                    </a:lnTo>
                    <a:lnTo>
                      <a:pt x="409975" y="27509"/>
                    </a:lnTo>
                    <a:lnTo>
                      <a:pt x="448726" y="49795"/>
                    </a:lnTo>
                    <a:lnTo>
                      <a:pt x="483208" y="77538"/>
                    </a:lnTo>
                    <a:lnTo>
                      <a:pt x="512906" y="110079"/>
                    </a:lnTo>
                    <a:lnTo>
                      <a:pt x="537306" y="146761"/>
                    </a:lnTo>
                    <a:lnTo>
                      <a:pt x="555893" y="186925"/>
                    </a:lnTo>
                    <a:lnTo>
                      <a:pt x="568153" y="229913"/>
                    </a:lnTo>
                    <a:lnTo>
                      <a:pt x="573572" y="275066"/>
                    </a:lnTo>
                    <a:lnTo>
                      <a:pt x="571634" y="321726"/>
                    </a:lnTo>
                    <a:lnTo>
                      <a:pt x="562240" y="367472"/>
                    </a:lnTo>
                    <a:lnTo>
                      <a:pt x="546071" y="409978"/>
                    </a:lnTo>
                    <a:lnTo>
                      <a:pt x="523785" y="448729"/>
                    </a:lnTo>
                    <a:lnTo>
                      <a:pt x="496042" y="483210"/>
                    </a:lnTo>
                    <a:lnTo>
                      <a:pt x="463500" y="512907"/>
                    </a:lnTo>
                    <a:lnTo>
                      <a:pt x="426817" y="537306"/>
                    </a:lnTo>
                    <a:lnTo>
                      <a:pt x="386651" y="555892"/>
                    </a:lnTo>
                    <a:lnTo>
                      <a:pt x="343663" y="568150"/>
                    </a:lnTo>
                    <a:lnTo>
                      <a:pt x="298509" y="573565"/>
                    </a:lnTo>
                    <a:lnTo>
                      <a:pt x="251848" y="571624"/>
                    </a:lnTo>
                    <a:lnTo>
                      <a:pt x="206102" y="562233"/>
                    </a:lnTo>
                    <a:lnTo>
                      <a:pt x="163596" y="546067"/>
                    </a:lnTo>
                    <a:lnTo>
                      <a:pt x="124845" y="523784"/>
                    </a:lnTo>
                    <a:lnTo>
                      <a:pt x="90363" y="496043"/>
                    </a:lnTo>
                    <a:lnTo>
                      <a:pt x="60665" y="463503"/>
                    </a:lnTo>
                    <a:lnTo>
                      <a:pt x="36265" y="426822"/>
                    </a:lnTo>
                    <a:lnTo>
                      <a:pt x="17678" y="386659"/>
                    </a:lnTo>
                    <a:lnTo>
                      <a:pt x="5418" y="343672"/>
                    </a:lnTo>
                    <a:lnTo>
                      <a:pt x="0" y="298521"/>
                    </a:lnTo>
                    <a:lnTo>
                      <a:pt x="1937" y="251864"/>
                    </a:lnTo>
                    <a:lnTo>
                      <a:pt x="11335" y="206114"/>
                    </a:lnTo>
                    <a:lnTo>
                      <a:pt x="27506" y="163605"/>
                    </a:lnTo>
                    <a:lnTo>
                      <a:pt x="49792" y="124850"/>
                    </a:lnTo>
                    <a:lnTo>
                      <a:pt x="77535" y="90366"/>
                    </a:lnTo>
                    <a:lnTo>
                      <a:pt x="110076" y="60665"/>
                    </a:lnTo>
                    <a:lnTo>
                      <a:pt x="146758" y="36264"/>
                    </a:lnTo>
                    <a:lnTo>
                      <a:pt x="186922" y="17676"/>
                    </a:lnTo>
                    <a:lnTo>
                      <a:pt x="229910" y="5416"/>
                    </a:lnTo>
                    <a:lnTo>
                      <a:pt x="275063" y="0"/>
                    </a:lnTo>
                    <a:lnTo>
                      <a:pt x="321723" y="1940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D33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88;p1"/>
              <p:cNvSpPr/>
              <p:nvPr/>
            </p:nvSpPr>
            <p:spPr>
              <a:xfrm>
                <a:off x="11001480" y="1909743"/>
                <a:ext cx="421640" cy="421640"/>
              </a:xfrm>
              <a:custGeom>
                <a:avLst/>
                <a:gdLst/>
                <a:ahLst/>
                <a:cxnLst/>
                <a:rect l="l" t="t" r="r" b="b"/>
                <a:pathLst>
                  <a:path w="421640" h="421639" extrusionOk="0">
                    <a:moveTo>
                      <a:pt x="187591" y="0"/>
                    </a:moveTo>
                    <a:lnTo>
                      <a:pt x="141406" y="10418"/>
                    </a:lnTo>
                    <a:lnTo>
                      <a:pt x="99308" y="30481"/>
                    </a:lnTo>
                    <a:lnTo>
                      <a:pt x="62724" y="59074"/>
                    </a:lnTo>
                    <a:lnTo>
                      <a:pt x="33084" y="95079"/>
                    </a:lnTo>
                    <a:lnTo>
                      <a:pt x="11814" y="137380"/>
                    </a:lnTo>
                    <a:lnTo>
                      <a:pt x="343" y="184861"/>
                    </a:lnTo>
                    <a:lnTo>
                      <a:pt x="0" y="233707"/>
                    </a:lnTo>
                    <a:lnTo>
                      <a:pt x="10416" y="279894"/>
                    </a:lnTo>
                    <a:lnTo>
                      <a:pt x="30513" y="322040"/>
                    </a:lnTo>
                    <a:lnTo>
                      <a:pt x="59067" y="358580"/>
                    </a:lnTo>
                    <a:lnTo>
                      <a:pt x="95069" y="388223"/>
                    </a:lnTo>
                    <a:lnTo>
                      <a:pt x="137369" y="409495"/>
                    </a:lnTo>
                    <a:lnTo>
                      <a:pt x="184849" y="420967"/>
                    </a:lnTo>
                    <a:lnTo>
                      <a:pt x="233695" y="421310"/>
                    </a:lnTo>
                    <a:lnTo>
                      <a:pt x="279882" y="410891"/>
                    </a:lnTo>
                    <a:lnTo>
                      <a:pt x="321982" y="390828"/>
                    </a:lnTo>
                    <a:lnTo>
                      <a:pt x="358566" y="362235"/>
                    </a:lnTo>
                    <a:lnTo>
                      <a:pt x="378394" y="338150"/>
                    </a:lnTo>
                    <a:lnTo>
                      <a:pt x="195009" y="338150"/>
                    </a:lnTo>
                    <a:lnTo>
                      <a:pt x="146657" y="322040"/>
                    </a:lnTo>
                    <a:lnTo>
                      <a:pt x="109479" y="289720"/>
                    </a:lnTo>
                    <a:lnTo>
                      <a:pt x="87101" y="245829"/>
                    </a:lnTo>
                    <a:lnTo>
                      <a:pt x="83147" y="195008"/>
                    </a:lnTo>
                    <a:lnTo>
                      <a:pt x="99264" y="146656"/>
                    </a:lnTo>
                    <a:lnTo>
                      <a:pt x="131585" y="109477"/>
                    </a:lnTo>
                    <a:lnTo>
                      <a:pt x="175470" y="87095"/>
                    </a:lnTo>
                    <a:lnTo>
                      <a:pt x="226276" y="83134"/>
                    </a:lnTo>
                    <a:lnTo>
                      <a:pt x="378167" y="83134"/>
                    </a:lnTo>
                    <a:lnTo>
                      <a:pt x="362218" y="62723"/>
                    </a:lnTo>
                    <a:lnTo>
                      <a:pt x="326216" y="33080"/>
                    </a:lnTo>
                    <a:lnTo>
                      <a:pt x="283917" y="11811"/>
                    </a:lnTo>
                    <a:lnTo>
                      <a:pt x="236436" y="343"/>
                    </a:lnTo>
                    <a:lnTo>
                      <a:pt x="187591" y="0"/>
                    </a:lnTo>
                    <a:close/>
                  </a:path>
                  <a:path w="421640" h="421639" extrusionOk="0">
                    <a:moveTo>
                      <a:pt x="378167" y="83134"/>
                    </a:moveTo>
                    <a:lnTo>
                      <a:pt x="226276" y="83134"/>
                    </a:lnTo>
                    <a:lnTo>
                      <a:pt x="274628" y="99258"/>
                    </a:lnTo>
                    <a:lnTo>
                      <a:pt x="311806" y="131584"/>
                    </a:lnTo>
                    <a:lnTo>
                      <a:pt x="334184" y="175474"/>
                    </a:lnTo>
                    <a:lnTo>
                      <a:pt x="338138" y="226288"/>
                    </a:lnTo>
                    <a:lnTo>
                      <a:pt x="322021" y="274640"/>
                    </a:lnTo>
                    <a:lnTo>
                      <a:pt x="289700" y="311818"/>
                    </a:lnTo>
                    <a:lnTo>
                      <a:pt x="245816" y="334196"/>
                    </a:lnTo>
                    <a:lnTo>
                      <a:pt x="195009" y="338150"/>
                    </a:lnTo>
                    <a:lnTo>
                      <a:pt x="378394" y="338150"/>
                    </a:lnTo>
                    <a:lnTo>
                      <a:pt x="388207" y="326230"/>
                    </a:lnTo>
                    <a:lnTo>
                      <a:pt x="409475" y="283929"/>
                    </a:lnTo>
                    <a:lnTo>
                      <a:pt x="420942" y="236448"/>
                    </a:lnTo>
                    <a:lnTo>
                      <a:pt x="421286" y="187602"/>
                    </a:lnTo>
                    <a:lnTo>
                      <a:pt x="410869" y="141413"/>
                    </a:lnTo>
                    <a:lnTo>
                      <a:pt x="390808" y="99311"/>
                    </a:lnTo>
                    <a:lnTo>
                      <a:pt x="378167" y="83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89;p1"/>
            <p:cNvGrpSpPr/>
            <p:nvPr/>
          </p:nvGrpSpPr>
          <p:grpSpPr>
            <a:xfrm>
              <a:off x="5398783" y="3932808"/>
              <a:ext cx="6196737" cy="2925191"/>
              <a:chOff x="5398783" y="3932808"/>
              <a:chExt cx="6196737" cy="2925191"/>
            </a:xfrm>
          </p:grpSpPr>
          <p:sp>
            <p:nvSpPr>
              <p:cNvPr id="12" name="Google Shape;90;p1"/>
              <p:cNvSpPr/>
              <p:nvPr/>
            </p:nvSpPr>
            <p:spPr>
              <a:xfrm>
                <a:off x="10904084" y="5974673"/>
                <a:ext cx="423545" cy="423545"/>
              </a:xfrm>
              <a:custGeom>
                <a:avLst/>
                <a:gdLst/>
                <a:ahLst/>
                <a:cxnLst/>
                <a:rect l="l" t="t" r="r" b="b"/>
                <a:pathLst>
                  <a:path w="423545" h="423545" extrusionOk="0">
                    <a:moveTo>
                      <a:pt x="188388" y="0"/>
                    </a:moveTo>
                    <a:lnTo>
                      <a:pt x="142008" y="10463"/>
                    </a:lnTo>
                    <a:lnTo>
                      <a:pt x="99731" y="30612"/>
                    </a:lnTo>
                    <a:lnTo>
                      <a:pt x="62992" y="59324"/>
                    </a:lnTo>
                    <a:lnTo>
                      <a:pt x="33224" y="95478"/>
                    </a:lnTo>
                    <a:lnTo>
                      <a:pt x="11862" y="137956"/>
                    </a:lnTo>
                    <a:lnTo>
                      <a:pt x="341" y="185634"/>
                    </a:lnTo>
                    <a:lnTo>
                      <a:pt x="0" y="234683"/>
                    </a:lnTo>
                    <a:lnTo>
                      <a:pt x="10463" y="281063"/>
                    </a:lnTo>
                    <a:lnTo>
                      <a:pt x="30612" y="323340"/>
                    </a:lnTo>
                    <a:lnTo>
                      <a:pt x="59324" y="360080"/>
                    </a:lnTo>
                    <a:lnTo>
                      <a:pt x="95478" y="389847"/>
                    </a:lnTo>
                    <a:lnTo>
                      <a:pt x="137956" y="411209"/>
                    </a:lnTo>
                    <a:lnTo>
                      <a:pt x="185634" y="422730"/>
                    </a:lnTo>
                    <a:lnTo>
                      <a:pt x="234689" y="423076"/>
                    </a:lnTo>
                    <a:lnTo>
                      <a:pt x="281074" y="412614"/>
                    </a:lnTo>
                    <a:lnTo>
                      <a:pt x="323355" y="392465"/>
                    </a:lnTo>
                    <a:lnTo>
                      <a:pt x="360097" y="363752"/>
                    </a:lnTo>
                    <a:lnTo>
                      <a:pt x="364300" y="358646"/>
                    </a:lnTo>
                    <a:lnTo>
                      <a:pt x="193495" y="358646"/>
                    </a:lnTo>
                    <a:lnTo>
                      <a:pt x="147969" y="345439"/>
                    </a:lnTo>
                    <a:lnTo>
                      <a:pt x="110157" y="319578"/>
                    </a:lnTo>
                    <a:lnTo>
                      <a:pt x="82201" y="283806"/>
                    </a:lnTo>
                    <a:lnTo>
                      <a:pt x="66243" y="240865"/>
                    </a:lnTo>
                    <a:lnTo>
                      <a:pt x="64425" y="193495"/>
                    </a:lnTo>
                    <a:lnTo>
                      <a:pt x="77632" y="147964"/>
                    </a:lnTo>
                    <a:lnTo>
                      <a:pt x="103493" y="110152"/>
                    </a:lnTo>
                    <a:lnTo>
                      <a:pt x="139265" y="82197"/>
                    </a:lnTo>
                    <a:lnTo>
                      <a:pt x="182207" y="66242"/>
                    </a:lnTo>
                    <a:lnTo>
                      <a:pt x="229576" y="64425"/>
                    </a:lnTo>
                    <a:lnTo>
                      <a:pt x="364883" y="64425"/>
                    </a:lnTo>
                    <a:lnTo>
                      <a:pt x="363762" y="62992"/>
                    </a:lnTo>
                    <a:lnTo>
                      <a:pt x="327603" y="33224"/>
                    </a:lnTo>
                    <a:lnTo>
                      <a:pt x="285121" y="11862"/>
                    </a:lnTo>
                    <a:lnTo>
                      <a:pt x="237437" y="341"/>
                    </a:lnTo>
                    <a:lnTo>
                      <a:pt x="188388" y="0"/>
                    </a:lnTo>
                    <a:close/>
                  </a:path>
                  <a:path w="423545" h="423545" extrusionOk="0">
                    <a:moveTo>
                      <a:pt x="364883" y="64425"/>
                    </a:moveTo>
                    <a:lnTo>
                      <a:pt x="229576" y="64425"/>
                    </a:lnTo>
                    <a:lnTo>
                      <a:pt x="275109" y="77632"/>
                    </a:lnTo>
                    <a:lnTo>
                      <a:pt x="312928" y="103493"/>
                    </a:lnTo>
                    <a:lnTo>
                      <a:pt x="340888" y="139265"/>
                    </a:lnTo>
                    <a:lnTo>
                      <a:pt x="356846" y="182207"/>
                    </a:lnTo>
                    <a:lnTo>
                      <a:pt x="358659" y="229576"/>
                    </a:lnTo>
                    <a:lnTo>
                      <a:pt x="345450" y="275107"/>
                    </a:lnTo>
                    <a:lnTo>
                      <a:pt x="319587" y="312920"/>
                    </a:lnTo>
                    <a:lnTo>
                      <a:pt x="283811" y="340874"/>
                    </a:lnTo>
                    <a:lnTo>
                      <a:pt x="240866" y="356830"/>
                    </a:lnTo>
                    <a:lnTo>
                      <a:pt x="193495" y="358646"/>
                    </a:lnTo>
                    <a:lnTo>
                      <a:pt x="364300" y="358646"/>
                    </a:lnTo>
                    <a:lnTo>
                      <a:pt x="389865" y="327595"/>
                    </a:lnTo>
                    <a:lnTo>
                      <a:pt x="411226" y="285116"/>
                    </a:lnTo>
                    <a:lnTo>
                      <a:pt x="422743" y="237437"/>
                    </a:lnTo>
                    <a:lnTo>
                      <a:pt x="423089" y="188388"/>
                    </a:lnTo>
                    <a:lnTo>
                      <a:pt x="412626" y="142008"/>
                    </a:lnTo>
                    <a:lnTo>
                      <a:pt x="392477" y="99731"/>
                    </a:lnTo>
                    <a:lnTo>
                      <a:pt x="364883" y="64425"/>
                    </a:lnTo>
                    <a:close/>
                  </a:path>
                </a:pathLst>
              </a:custGeom>
              <a:solidFill>
                <a:srgbClr val="EE842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" name="Google Shape;91;p1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0512971" y="4256315"/>
                <a:ext cx="369735" cy="4667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92;p1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5470830" y="5493067"/>
                <a:ext cx="816292" cy="10254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93;p1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7455636" y="4479518"/>
                <a:ext cx="1018362" cy="12840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94;p1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9595396" y="5433669"/>
                <a:ext cx="1125842" cy="14243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95;p1"/>
              <p:cNvSpPr/>
              <p:nvPr/>
            </p:nvSpPr>
            <p:spPr>
              <a:xfrm>
                <a:off x="5398783" y="3932808"/>
                <a:ext cx="5419725" cy="2800985"/>
              </a:xfrm>
              <a:custGeom>
                <a:avLst/>
                <a:gdLst/>
                <a:ahLst/>
                <a:cxnLst/>
                <a:rect l="l" t="t" r="r" b="b"/>
                <a:pathLst>
                  <a:path w="5419725" h="2800984" extrusionOk="0">
                    <a:moveTo>
                      <a:pt x="1561604" y="1209751"/>
                    </a:moveTo>
                    <a:lnTo>
                      <a:pt x="1561071" y="1165821"/>
                    </a:lnTo>
                    <a:lnTo>
                      <a:pt x="1549412" y="1124953"/>
                    </a:lnTo>
                    <a:lnTo>
                      <a:pt x="1529321" y="1091133"/>
                    </a:lnTo>
                    <a:lnTo>
                      <a:pt x="1527987" y="1088872"/>
                    </a:lnTo>
                    <a:lnTo>
                      <a:pt x="1498168" y="1059357"/>
                    </a:lnTo>
                    <a:lnTo>
                      <a:pt x="1497520" y="1058989"/>
                    </a:lnTo>
                    <a:lnTo>
                      <a:pt x="1497520" y="1201902"/>
                    </a:lnTo>
                    <a:lnTo>
                      <a:pt x="1485049" y="1239316"/>
                    </a:lnTo>
                    <a:lnTo>
                      <a:pt x="1460030" y="1268095"/>
                    </a:lnTo>
                    <a:lnTo>
                      <a:pt x="1426070" y="1285417"/>
                    </a:lnTo>
                    <a:lnTo>
                      <a:pt x="1386751" y="1288478"/>
                    </a:lnTo>
                    <a:lnTo>
                      <a:pt x="1349336" y="1276007"/>
                    </a:lnTo>
                    <a:lnTo>
                      <a:pt x="1320571" y="1250988"/>
                    </a:lnTo>
                    <a:lnTo>
                      <a:pt x="1303248" y="1217028"/>
                    </a:lnTo>
                    <a:lnTo>
                      <a:pt x="1300187" y="1177696"/>
                    </a:lnTo>
                    <a:lnTo>
                      <a:pt x="1312659" y="1140282"/>
                    </a:lnTo>
                    <a:lnTo>
                      <a:pt x="1337678" y="1111504"/>
                    </a:lnTo>
                    <a:lnTo>
                      <a:pt x="1371638" y="1094193"/>
                    </a:lnTo>
                    <a:lnTo>
                      <a:pt x="1410957" y="1091133"/>
                    </a:lnTo>
                    <a:lnTo>
                      <a:pt x="1448371" y="1103604"/>
                    </a:lnTo>
                    <a:lnTo>
                      <a:pt x="1477137" y="1128610"/>
                    </a:lnTo>
                    <a:lnTo>
                      <a:pt x="1494459" y="1162570"/>
                    </a:lnTo>
                    <a:lnTo>
                      <a:pt x="1497520" y="1201902"/>
                    </a:lnTo>
                    <a:lnTo>
                      <a:pt x="1497520" y="1058989"/>
                    </a:lnTo>
                    <a:lnTo>
                      <a:pt x="1461312" y="1038174"/>
                    </a:lnTo>
                    <a:lnTo>
                      <a:pt x="1418818" y="1027049"/>
                    </a:lnTo>
                    <a:lnTo>
                      <a:pt x="1374889" y="1027569"/>
                    </a:lnTo>
                    <a:lnTo>
                      <a:pt x="1334008" y="1039228"/>
                    </a:lnTo>
                    <a:lnTo>
                      <a:pt x="1297940" y="1060665"/>
                    </a:lnTo>
                    <a:lnTo>
                      <a:pt x="1268425" y="1090485"/>
                    </a:lnTo>
                    <a:lnTo>
                      <a:pt x="1247228" y="1127340"/>
                    </a:lnTo>
                    <a:lnTo>
                      <a:pt x="1236103" y="1169847"/>
                    </a:lnTo>
                    <a:lnTo>
                      <a:pt x="1236624" y="1213764"/>
                    </a:lnTo>
                    <a:lnTo>
                      <a:pt x="1248295" y="1254645"/>
                    </a:lnTo>
                    <a:lnTo>
                      <a:pt x="1269720" y="1290713"/>
                    </a:lnTo>
                    <a:lnTo>
                      <a:pt x="1299540" y="1320228"/>
                    </a:lnTo>
                    <a:lnTo>
                      <a:pt x="1336382" y="1341424"/>
                    </a:lnTo>
                    <a:lnTo>
                      <a:pt x="1378889" y="1352562"/>
                    </a:lnTo>
                    <a:lnTo>
                      <a:pt x="1422819" y="1352029"/>
                    </a:lnTo>
                    <a:lnTo>
                      <a:pt x="1463700" y="1340370"/>
                    </a:lnTo>
                    <a:lnTo>
                      <a:pt x="1499768" y="1318933"/>
                    </a:lnTo>
                    <a:lnTo>
                      <a:pt x="1529283" y="1289113"/>
                    </a:lnTo>
                    <a:lnTo>
                      <a:pt x="1529638" y="1288478"/>
                    </a:lnTo>
                    <a:lnTo>
                      <a:pt x="1550479" y="1252258"/>
                    </a:lnTo>
                    <a:lnTo>
                      <a:pt x="1561604" y="1209751"/>
                    </a:lnTo>
                    <a:close/>
                  </a:path>
                  <a:path w="5419725" h="2800984" extrusionOk="0">
                    <a:moveTo>
                      <a:pt x="5419179" y="1858289"/>
                    </a:moveTo>
                    <a:lnTo>
                      <a:pt x="5247373" y="1687690"/>
                    </a:lnTo>
                    <a:lnTo>
                      <a:pt x="5211877" y="1722843"/>
                    </a:lnTo>
                    <a:lnTo>
                      <a:pt x="5175897" y="1757337"/>
                    </a:lnTo>
                    <a:lnTo>
                      <a:pt x="5139461" y="1791131"/>
                    </a:lnTo>
                    <a:lnTo>
                      <a:pt x="5102555" y="1824240"/>
                    </a:lnTo>
                    <a:lnTo>
                      <a:pt x="5065192" y="1856663"/>
                    </a:lnTo>
                    <a:lnTo>
                      <a:pt x="5027384" y="1888401"/>
                    </a:lnTo>
                    <a:lnTo>
                      <a:pt x="4989131" y="1919439"/>
                    </a:lnTo>
                    <a:lnTo>
                      <a:pt x="4950460" y="1949780"/>
                    </a:lnTo>
                    <a:lnTo>
                      <a:pt x="4911356" y="1979422"/>
                    </a:lnTo>
                    <a:lnTo>
                      <a:pt x="4871847" y="2008352"/>
                    </a:lnTo>
                    <a:lnTo>
                      <a:pt x="4831931" y="2036584"/>
                    </a:lnTo>
                    <a:lnTo>
                      <a:pt x="4791608" y="2064105"/>
                    </a:lnTo>
                    <a:lnTo>
                      <a:pt x="4750905" y="2090915"/>
                    </a:lnTo>
                    <a:lnTo>
                      <a:pt x="4709833" y="2117013"/>
                    </a:lnTo>
                    <a:lnTo>
                      <a:pt x="4668367" y="2142401"/>
                    </a:lnTo>
                    <a:lnTo>
                      <a:pt x="4626546" y="2167051"/>
                    </a:lnTo>
                    <a:lnTo>
                      <a:pt x="4584382" y="2190991"/>
                    </a:lnTo>
                    <a:lnTo>
                      <a:pt x="4541850" y="2214194"/>
                    </a:lnTo>
                    <a:lnTo>
                      <a:pt x="4499000" y="2236673"/>
                    </a:lnTo>
                    <a:lnTo>
                      <a:pt x="4455807" y="2258428"/>
                    </a:lnTo>
                    <a:lnTo>
                      <a:pt x="4412285" y="2279434"/>
                    </a:lnTo>
                    <a:lnTo>
                      <a:pt x="4368457" y="2299716"/>
                    </a:lnTo>
                    <a:lnTo>
                      <a:pt x="4324324" y="2319248"/>
                    </a:lnTo>
                    <a:lnTo>
                      <a:pt x="4279887" y="2338044"/>
                    </a:lnTo>
                    <a:lnTo>
                      <a:pt x="4235170" y="2356091"/>
                    </a:lnTo>
                    <a:lnTo>
                      <a:pt x="4190161" y="2373388"/>
                    </a:lnTo>
                    <a:lnTo>
                      <a:pt x="4144886" y="2389936"/>
                    </a:lnTo>
                    <a:lnTo>
                      <a:pt x="4099344" y="2405723"/>
                    </a:lnTo>
                    <a:lnTo>
                      <a:pt x="4053548" y="2420759"/>
                    </a:lnTo>
                    <a:lnTo>
                      <a:pt x="4007497" y="2435034"/>
                    </a:lnTo>
                    <a:lnTo>
                      <a:pt x="3961219" y="2448547"/>
                    </a:lnTo>
                    <a:lnTo>
                      <a:pt x="3914698" y="2461285"/>
                    </a:lnTo>
                    <a:lnTo>
                      <a:pt x="3867950" y="2473261"/>
                    </a:lnTo>
                    <a:lnTo>
                      <a:pt x="3820998" y="2484463"/>
                    </a:lnTo>
                    <a:lnTo>
                      <a:pt x="3773830" y="2494902"/>
                    </a:lnTo>
                    <a:lnTo>
                      <a:pt x="3726459" y="2504554"/>
                    </a:lnTo>
                    <a:lnTo>
                      <a:pt x="3678910" y="2513419"/>
                    </a:lnTo>
                    <a:lnTo>
                      <a:pt x="3631171" y="2521508"/>
                    </a:lnTo>
                    <a:lnTo>
                      <a:pt x="3583267" y="2528811"/>
                    </a:lnTo>
                    <a:lnTo>
                      <a:pt x="3535184" y="2535326"/>
                    </a:lnTo>
                    <a:lnTo>
                      <a:pt x="3486950" y="2541041"/>
                    </a:lnTo>
                    <a:lnTo>
                      <a:pt x="3438563" y="2545969"/>
                    </a:lnTo>
                    <a:lnTo>
                      <a:pt x="3390036" y="2550096"/>
                    </a:lnTo>
                    <a:lnTo>
                      <a:pt x="3341382" y="2553424"/>
                    </a:lnTo>
                    <a:lnTo>
                      <a:pt x="3292602" y="2555951"/>
                    </a:lnTo>
                    <a:lnTo>
                      <a:pt x="3243707" y="2557665"/>
                    </a:lnTo>
                    <a:lnTo>
                      <a:pt x="3194697" y="2558580"/>
                    </a:lnTo>
                    <a:lnTo>
                      <a:pt x="3145586" y="2558681"/>
                    </a:lnTo>
                    <a:lnTo>
                      <a:pt x="3096387" y="2557957"/>
                    </a:lnTo>
                    <a:lnTo>
                      <a:pt x="3047111" y="2556421"/>
                    </a:lnTo>
                    <a:lnTo>
                      <a:pt x="2997746" y="2554071"/>
                    </a:lnTo>
                    <a:lnTo>
                      <a:pt x="2948330" y="2550896"/>
                    </a:lnTo>
                    <a:lnTo>
                      <a:pt x="2898851" y="2546883"/>
                    </a:lnTo>
                    <a:lnTo>
                      <a:pt x="2849308" y="2542057"/>
                    </a:lnTo>
                    <a:lnTo>
                      <a:pt x="2799740" y="2536393"/>
                    </a:lnTo>
                    <a:lnTo>
                      <a:pt x="2751099" y="2530017"/>
                    </a:lnTo>
                    <a:lnTo>
                      <a:pt x="2702712" y="2522867"/>
                    </a:lnTo>
                    <a:lnTo>
                      <a:pt x="2654579" y="2514943"/>
                    </a:lnTo>
                    <a:lnTo>
                      <a:pt x="2606725" y="2506256"/>
                    </a:lnTo>
                    <a:lnTo>
                      <a:pt x="2559151" y="2496807"/>
                    </a:lnTo>
                    <a:lnTo>
                      <a:pt x="2511856" y="2486609"/>
                    </a:lnTo>
                    <a:lnTo>
                      <a:pt x="2464854" y="2475661"/>
                    </a:lnTo>
                    <a:lnTo>
                      <a:pt x="2418143" y="2463977"/>
                    </a:lnTo>
                    <a:lnTo>
                      <a:pt x="2371725" y="2451557"/>
                    </a:lnTo>
                    <a:lnTo>
                      <a:pt x="2325636" y="2438412"/>
                    </a:lnTo>
                    <a:lnTo>
                      <a:pt x="2279840" y="2424544"/>
                    </a:lnTo>
                    <a:lnTo>
                      <a:pt x="2234387" y="2409964"/>
                    </a:lnTo>
                    <a:lnTo>
                      <a:pt x="2189251" y="2394674"/>
                    </a:lnTo>
                    <a:lnTo>
                      <a:pt x="2144458" y="2378684"/>
                    </a:lnTo>
                    <a:lnTo>
                      <a:pt x="2099995" y="2361996"/>
                    </a:lnTo>
                    <a:lnTo>
                      <a:pt x="2055888" y="2344636"/>
                    </a:lnTo>
                    <a:lnTo>
                      <a:pt x="2012137" y="2326576"/>
                    </a:lnTo>
                    <a:lnTo>
                      <a:pt x="1968741" y="2307844"/>
                    </a:lnTo>
                    <a:lnTo>
                      <a:pt x="1925713" y="2288451"/>
                    </a:lnTo>
                    <a:lnTo>
                      <a:pt x="1883054" y="2268397"/>
                    </a:lnTo>
                    <a:lnTo>
                      <a:pt x="1840788" y="2247684"/>
                    </a:lnTo>
                    <a:lnTo>
                      <a:pt x="1798904" y="2226310"/>
                    </a:lnTo>
                    <a:lnTo>
                      <a:pt x="1757413" y="2204313"/>
                    </a:lnTo>
                    <a:lnTo>
                      <a:pt x="1716316" y="2181669"/>
                    </a:lnTo>
                    <a:lnTo>
                      <a:pt x="1675638" y="2158390"/>
                    </a:lnTo>
                    <a:lnTo>
                      <a:pt x="1635366" y="2134489"/>
                    </a:lnTo>
                    <a:lnTo>
                      <a:pt x="1595513" y="2109978"/>
                    </a:lnTo>
                    <a:lnTo>
                      <a:pt x="1556080" y="2084857"/>
                    </a:lnTo>
                    <a:lnTo>
                      <a:pt x="1517091" y="2059127"/>
                    </a:lnTo>
                    <a:lnTo>
                      <a:pt x="1478534" y="2032800"/>
                    </a:lnTo>
                    <a:lnTo>
                      <a:pt x="1440421" y="2005876"/>
                    </a:lnTo>
                    <a:lnTo>
                      <a:pt x="1402765" y="1978380"/>
                    </a:lnTo>
                    <a:lnTo>
                      <a:pt x="1365567" y="1950288"/>
                    </a:lnTo>
                    <a:lnTo>
                      <a:pt x="1328826" y="1921637"/>
                    </a:lnTo>
                    <a:lnTo>
                      <a:pt x="1292567" y="1892427"/>
                    </a:lnTo>
                    <a:lnTo>
                      <a:pt x="1256779" y="1862645"/>
                    </a:lnTo>
                    <a:lnTo>
                      <a:pt x="1221486" y="1832317"/>
                    </a:lnTo>
                    <a:lnTo>
                      <a:pt x="1186675" y="1801431"/>
                    </a:lnTo>
                    <a:lnTo>
                      <a:pt x="1152359" y="1770011"/>
                    </a:lnTo>
                    <a:lnTo>
                      <a:pt x="1118552" y="1738071"/>
                    </a:lnTo>
                    <a:lnTo>
                      <a:pt x="1085265" y="1705584"/>
                    </a:lnTo>
                    <a:lnTo>
                      <a:pt x="1052487" y="1672590"/>
                    </a:lnTo>
                    <a:lnTo>
                      <a:pt x="1020229" y="1639087"/>
                    </a:lnTo>
                    <a:lnTo>
                      <a:pt x="988504" y="1605064"/>
                    </a:lnTo>
                    <a:lnTo>
                      <a:pt x="957313" y="1570545"/>
                    </a:lnTo>
                    <a:lnTo>
                      <a:pt x="926668" y="1535531"/>
                    </a:lnTo>
                    <a:lnTo>
                      <a:pt x="896569" y="1500022"/>
                    </a:lnTo>
                    <a:lnTo>
                      <a:pt x="867029" y="1464043"/>
                    </a:lnTo>
                    <a:lnTo>
                      <a:pt x="838047" y="1427581"/>
                    </a:lnTo>
                    <a:lnTo>
                      <a:pt x="809650" y="1390650"/>
                    </a:lnTo>
                    <a:lnTo>
                      <a:pt x="781812" y="1353261"/>
                    </a:lnTo>
                    <a:lnTo>
                      <a:pt x="754557" y="1315415"/>
                    </a:lnTo>
                    <a:lnTo>
                      <a:pt x="727900" y="1277124"/>
                    </a:lnTo>
                    <a:lnTo>
                      <a:pt x="701840" y="1238377"/>
                    </a:lnTo>
                    <a:lnTo>
                      <a:pt x="676363" y="1199197"/>
                    </a:lnTo>
                    <a:lnTo>
                      <a:pt x="651510" y="1159598"/>
                    </a:lnTo>
                    <a:lnTo>
                      <a:pt x="627265" y="1119568"/>
                    </a:lnTo>
                    <a:lnTo>
                      <a:pt x="603656" y="1079119"/>
                    </a:lnTo>
                    <a:lnTo>
                      <a:pt x="580656" y="1038263"/>
                    </a:lnTo>
                    <a:lnTo>
                      <a:pt x="558304" y="997000"/>
                    </a:lnTo>
                    <a:lnTo>
                      <a:pt x="536587" y="955344"/>
                    </a:lnTo>
                    <a:lnTo>
                      <a:pt x="515505" y="913295"/>
                    </a:lnTo>
                    <a:lnTo>
                      <a:pt x="495096" y="870851"/>
                    </a:lnTo>
                    <a:lnTo>
                      <a:pt x="475335" y="828040"/>
                    </a:lnTo>
                    <a:lnTo>
                      <a:pt x="456247" y="784847"/>
                    </a:lnTo>
                    <a:lnTo>
                      <a:pt x="437832" y="741299"/>
                    </a:lnTo>
                    <a:lnTo>
                      <a:pt x="420090" y="697382"/>
                    </a:lnTo>
                    <a:lnTo>
                      <a:pt x="403047" y="653122"/>
                    </a:lnTo>
                    <a:lnTo>
                      <a:pt x="386689" y="608507"/>
                    </a:lnTo>
                    <a:lnTo>
                      <a:pt x="371030" y="563562"/>
                    </a:lnTo>
                    <a:lnTo>
                      <a:pt x="356082" y="518274"/>
                    </a:lnTo>
                    <a:lnTo>
                      <a:pt x="341845" y="472668"/>
                    </a:lnTo>
                    <a:lnTo>
                      <a:pt x="328320" y="426732"/>
                    </a:lnTo>
                    <a:lnTo>
                      <a:pt x="315518" y="380492"/>
                    </a:lnTo>
                    <a:lnTo>
                      <a:pt x="303453" y="333933"/>
                    </a:lnTo>
                    <a:lnTo>
                      <a:pt x="292138" y="287083"/>
                    </a:lnTo>
                    <a:lnTo>
                      <a:pt x="281559" y="239941"/>
                    </a:lnTo>
                    <a:lnTo>
                      <a:pt x="271729" y="192493"/>
                    </a:lnTo>
                    <a:lnTo>
                      <a:pt x="262648" y="144780"/>
                    </a:lnTo>
                    <a:lnTo>
                      <a:pt x="254342" y="96786"/>
                    </a:lnTo>
                    <a:lnTo>
                      <a:pt x="246811" y="48526"/>
                    </a:lnTo>
                    <a:lnTo>
                      <a:pt x="240055" y="0"/>
                    </a:lnTo>
                    <a:lnTo>
                      <a:pt x="0" y="31407"/>
                    </a:lnTo>
                    <a:lnTo>
                      <a:pt x="6705" y="79806"/>
                    </a:lnTo>
                    <a:lnTo>
                      <a:pt x="14135" y="127965"/>
                    </a:lnTo>
                    <a:lnTo>
                      <a:pt x="22263" y="175882"/>
                    </a:lnTo>
                    <a:lnTo>
                      <a:pt x="31102" y="223545"/>
                    </a:lnTo>
                    <a:lnTo>
                      <a:pt x="40640" y="270954"/>
                    </a:lnTo>
                    <a:lnTo>
                      <a:pt x="50863" y="318096"/>
                    </a:lnTo>
                    <a:lnTo>
                      <a:pt x="61772" y="364972"/>
                    </a:lnTo>
                    <a:lnTo>
                      <a:pt x="73367" y="411568"/>
                    </a:lnTo>
                    <a:lnTo>
                      <a:pt x="85648" y="457898"/>
                    </a:lnTo>
                    <a:lnTo>
                      <a:pt x="98590" y="503936"/>
                    </a:lnTo>
                    <a:lnTo>
                      <a:pt x="112191" y="549681"/>
                    </a:lnTo>
                    <a:lnTo>
                      <a:pt x="126466" y="595134"/>
                    </a:lnTo>
                    <a:lnTo>
                      <a:pt x="141389" y="640295"/>
                    </a:lnTo>
                    <a:lnTo>
                      <a:pt x="156946" y="685139"/>
                    </a:lnTo>
                    <a:lnTo>
                      <a:pt x="173164" y="729678"/>
                    </a:lnTo>
                    <a:lnTo>
                      <a:pt x="190017" y="773887"/>
                    </a:lnTo>
                    <a:lnTo>
                      <a:pt x="207505" y="817791"/>
                    </a:lnTo>
                    <a:lnTo>
                      <a:pt x="225615" y="861352"/>
                    </a:lnTo>
                    <a:lnTo>
                      <a:pt x="244335" y="904595"/>
                    </a:lnTo>
                    <a:lnTo>
                      <a:pt x="263690" y="947483"/>
                    </a:lnTo>
                    <a:lnTo>
                      <a:pt x="283641" y="990041"/>
                    </a:lnTo>
                    <a:lnTo>
                      <a:pt x="304203" y="1032230"/>
                    </a:lnTo>
                    <a:lnTo>
                      <a:pt x="325361" y="1074077"/>
                    </a:lnTo>
                    <a:lnTo>
                      <a:pt x="347116" y="1115568"/>
                    </a:lnTo>
                    <a:lnTo>
                      <a:pt x="369455" y="1156690"/>
                    </a:lnTo>
                    <a:lnTo>
                      <a:pt x="392379" y="1197432"/>
                    </a:lnTo>
                    <a:lnTo>
                      <a:pt x="415886" y="1237805"/>
                    </a:lnTo>
                    <a:lnTo>
                      <a:pt x="439953" y="1277785"/>
                    </a:lnTo>
                    <a:lnTo>
                      <a:pt x="464591" y="1317383"/>
                    </a:lnTo>
                    <a:lnTo>
                      <a:pt x="489788" y="1356601"/>
                    </a:lnTo>
                    <a:lnTo>
                      <a:pt x="515543" y="1395399"/>
                    </a:lnTo>
                    <a:lnTo>
                      <a:pt x="541845" y="1433804"/>
                    </a:lnTo>
                    <a:lnTo>
                      <a:pt x="568693" y="1471803"/>
                    </a:lnTo>
                    <a:lnTo>
                      <a:pt x="596074" y="1509369"/>
                    </a:lnTo>
                    <a:lnTo>
                      <a:pt x="624001" y="1546529"/>
                    </a:lnTo>
                    <a:lnTo>
                      <a:pt x="652449" y="1583258"/>
                    </a:lnTo>
                    <a:lnTo>
                      <a:pt x="681405" y="1619554"/>
                    </a:lnTo>
                    <a:lnTo>
                      <a:pt x="710895" y="1655419"/>
                    </a:lnTo>
                    <a:lnTo>
                      <a:pt x="740892" y="1690839"/>
                    </a:lnTo>
                    <a:lnTo>
                      <a:pt x="771385" y="1725803"/>
                    </a:lnTo>
                    <a:lnTo>
                      <a:pt x="802386" y="1760321"/>
                    </a:lnTo>
                    <a:lnTo>
                      <a:pt x="833882" y="1794383"/>
                    </a:lnTo>
                    <a:lnTo>
                      <a:pt x="865873" y="1827974"/>
                    </a:lnTo>
                    <a:lnTo>
                      <a:pt x="898334" y="1861096"/>
                    </a:lnTo>
                    <a:lnTo>
                      <a:pt x="931278" y="1893747"/>
                    </a:lnTo>
                    <a:lnTo>
                      <a:pt x="964692" y="1925916"/>
                    </a:lnTo>
                    <a:lnTo>
                      <a:pt x="998575" y="1957590"/>
                    </a:lnTo>
                    <a:lnTo>
                      <a:pt x="1032929" y="1988781"/>
                    </a:lnTo>
                    <a:lnTo>
                      <a:pt x="1067727" y="2019465"/>
                    </a:lnTo>
                    <a:lnTo>
                      <a:pt x="1102982" y="2049653"/>
                    </a:lnTo>
                    <a:lnTo>
                      <a:pt x="1138669" y="2079345"/>
                    </a:lnTo>
                    <a:lnTo>
                      <a:pt x="1174813" y="2108504"/>
                    </a:lnTo>
                    <a:lnTo>
                      <a:pt x="1211376" y="2137156"/>
                    </a:lnTo>
                    <a:lnTo>
                      <a:pt x="1248371" y="2165273"/>
                    </a:lnTo>
                    <a:lnTo>
                      <a:pt x="1285798" y="2192871"/>
                    </a:lnTo>
                    <a:lnTo>
                      <a:pt x="1323632" y="2219922"/>
                    </a:lnTo>
                    <a:lnTo>
                      <a:pt x="1361884" y="2246439"/>
                    </a:lnTo>
                    <a:lnTo>
                      <a:pt x="1400530" y="2272411"/>
                    </a:lnTo>
                    <a:lnTo>
                      <a:pt x="1439595" y="2297836"/>
                    </a:lnTo>
                    <a:lnTo>
                      <a:pt x="1479042" y="2322690"/>
                    </a:lnTo>
                    <a:lnTo>
                      <a:pt x="1518881" y="2346985"/>
                    </a:lnTo>
                    <a:lnTo>
                      <a:pt x="1559102" y="2370721"/>
                    </a:lnTo>
                    <a:lnTo>
                      <a:pt x="1599704" y="2393873"/>
                    </a:lnTo>
                    <a:lnTo>
                      <a:pt x="1640687" y="2416454"/>
                    </a:lnTo>
                    <a:lnTo>
                      <a:pt x="1682026" y="2438450"/>
                    </a:lnTo>
                    <a:lnTo>
                      <a:pt x="1723732" y="2459850"/>
                    </a:lnTo>
                    <a:lnTo>
                      <a:pt x="1765795" y="2480653"/>
                    </a:lnTo>
                    <a:lnTo>
                      <a:pt x="1808213" y="2500858"/>
                    </a:lnTo>
                    <a:lnTo>
                      <a:pt x="1850974" y="2520467"/>
                    </a:lnTo>
                    <a:lnTo>
                      <a:pt x="1894078" y="2539454"/>
                    </a:lnTo>
                    <a:lnTo>
                      <a:pt x="1937512" y="2557818"/>
                    </a:lnTo>
                    <a:lnTo>
                      <a:pt x="1981276" y="2575560"/>
                    </a:lnTo>
                    <a:lnTo>
                      <a:pt x="2025357" y="2592679"/>
                    </a:lnTo>
                    <a:lnTo>
                      <a:pt x="2069757" y="2609164"/>
                    </a:lnTo>
                    <a:lnTo>
                      <a:pt x="2114486" y="2625013"/>
                    </a:lnTo>
                    <a:lnTo>
                      <a:pt x="2159508" y="2640215"/>
                    </a:lnTo>
                    <a:lnTo>
                      <a:pt x="2204834" y="2654770"/>
                    </a:lnTo>
                    <a:lnTo>
                      <a:pt x="2250452" y="2668663"/>
                    </a:lnTo>
                    <a:lnTo>
                      <a:pt x="2296363" y="2681897"/>
                    </a:lnTo>
                    <a:lnTo>
                      <a:pt x="2342565" y="2694470"/>
                    </a:lnTo>
                    <a:lnTo>
                      <a:pt x="2389047" y="2706357"/>
                    </a:lnTo>
                    <a:lnTo>
                      <a:pt x="2435796" y="2717584"/>
                    </a:lnTo>
                    <a:lnTo>
                      <a:pt x="2482812" y="2728112"/>
                    </a:lnTo>
                    <a:lnTo>
                      <a:pt x="2530094" y="2737967"/>
                    </a:lnTo>
                    <a:lnTo>
                      <a:pt x="2577642" y="2747124"/>
                    </a:lnTo>
                    <a:lnTo>
                      <a:pt x="2625433" y="2755569"/>
                    </a:lnTo>
                    <a:lnTo>
                      <a:pt x="2673464" y="2763316"/>
                    </a:lnTo>
                    <a:lnTo>
                      <a:pt x="2721749" y="2770365"/>
                    </a:lnTo>
                    <a:lnTo>
                      <a:pt x="2770263" y="2776690"/>
                    </a:lnTo>
                    <a:lnTo>
                      <a:pt x="2820276" y="2782430"/>
                    </a:lnTo>
                    <a:lnTo>
                      <a:pt x="2870263" y="2787396"/>
                    </a:lnTo>
                    <a:lnTo>
                      <a:pt x="2920187" y="2791574"/>
                    </a:lnTo>
                    <a:lnTo>
                      <a:pt x="2970072" y="2794978"/>
                    </a:lnTo>
                    <a:lnTo>
                      <a:pt x="3019895" y="2797606"/>
                    </a:lnTo>
                    <a:lnTo>
                      <a:pt x="3069640" y="2799461"/>
                    </a:lnTo>
                    <a:lnTo>
                      <a:pt x="3119310" y="2800553"/>
                    </a:lnTo>
                    <a:lnTo>
                      <a:pt x="3168904" y="2800870"/>
                    </a:lnTo>
                    <a:lnTo>
                      <a:pt x="3218408" y="2800426"/>
                    </a:lnTo>
                    <a:lnTo>
                      <a:pt x="3267811" y="2799219"/>
                    </a:lnTo>
                    <a:lnTo>
                      <a:pt x="3317113" y="2797251"/>
                    </a:lnTo>
                    <a:lnTo>
                      <a:pt x="3366300" y="2794533"/>
                    </a:lnTo>
                    <a:lnTo>
                      <a:pt x="3415373" y="2791053"/>
                    </a:lnTo>
                    <a:lnTo>
                      <a:pt x="3464318" y="2786811"/>
                    </a:lnTo>
                    <a:lnTo>
                      <a:pt x="3513137" y="2781833"/>
                    </a:lnTo>
                    <a:lnTo>
                      <a:pt x="3561804" y="2776105"/>
                    </a:lnTo>
                    <a:lnTo>
                      <a:pt x="3610330" y="2769628"/>
                    </a:lnTo>
                    <a:lnTo>
                      <a:pt x="3658692" y="2762415"/>
                    </a:lnTo>
                    <a:lnTo>
                      <a:pt x="3706901" y="2754452"/>
                    </a:lnTo>
                    <a:lnTo>
                      <a:pt x="3754932" y="2745765"/>
                    </a:lnTo>
                    <a:lnTo>
                      <a:pt x="3802799" y="2736329"/>
                    </a:lnTo>
                    <a:lnTo>
                      <a:pt x="3850475" y="2726169"/>
                    </a:lnTo>
                    <a:lnTo>
                      <a:pt x="3897960" y="2715285"/>
                    </a:lnTo>
                    <a:lnTo>
                      <a:pt x="3945242" y="2703665"/>
                    </a:lnTo>
                    <a:lnTo>
                      <a:pt x="3992334" y="2691320"/>
                    </a:lnTo>
                    <a:lnTo>
                      <a:pt x="4039197" y="2678252"/>
                    </a:lnTo>
                    <a:lnTo>
                      <a:pt x="4085844" y="2664472"/>
                    </a:lnTo>
                    <a:lnTo>
                      <a:pt x="4132262" y="2649969"/>
                    </a:lnTo>
                    <a:lnTo>
                      <a:pt x="4178452" y="2634742"/>
                    </a:lnTo>
                    <a:lnTo>
                      <a:pt x="4224401" y="2618816"/>
                    </a:lnTo>
                    <a:lnTo>
                      <a:pt x="4270095" y="2602179"/>
                    </a:lnTo>
                    <a:lnTo>
                      <a:pt x="4315536" y="2584831"/>
                    </a:lnTo>
                    <a:lnTo>
                      <a:pt x="4360710" y="2566784"/>
                    </a:lnTo>
                    <a:lnTo>
                      <a:pt x="4405617" y="2548026"/>
                    </a:lnTo>
                    <a:lnTo>
                      <a:pt x="4450245" y="2528570"/>
                    </a:lnTo>
                    <a:lnTo>
                      <a:pt x="4494593" y="2508427"/>
                    </a:lnTo>
                    <a:lnTo>
                      <a:pt x="4538637" y="2487574"/>
                    </a:lnTo>
                    <a:lnTo>
                      <a:pt x="4582388" y="2466035"/>
                    </a:lnTo>
                    <a:lnTo>
                      <a:pt x="4625835" y="2443810"/>
                    </a:lnTo>
                    <a:lnTo>
                      <a:pt x="4668964" y="2420899"/>
                    </a:lnTo>
                    <a:lnTo>
                      <a:pt x="4711776" y="2397302"/>
                    </a:lnTo>
                    <a:lnTo>
                      <a:pt x="4754257" y="2373020"/>
                    </a:lnTo>
                    <a:lnTo>
                      <a:pt x="4796409" y="2348052"/>
                    </a:lnTo>
                    <a:lnTo>
                      <a:pt x="4838204" y="2322411"/>
                    </a:lnTo>
                    <a:lnTo>
                      <a:pt x="4879657" y="2296109"/>
                    </a:lnTo>
                    <a:lnTo>
                      <a:pt x="4920754" y="2269121"/>
                    </a:lnTo>
                    <a:lnTo>
                      <a:pt x="4961483" y="2241461"/>
                    </a:lnTo>
                    <a:lnTo>
                      <a:pt x="5001844" y="2213140"/>
                    </a:lnTo>
                    <a:lnTo>
                      <a:pt x="5041824" y="2184158"/>
                    </a:lnTo>
                    <a:lnTo>
                      <a:pt x="5081422" y="2154504"/>
                    </a:lnTo>
                    <a:lnTo>
                      <a:pt x="5120614" y="2124202"/>
                    </a:lnTo>
                    <a:lnTo>
                      <a:pt x="5159413" y="2093226"/>
                    </a:lnTo>
                    <a:lnTo>
                      <a:pt x="5197805" y="2061616"/>
                    </a:lnTo>
                    <a:lnTo>
                      <a:pt x="5235778" y="2029345"/>
                    </a:lnTo>
                    <a:lnTo>
                      <a:pt x="5273332" y="1996414"/>
                    </a:lnTo>
                    <a:lnTo>
                      <a:pt x="5310454" y="1962848"/>
                    </a:lnTo>
                    <a:lnTo>
                      <a:pt x="5347144" y="1928634"/>
                    </a:lnTo>
                    <a:lnTo>
                      <a:pt x="5383390" y="1893785"/>
                    </a:lnTo>
                    <a:lnTo>
                      <a:pt x="5419179" y="1858289"/>
                    </a:lnTo>
                    <a:close/>
                  </a:path>
                </a:pathLst>
              </a:custGeom>
              <a:solidFill>
                <a:srgbClr val="EE842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96;p1"/>
              <p:cNvSpPr/>
              <p:nvPr/>
            </p:nvSpPr>
            <p:spPr>
              <a:xfrm>
                <a:off x="5818625" y="5436844"/>
                <a:ext cx="325755" cy="325755"/>
              </a:xfrm>
              <a:custGeom>
                <a:avLst/>
                <a:gdLst/>
                <a:ahLst/>
                <a:cxnLst/>
                <a:rect l="l" t="t" r="r" b="b"/>
                <a:pathLst>
                  <a:path w="325754" h="325754" extrusionOk="0">
                    <a:moveTo>
                      <a:pt x="182714" y="0"/>
                    </a:moveTo>
                    <a:lnTo>
                      <a:pt x="138786" y="521"/>
                    </a:lnTo>
                    <a:lnTo>
                      <a:pt x="97907" y="12183"/>
                    </a:lnTo>
                    <a:lnTo>
                      <a:pt x="61834" y="33613"/>
                    </a:lnTo>
                    <a:lnTo>
                      <a:pt x="32322" y="63440"/>
                    </a:lnTo>
                    <a:lnTo>
                      <a:pt x="11125" y="100292"/>
                    </a:lnTo>
                    <a:lnTo>
                      <a:pt x="0" y="142798"/>
                    </a:lnTo>
                    <a:lnTo>
                      <a:pt x="526" y="186723"/>
                    </a:lnTo>
                    <a:lnTo>
                      <a:pt x="12188" y="227600"/>
                    </a:lnTo>
                    <a:lnTo>
                      <a:pt x="33616" y="263674"/>
                    </a:lnTo>
                    <a:lnTo>
                      <a:pt x="63439" y="293188"/>
                    </a:lnTo>
                    <a:lnTo>
                      <a:pt x="100286" y="314386"/>
                    </a:lnTo>
                    <a:lnTo>
                      <a:pt x="142786" y="325513"/>
                    </a:lnTo>
                    <a:lnTo>
                      <a:pt x="186714" y="324986"/>
                    </a:lnTo>
                    <a:lnTo>
                      <a:pt x="227593" y="313321"/>
                    </a:lnTo>
                    <a:lnTo>
                      <a:pt x="263666" y="291888"/>
                    </a:lnTo>
                    <a:lnTo>
                      <a:pt x="293178" y="262060"/>
                    </a:lnTo>
                    <a:lnTo>
                      <a:pt x="293541" y="261429"/>
                    </a:lnTo>
                    <a:lnTo>
                      <a:pt x="150647" y="261429"/>
                    </a:lnTo>
                    <a:lnTo>
                      <a:pt x="113231" y="248954"/>
                    </a:lnTo>
                    <a:lnTo>
                      <a:pt x="84462" y="223940"/>
                    </a:lnTo>
                    <a:lnTo>
                      <a:pt x="67145" y="189975"/>
                    </a:lnTo>
                    <a:lnTo>
                      <a:pt x="64084" y="150647"/>
                    </a:lnTo>
                    <a:lnTo>
                      <a:pt x="76553" y="113229"/>
                    </a:lnTo>
                    <a:lnTo>
                      <a:pt x="101566" y="84458"/>
                    </a:lnTo>
                    <a:lnTo>
                      <a:pt x="135530" y="67140"/>
                    </a:lnTo>
                    <a:lnTo>
                      <a:pt x="174853" y="64084"/>
                    </a:lnTo>
                    <a:lnTo>
                      <a:pt x="293224" y="64084"/>
                    </a:lnTo>
                    <a:lnTo>
                      <a:pt x="291884" y="61828"/>
                    </a:lnTo>
                    <a:lnTo>
                      <a:pt x="262061" y="32316"/>
                    </a:lnTo>
                    <a:lnTo>
                      <a:pt x="225214" y="11121"/>
                    </a:lnTo>
                    <a:lnTo>
                      <a:pt x="182714" y="0"/>
                    </a:lnTo>
                    <a:close/>
                  </a:path>
                  <a:path w="325754" h="325754" extrusionOk="0">
                    <a:moveTo>
                      <a:pt x="293224" y="64084"/>
                    </a:moveTo>
                    <a:lnTo>
                      <a:pt x="174853" y="64084"/>
                    </a:lnTo>
                    <a:lnTo>
                      <a:pt x="212269" y="76552"/>
                    </a:lnTo>
                    <a:lnTo>
                      <a:pt x="241038" y="101561"/>
                    </a:lnTo>
                    <a:lnTo>
                      <a:pt x="258355" y="135525"/>
                    </a:lnTo>
                    <a:lnTo>
                      <a:pt x="261416" y="174853"/>
                    </a:lnTo>
                    <a:lnTo>
                      <a:pt x="248941" y="212271"/>
                    </a:lnTo>
                    <a:lnTo>
                      <a:pt x="223929" y="241044"/>
                    </a:lnTo>
                    <a:lnTo>
                      <a:pt x="189968" y="258365"/>
                    </a:lnTo>
                    <a:lnTo>
                      <a:pt x="150647" y="261429"/>
                    </a:lnTo>
                    <a:lnTo>
                      <a:pt x="293541" y="261429"/>
                    </a:lnTo>
                    <a:lnTo>
                      <a:pt x="314375" y="225208"/>
                    </a:lnTo>
                    <a:lnTo>
                      <a:pt x="325500" y="182702"/>
                    </a:lnTo>
                    <a:lnTo>
                      <a:pt x="324974" y="138777"/>
                    </a:lnTo>
                    <a:lnTo>
                      <a:pt x="313312" y="97901"/>
                    </a:lnTo>
                    <a:lnTo>
                      <a:pt x="293224" y="64084"/>
                    </a:lnTo>
                    <a:close/>
                  </a:path>
                </a:pathLst>
              </a:custGeom>
              <a:solidFill>
                <a:srgbClr val="006EA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97;p1"/>
              <p:cNvSpPr/>
              <p:nvPr/>
            </p:nvSpPr>
            <p:spPr>
              <a:xfrm>
                <a:off x="10636034" y="5706591"/>
                <a:ext cx="959485" cy="959485"/>
              </a:xfrm>
              <a:custGeom>
                <a:avLst/>
                <a:gdLst/>
                <a:ahLst/>
                <a:cxnLst/>
                <a:rect l="l" t="t" r="r" b="b"/>
                <a:pathLst>
                  <a:path w="959484" h="959484" extrusionOk="0">
                    <a:moveTo>
                      <a:pt x="489079" y="0"/>
                    </a:moveTo>
                    <a:lnTo>
                      <a:pt x="440972" y="1436"/>
                    </a:lnTo>
                    <a:lnTo>
                      <a:pt x="393939" y="7597"/>
                    </a:lnTo>
                    <a:lnTo>
                      <a:pt x="348252" y="18269"/>
                    </a:lnTo>
                    <a:lnTo>
                      <a:pt x="304181" y="33241"/>
                    </a:lnTo>
                    <a:lnTo>
                      <a:pt x="261996" y="52302"/>
                    </a:lnTo>
                    <a:lnTo>
                      <a:pt x="221970" y="75240"/>
                    </a:lnTo>
                    <a:lnTo>
                      <a:pt x="184372" y="101843"/>
                    </a:lnTo>
                    <a:lnTo>
                      <a:pt x="149472" y="131901"/>
                    </a:lnTo>
                    <a:lnTo>
                      <a:pt x="117543" y="165200"/>
                    </a:lnTo>
                    <a:lnTo>
                      <a:pt x="88855" y="201529"/>
                    </a:lnTo>
                    <a:lnTo>
                      <a:pt x="63677" y="240677"/>
                    </a:lnTo>
                    <a:lnTo>
                      <a:pt x="42283" y="282433"/>
                    </a:lnTo>
                    <a:lnTo>
                      <a:pt x="24940" y="326584"/>
                    </a:lnTo>
                    <a:lnTo>
                      <a:pt x="11922" y="372919"/>
                    </a:lnTo>
                    <a:lnTo>
                      <a:pt x="3498" y="421226"/>
                    </a:lnTo>
                    <a:lnTo>
                      <a:pt x="0" y="470138"/>
                    </a:lnTo>
                    <a:lnTo>
                      <a:pt x="1435" y="518245"/>
                    </a:lnTo>
                    <a:lnTo>
                      <a:pt x="7595" y="565279"/>
                    </a:lnTo>
                    <a:lnTo>
                      <a:pt x="18265" y="610967"/>
                    </a:lnTo>
                    <a:lnTo>
                      <a:pt x="33236" y="655039"/>
                    </a:lnTo>
                    <a:lnTo>
                      <a:pt x="52294" y="697224"/>
                    </a:lnTo>
                    <a:lnTo>
                      <a:pt x="75230" y="737252"/>
                    </a:lnTo>
                    <a:lnTo>
                      <a:pt x="101831" y="774851"/>
                    </a:lnTo>
                    <a:lnTo>
                      <a:pt x="131886" y="809752"/>
                    </a:lnTo>
                    <a:lnTo>
                      <a:pt x="165183" y="841682"/>
                    </a:lnTo>
                    <a:lnTo>
                      <a:pt x="201510" y="870372"/>
                    </a:lnTo>
                    <a:lnTo>
                      <a:pt x="240656" y="895550"/>
                    </a:lnTo>
                    <a:lnTo>
                      <a:pt x="282410" y="916946"/>
                    </a:lnTo>
                    <a:lnTo>
                      <a:pt x="326560" y="934288"/>
                    </a:lnTo>
                    <a:lnTo>
                      <a:pt x="372894" y="947307"/>
                    </a:lnTo>
                    <a:lnTo>
                      <a:pt x="421201" y="955731"/>
                    </a:lnTo>
                    <a:lnTo>
                      <a:pt x="470112" y="959232"/>
                    </a:lnTo>
                    <a:lnTo>
                      <a:pt x="518219" y="957797"/>
                    </a:lnTo>
                    <a:lnTo>
                      <a:pt x="565251" y="951638"/>
                    </a:lnTo>
                    <a:lnTo>
                      <a:pt x="610938" y="940968"/>
                    </a:lnTo>
                    <a:lnTo>
                      <a:pt x="655008" y="925996"/>
                    </a:lnTo>
                    <a:lnTo>
                      <a:pt x="697192" y="906936"/>
                    </a:lnTo>
                    <a:lnTo>
                      <a:pt x="737218" y="883999"/>
                    </a:lnTo>
                    <a:lnTo>
                      <a:pt x="774815" y="857397"/>
                    </a:lnTo>
                    <a:lnTo>
                      <a:pt x="809714" y="827340"/>
                    </a:lnTo>
                    <a:lnTo>
                      <a:pt x="841643" y="794041"/>
                    </a:lnTo>
                    <a:lnTo>
                      <a:pt x="860447" y="770229"/>
                    </a:lnTo>
                    <a:lnTo>
                      <a:pt x="491409" y="770229"/>
                    </a:lnTo>
                    <a:lnTo>
                      <a:pt x="444188" y="768279"/>
                    </a:lnTo>
                    <a:lnTo>
                      <a:pt x="397896" y="758757"/>
                    </a:lnTo>
                    <a:lnTo>
                      <a:pt x="354863" y="742357"/>
                    </a:lnTo>
                    <a:lnTo>
                      <a:pt x="315614" y="719752"/>
                    </a:lnTo>
                    <a:lnTo>
                      <a:pt x="280676" y="691614"/>
                    </a:lnTo>
                    <a:lnTo>
                      <a:pt x="250572" y="658615"/>
                    </a:lnTo>
                    <a:lnTo>
                      <a:pt x="225829" y="621426"/>
                    </a:lnTo>
                    <a:lnTo>
                      <a:pt x="206971" y="580719"/>
                    </a:lnTo>
                    <a:lnTo>
                      <a:pt x="194524" y="537167"/>
                    </a:lnTo>
                    <a:lnTo>
                      <a:pt x="189013" y="491441"/>
                    </a:lnTo>
                    <a:lnTo>
                      <a:pt x="190963" y="444213"/>
                    </a:lnTo>
                    <a:lnTo>
                      <a:pt x="200482" y="397917"/>
                    </a:lnTo>
                    <a:lnTo>
                      <a:pt x="216878" y="354880"/>
                    </a:lnTo>
                    <a:lnTo>
                      <a:pt x="239481" y="315628"/>
                    </a:lnTo>
                    <a:lnTo>
                      <a:pt x="267616" y="280686"/>
                    </a:lnTo>
                    <a:lnTo>
                      <a:pt x="300613" y="250580"/>
                    </a:lnTo>
                    <a:lnTo>
                      <a:pt x="337799" y="225834"/>
                    </a:lnTo>
                    <a:lnTo>
                      <a:pt x="378502" y="206973"/>
                    </a:lnTo>
                    <a:lnTo>
                      <a:pt x="422050" y="194525"/>
                    </a:lnTo>
                    <a:lnTo>
                      <a:pt x="467770" y="189013"/>
                    </a:lnTo>
                    <a:lnTo>
                      <a:pt x="860635" y="189013"/>
                    </a:lnTo>
                    <a:lnTo>
                      <a:pt x="857360" y="184384"/>
                    </a:lnTo>
                    <a:lnTo>
                      <a:pt x="827306" y="149482"/>
                    </a:lnTo>
                    <a:lnTo>
                      <a:pt x="794009" y="117551"/>
                    </a:lnTo>
                    <a:lnTo>
                      <a:pt x="757682" y="88860"/>
                    </a:lnTo>
                    <a:lnTo>
                      <a:pt x="718535" y="63681"/>
                    </a:lnTo>
                    <a:lnTo>
                      <a:pt x="676781" y="42285"/>
                    </a:lnTo>
                    <a:lnTo>
                      <a:pt x="632631" y="24941"/>
                    </a:lnTo>
                    <a:lnTo>
                      <a:pt x="586297" y="11922"/>
                    </a:lnTo>
                    <a:lnTo>
                      <a:pt x="537990" y="3498"/>
                    </a:lnTo>
                    <a:lnTo>
                      <a:pt x="489079" y="0"/>
                    </a:lnTo>
                    <a:close/>
                  </a:path>
                  <a:path w="959484" h="959484" extrusionOk="0">
                    <a:moveTo>
                      <a:pt x="860635" y="189013"/>
                    </a:moveTo>
                    <a:lnTo>
                      <a:pt x="467770" y="189013"/>
                    </a:lnTo>
                    <a:lnTo>
                      <a:pt x="514991" y="190963"/>
                    </a:lnTo>
                    <a:lnTo>
                      <a:pt x="561283" y="200481"/>
                    </a:lnTo>
                    <a:lnTo>
                      <a:pt x="604317" y="216878"/>
                    </a:lnTo>
                    <a:lnTo>
                      <a:pt x="643567" y="239481"/>
                    </a:lnTo>
                    <a:lnTo>
                      <a:pt x="678508" y="267618"/>
                    </a:lnTo>
                    <a:lnTo>
                      <a:pt x="708613" y="300616"/>
                    </a:lnTo>
                    <a:lnTo>
                      <a:pt x="733359" y="337804"/>
                    </a:lnTo>
                    <a:lnTo>
                      <a:pt x="752218" y="378510"/>
                    </a:lnTo>
                    <a:lnTo>
                      <a:pt x="764667" y="422062"/>
                    </a:lnTo>
                    <a:lnTo>
                      <a:pt x="770179" y="467788"/>
                    </a:lnTo>
                    <a:lnTo>
                      <a:pt x="768229" y="515016"/>
                    </a:lnTo>
                    <a:lnTo>
                      <a:pt x="758709" y="561312"/>
                    </a:lnTo>
                    <a:lnTo>
                      <a:pt x="742312" y="604350"/>
                    </a:lnTo>
                    <a:lnTo>
                      <a:pt x="719708" y="643603"/>
                    </a:lnTo>
                    <a:lnTo>
                      <a:pt x="691571" y="678547"/>
                    </a:lnTo>
                    <a:lnTo>
                      <a:pt x="658572" y="708656"/>
                    </a:lnTo>
                    <a:lnTo>
                      <a:pt x="621384" y="733404"/>
                    </a:lnTo>
                    <a:lnTo>
                      <a:pt x="580680" y="752265"/>
                    </a:lnTo>
                    <a:lnTo>
                      <a:pt x="537130" y="764716"/>
                    </a:lnTo>
                    <a:lnTo>
                      <a:pt x="491409" y="770229"/>
                    </a:lnTo>
                    <a:lnTo>
                      <a:pt x="860447" y="770229"/>
                    </a:lnTo>
                    <a:lnTo>
                      <a:pt x="895509" y="718564"/>
                    </a:lnTo>
                    <a:lnTo>
                      <a:pt x="916904" y="676809"/>
                    </a:lnTo>
                    <a:lnTo>
                      <a:pt x="934247" y="632658"/>
                    </a:lnTo>
                    <a:lnTo>
                      <a:pt x="947267" y="586323"/>
                    </a:lnTo>
                    <a:lnTo>
                      <a:pt x="955693" y="538015"/>
                    </a:lnTo>
                    <a:lnTo>
                      <a:pt x="959192" y="489104"/>
                    </a:lnTo>
                    <a:lnTo>
                      <a:pt x="957756" y="440996"/>
                    </a:lnTo>
                    <a:lnTo>
                      <a:pt x="951597" y="393962"/>
                    </a:lnTo>
                    <a:lnTo>
                      <a:pt x="940926" y="348273"/>
                    </a:lnTo>
                    <a:lnTo>
                      <a:pt x="925956" y="304200"/>
                    </a:lnTo>
                    <a:lnTo>
                      <a:pt x="906897" y="262014"/>
                    </a:lnTo>
                    <a:lnTo>
                      <a:pt x="883961" y="221985"/>
                    </a:lnTo>
                    <a:lnTo>
                      <a:pt x="860635" y="1890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0" name="Google Shape;98;p1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716266" y="5040171"/>
                <a:ext cx="162750" cy="1627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99;p1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5897087" y="5515291"/>
                <a:ext cx="168579" cy="1686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Google Shape;100;p1"/>
              <p:cNvSpPr/>
              <p:nvPr/>
            </p:nvSpPr>
            <p:spPr>
              <a:xfrm>
                <a:off x="5526083" y="3984367"/>
                <a:ext cx="654685" cy="1186815"/>
              </a:xfrm>
              <a:custGeom>
                <a:avLst/>
                <a:gdLst/>
                <a:ahLst/>
                <a:cxnLst/>
                <a:rect l="l" t="t" r="r" b="b"/>
                <a:pathLst>
                  <a:path w="654685" h="1186814" extrusionOk="0">
                    <a:moveTo>
                      <a:pt x="238086" y="0"/>
                    </a:moveTo>
                    <a:lnTo>
                      <a:pt x="0" y="43929"/>
                    </a:lnTo>
                    <a:lnTo>
                      <a:pt x="10018" y="95822"/>
                    </a:lnTo>
                    <a:lnTo>
                      <a:pt x="20856" y="147390"/>
                    </a:lnTo>
                    <a:lnTo>
                      <a:pt x="32507" y="198626"/>
                    </a:lnTo>
                    <a:lnTo>
                      <a:pt x="44963" y="249524"/>
                    </a:lnTo>
                    <a:lnTo>
                      <a:pt x="58217" y="300076"/>
                    </a:lnTo>
                    <a:lnTo>
                      <a:pt x="72261" y="350277"/>
                    </a:lnTo>
                    <a:lnTo>
                      <a:pt x="87089" y="400119"/>
                    </a:lnTo>
                    <a:lnTo>
                      <a:pt x="102693" y="449597"/>
                    </a:lnTo>
                    <a:lnTo>
                      <a:pt x="119065" y="498703"/>
                    </a:lnTo>
                    <a:lnTo>
                      <a:pt x="136198" y="547432"/>
                    </a:lnTo>
                    <a:lnTo>
                      <a:pt x="154086" y="595776"/>
                    </a:lnTo>
                    <a:lnTo>
                      <a:pt x="172719" y="643729"/>
                    </a:lnTo>
                    <a:lnTo>
                      <a:pt x="192093" y="691285"/>
                    </a:lnTo>
                    <a:lnTo>
                      <a:pt x="212198" y="738437"/>
                    </a:lnTo>
                    <a:lnTo>
                      <a:pt x="233027" y="785178"/>
                    </a:lnTo>
                    <a:lnTo>
                      <a:pt x="254574" y="831502"/>
                    </a:lnTo>
                    <a:lnTo>
                      <a:pt x="276831" y="877402"/>
                    </a:lnTo>
                    <a:lnTo>
                      <a:pt x="299791" y="922873"/>
                    </a:lnTo>
                    <a:lnTo>
                      <a:pt x="323445" y="967906"/>
                    </a:lnTo>
                    <a:lnTo>
                      <a:pt x="347788" y="1012496"/>
                    </a:lnTo>
                    <a:lnTo>
                      <a:pt x="372811" y="1056637"/>
                    </a:lnTo>
                    <a:lnTo>
                      <a:pt x="398507" y="1100321"/>
                    </a:lnTo>
                    <a:lnTo>
                      <a:pt x="424870" y="1143542"/>
                    </a:lnTo>
                    <a:lnTo>
                      <a:pt x="451891" y="1186294"/>
                    </a:lnTo>
                    <a:lnTo>
                      <a:pt x="654342" y="1053452"/>
                    </a:lnTo>
                    <a:lnTo>
                      <a:pt x="628389" y="1012289"/>
                    </a:lnTo>
                    <a:lnTo>
                      <a:pt x="603096" y="970656"/>
                    </a:lnTo>
                    <a:lnTo>
                      <a:pt x="578472" y="928561"/>
                    </a:lnTo>
                    <a:lnTo>
                      <a:pt x="554524" y="886010"/>
                    </a:lnTo>
                    <a:lnTo>
                      <a:pt x="531259" y="843009"/>
                    </a:lnTo>
                    <a:lnTo>
                      <a:pt x="508686" y="799567"/>
                    </a:lnTo>
                    <a:lnTo>
                      <a:pt x="486811" y="755689"/>
                    </a:lnTo>
                    <a:lnTo>
                      <a:pt x="465643" y="711383"/>
                    </a:lnTo>
                    <a:lnTo>
                      <a:pt x="445188" y="666654"/>
                    </a:lnTo>
                    <a:lnTo>
                      <a:pt x="425456" y="621511"/>
                    </a:lnTo>
                    <a:lnTo>
                      <a:pt x="406453" y="575960"/>
                    </a:lnTo>
                    <a:lnTo>
                      <a:pt x="388186" y="530008"/>
                    </a:lnTo>
                    <a:lnTo>
                      <a:pt x="370665" y="483661"/>
                    </a:lnTo>
                    <a:lnTo>
                      <a:pt x="353896" y="436926"/>
                    </a:lnTo>
                    <a:lnTo>
                      <a:pt x="337886" y="389811"/>
                    </a:lnTo>
                    <a:lnTo>
                      <a:pt x="322645" y="342322"/>
                    </a:lnTo>
                    <a:lnTo>
                      <a:pt x="308178" y="294465"/>
                    </a:lnTo>
                    <a:lnTo>
                      <a:pt x="294495" y="246249"/>
                    </a:lnTo>
                    <a:lnTo>
                      <a:pt x="281601" y="197679"/>
                    </a:lnTo>
                    <a:lnTo>
                      <a:pt x="269506" y="148762"/>
                    </a:lnTo>
                    <a:lnTo>
                      <a:pt x="258217" y="99505"/>
                    </a:lnTo>
                    <a:lnTo>
                      <a:pt x="247741" y="49915"/>
                    </a:lnTo>
                    <a:lnTo>
                      <a:pt x="238086" y="0"/>
                    </a:lnTo>
                    <a:close/>
                  </a:path>
                </a:pathLst>
              </a:custGeom>
              <a:solidFill>
                <a:srgbClr val="006EA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01;p1"/>
            <p:cNvGrpSpPr/>
            <p:nvPr/>
          </p:nvGrpSpPr>
          <p:grpSpPr>
            <a:xfrm>
              <a:off x="4844122" y="364267"/>
              <a:ext cx="5651064" cy="2391581"/>
              <a:chOff x="4844122" y="364267"/>
              <a:chExt cx="5651064" cy="2391581"/>
            </a:xfrm>
          </p:grpSpPr>
          <p:sp>
            <p:nvSpPr>
              <p:cNvPr id="8" name="Google Shape;102;p1"/>
              <p:cNvSpPr/>
              <p:nvPr/>
            </p:nvSpPr>
            <p:spPr>
              <a:xfrm>
                <a:off x="6016531" y="364267"/>
                <a:ext cx="4478655" cy="1409700"/>
              </a:xfrm>
              <a:custGeom>
                <a:avLst/>
                <a:gdLst/>
                <a:ahLst/>
                <a:cxnLst/>
                <a:rect l="l" t="t" r="r" b="b"/>
                <a:pathLst>
                  <a:path w="4478655" h="1409700" extrusionOk="0">
                    <a:moveTo>
                      <a:pt x="2529432" y="0"/>
                    </a:moveTo>
                    <a:lnTo>
                      <a:pt x="2479684" y="534"/>
                    </a:lnTo>
                    <a:lnTo>
                      <a:pt x="2429980" y="1842"/>
                    </a:lnTo>
                    <a:lnTo>
                      <a:pt x="2380327" y="3923"/>
                    </a:lnTo>
                    <a:lnTo>
                      <a:pt x="2330737" y="6775"/>
                    </a:lnTo>
                    <a:lnTo>
                      <a:pt x="2281217" y="10397"/>
                    </a:lnTo>
                    <a:lnTo>
                      <a:pt x="2231778" y="14788"/>
                    </a:lnTo>
                    <a:lnTo>
                      <a:pt x="2182429" y="19946"/>
                    </a:lnTo>
                    <a:lnTo>
                      <a:pt x="2133179" y="25869"/>
                    </a:lnTo>
                    <a:lnTo>
                      <a:pt x="2084038" y="32557"/>
                    </a:lnTo>
                    <a:lnTo>
                      <a:pt x="2035015" y="40008"/>
                    </a:lnTo>
                    <a:lnTo>
                      <a:pt x="1986120" y="48221"/>
                    </a:lnTo>
                    <a:lnTo>
                      <a:pt x="1937362" y="57195"/>
                    </a:lnTo>
                    <a:lnTo>
                      <a:pt x="1888751" y="66927"/>
                    </a:lnTo>
                    <a:lnTo>
                      <a:pt x="1840295" y="77417"/>
                    </a:lnTo>
                    <a:lnTo>
                      <a:pt x="1792005" y="88664"/>
                    </a:lnTo>
                    <a:lnTo>
                      <a:pt x="1743890" y="100665"/>
                    </a:lnTo>
                    <a:lnTo>
                      <a:pt x="1695959" y="113420"/>
                    </a:lnTo>
                    <a:lnTo>
                      <a:pt x="1648222" y="126928"/>
                    </a:lnTo>
                    <a:lnTo>
                      <a:pt x="1600688" y="141186"/>
                    </a:lnTo>
                    <a:lnTo>
                      <a:pt x="1553367" y="156194"/>
                    </a:lnTo>
                    <a:lnTo>
                      <a:pt x="1506268" y="171951"/>
                    </a:lnTo>
                    <a:lnTo>
                      <a:pt x="1459400" y="188454"/>
                    </a:lnTo>
                    <a:lnTo>
                      <a:pt x="1412773" y="205703"/>
                    </a:lnTo>
                    <a:lnTo>
                      <a:pt x="1366396" y="223696"/>
                    </a:lnTo>
                    <a:lnTo>
                      <a:pt x="1320279" y="242432"/>
                    </a:lnTo>
                    <a:lnTo>
                      <a:pt x="1274432" y="261910"/>
                    </a:lnTo>
                    <a:lnTo>
                      <a:pt x="1228900" y="282104"/>
                    </a:lnTo>
                    <a:lnTo>
                      <a:pt x="1183718" y="302998"/>
                    </a:lnTo>
                    <a:lnTo>
                      <a:pt x="1138894" y="324584"/>
                    </a:lnTo>
                    <a:lnTo>
                      <a:pt x="1094436" y="346857"/>
                    </a:lnTo>
                    <a:lnTo>
                      <a:pt x="1050351" y="369810"/>
                    </a:lnTo>
                    <a:lnTo>
                      <a:pt x="1006648" y="393437"/>
                    </a:lnTo>
                    <a:lnTo>
                      <a:pt x="963334" y="417731"/>
                    </a:lnTo>
                    <a:lnTo>
                      <a:pt x="920418" y="442687"/>
                    </a:lnTo>
                    <a:lnTo>
                      <a:pt x="877908" y="468298"/>
                    </a:lnTo>
                    <a:lnTo>
                      <a:pt x="835811" y="494558"/>
                    </a:lnTo>
                    <a:lnTo>
                      <a:pt x="794135" y="521461"/>
                    </a:lnTo>
                    <a:lnTo>
                      <a:pt x="752889" y="549000"/>
                    </a:lnTo>
                    <a:lnTo>
                      <a:pt x="712080" y="577169"/>
                    </a:lnTo>
                    <a:lnTo>
                      <a:pt x="671716" y="605962"/>
                    </a:lnTo>
                    <a:lnTo>
                      <a:pt x="631806" y="635373"/>
                    </a:lnTo>
                    <a:lnTo>
                      <a:pt x="592357" y="665395"/>
                    </a:lnTo>
                    <a:lnTo>
                      <a:pt x="553377" y="696022"/>
                    </a:lnTo>
                    <a:lnTo>
                      <a:pt x="514874" y="727249"/>
                    </a:lnTo>
                    <a:lnTo>
                      <a:pt x="476856" y="759067"/>
                    </a:lnTo>
                    <a:lnTo>
                      <a:pt x="439331" y="791472"/>
                    </a:lnTo>
                    <a:lnTo>
                      <a:pt x="402308" y="824458"/>
                    </a:lnTo>
                    <a:lnTo>
                      <a:pt x="365793" y="858017"/>
                    </a:lnTo>
                    <a:lnTo>
                      <a:pt x="329795" y="892143"/>
                    </a:lnTo>
                    <a:lnTo>
                      <a:pt x="294322" y="926832"/>
                    </a:lnTo>
                    <a:lnTo>
                      <a:pt x="259382" y="962075"/>
                    </a:lnTo>
                    <a:lnTo>
                      <a:pt x="224983" y="997867"/>
                    </a:lnTo>
                    <a:lnTo>
                      <a:pt x="191132" y="1034201"/>
                    </a:lnTo>
                    <a:lnTo>
                      <a:pt x="157839" y="1071072"/>
                    </a:lnTo>
                    <a:lnTo>
                      <a:pt x="125110" y="1108474"/>
                    </a:lnTo>
                    <a:lnTo>
                      <a:pt x="92953" y="1146399"/>
                    </a:lnTo>
                    <a:lnTo>
                      <a:pt x="61377" y="1184841"/>
                    </a:lnTo>
                    <a:lnTo>
                      <a:pt x="30390" y="1223795"/>
                    </a:lnTo>
                    <a:lnTo>
                      <a:pt x="0" y="1263254"/>
                    </a:lnTo>
                    <a:lnTo>
                      <a:pt x="192976" y="1409494"/>
                    </a:lnTo>
                    <a:lnTo>
                      <a:pt x="223903" y="1369403"/>
                    </a:lnTo>
                    <a:lnTo>
                      <a:pt x="255496" y="1329876"/>
                    </a:lnTo>
                    <a:lnTo>
                      <a:pt x="287746" y="1290923"/>
                    </a:lnTo>
                    <a:lnTo>
                      <a:pt x="320642" y="1252551"/>
                    </a:lnTo>
                    <a:lnTo>
                      <a:pt x="354175" y="1214767"/>
                    </a:lnTo>
                    <a:lnTo>
                      <a:pt x="388336" y="1177580"/>
                    </a:lnTo>
                    <a:lnTo>
                      <a:pt x="423113" y="1140996"/>
                    </a:lnTo>
                    <a:lnTo>
                      <a:pt x="458498" y="1105025"/>
                    </a:lnTo>
                    <a:lnTo>
                      <a:pt x="494481" y="1069672"/>
                    </a:lnTo>
                    <a:lnTo>
                      <a:pt x="531052" y="1034947"/>
                    </a:lnTo>
                    <a:lnTo>
                      <a:pt x="568201" y="1000857"/>
                    </a:lnTo>
                    <a:lnTo>
                      <a:pt x="605918" y="967409"/>
                    </a:lnTo>
                    <a:lnTo>
                      <a:pt x="644194" y="934611"/>
                    </a:lnTo>
                    <a:lnTo>
                      <a:pt x="683018" y="902471"/>
                    </a:lnTo>
                    <a:lnTo>
                      <a:pt x="722382" y="870997"/>
                    </a:lnTo>
                    <a:lnTo>
                      <a:pt x="762275" y="840196"/>
                    </a:lnTo>
                    <a:lnTo>
                      <a:pt x="802687" y="810076"/>
                    </a:lnTo>
                    <a:lnTo>
                      <a:pt x="843608" y="780645"/>
                    </a:lnTo>
                    <a:lnTo>
                      <a:pt x="885030" y="751910"/>
                    </a:lnTo>
                    <a:lnTo>
                      <a:pt x="926941" y="723880"/>
                    </a:lnTo>
                    <a:lnTo>
                      <a:pt x="969333" y="696561"/>
                    </a:lnTo>
                    <a:lnTo>
                      <a:pt x="1012195" y="669962"/>
                    </a:lnTo>
                    <a:lnTo>
                      <a:pt x="1055517" y="644090"/>
                    </a:lnTo>
                    <a:lnTo>
                      <a:pt x="1099291" y="618953"/>
                    </a:lnTo>
                    <a:lnTo>
                      <a:pt x="1143505" y="594558"/>
                    </a:lnTo>
                    <a:lnTo>
                      <a:pt x="1188151" y="570914"/>
                    </a:lnTo>
                    <a:lnTo>
                      <a:pt x="1233218" y="548028"/>
                    </a:lnTo>
                    <a:lnTo>
                      <a:pt x="1278697" y="525907"/>
                    </a:lnTo>
                    <a:lnTo>
                      <a:pt x="1324577" y="504560"/>
                    </a:lnTo>
                    <a:lnTo>
                      <a:pt x="1370850" y="483995"/>
                    </a:lnTo>
                    <a:lnTo>
                      <a:pt x="1417310" y="464300"/>
                    </a:lnTo>
                    <a:lnTo>
                      <a:pt x="1464068" y="445430"/>
                    </a:lnTo>
                    <a:lnTo>
                      <a:pt x="1511113" y="427385"/>
                    </a:lnTo>
                    <a:lnTo>
                      <a:pt x="1558435" y="410168"/>
                    </a:lnTo>
                    <a:lnTo>
                      <a:pt x="1606020" y="393780"/>
                    </a:lnTo>
                    <a:lnTo>
                      <a:pt x="1653859" y="378222"/>
                    </a:lnTo>
                    <a:lnTo>
                      <a:pt x="1701938" y="363496"/>
                    </a:lnTo>
                    <a:lnTo>
                      <a:pt x="1750248" y="349605"/>
                    </a:lnTo>
                    <a:lnTo>
                      <a:pt x="1798776" y="336549"/>
                    </a:lnTo>
                    <a:lnTo>
                      <a:pt x="1847510" y="324330"/>
                    </a:lnTo>
                    <a:lnTo>
                      <a:pt x="1896440" y="312950"/>
                    </a:lnTo>
                    <a:lnTo>
                      <a:pt x="1945554" y="302410"/>
                    </a:lnTo>
                    <a:lnTo>
                      <a:pt x="1994840" y="292713"/>
                    </a:lnTo>
                    <a:lnTo>
                      <a:pt x="2044287" y="283859"/>
                    </a:lnTo>
                    <a:lnTo>
                      <a:pt x="2093884" y="275851"/>
                    </a:lnTo>
                    <a:lnTo>
                      <a:pt x="2143618" y="268691"/>
                    </a:lnTo>
                    <a:lnTo>
                      <a:pt x="2193478" y="262378"/>
                    </a:lnTo>
                    <a:lnTo>
                      <a:pt x="2243454" y="256917"/>
                    </a:lnTo>
                    <a:lnTo>
                      <a:pt x="2293532" y="252307"/>
                    </a:lnTo>
                    <a:lnTo>
                      <a:pt x="2343703" y="248551"/>
                    </a:lnTo>
                    <a:lnTo>
                      <a:pt x="2393954" y="245651"/>
                    </a:lnTo>
                    <a:lnTo>
                      <a:pt x="2444274" y="243607"/>
                    </a:lnTo>
                    <a:lnTo>
                      <a:pt x="2494651" y="242423"/>
                    </a:lnTo>
                    <a:lnTo>
                      <a:pt x="2545074" y="242098"/>
                    </a:lnTo>
                    <a:lnTo>
                      <a:pt x="2595532" y="242636"/>
                    </a:lnTo>
                    <a:lnTo>
                      <a:pt x="2646012" y="244037"/>
                    </a:lnTo>
                    <a:lnTo>
                      <a:pt x="2696504" y="246304"/>
                    </a:lnTo>
                    <a:lnTo>
                      <a:pt x="2746996" y="249437"/>
                    </a:lnTo>
                    <a:lnTo>
                      <a:pt x="2797476" y="253439"/>
                    </a:lnTo>
                    <a:lnTo>
                      <a:pt x="2847933" y="258312"/>
                    </a:lnTo>
                    <a:lnTo>
                      <a:pt x="2898355" y="264056"/>
                    </a:lnTo>
                    <a:lnTo>
                      <a:pt x="2948823" y="270688"/>
                    </a:lnTo>
                    <a:lnTo>
                      <a:pt x="2999112" y="278178"/>
                    </a:lnTo>
                    <a:lnTo>
                      <a:pt x="3049210" y="286524"/>
                    </a:lnTo>
                    <a:lnTo>
                      <a:pt x="3099108" y="295720"/>
                    </a:lnTo>
                    <a:lnTo>
                      <a:pt x="3148793" y="305761"/>
                    </a:lnTo>
                    <a:lnTo>
                      <a:pt x="3198257" y="316645"/>
                    </a:lnTo>
                    <a:lnTo>
                      <a:pt x="3247487" y="328365"/>
                    </a:lnTo>
                    <a:lnTo>
                      <a:pt x="3296474" y="340918"/>
                    </a:lnTo>
                    <a:lnTo>
                      <a:pt x="3345205" y="354300"/>
                    </a:lnTo>
                    <a:lnTo>
                      <a:pt x="3393671" y="368505"/>
                    </a:lnTo>
                    <a:lnTo>
                      <a:pt x="3441861" y="383530"/>
                    </a:lnTo>
                    <a:lnTo>
                      <a:pt x="3489763" y="399370"/>
                    </a:lnTo>
                    <a:lnTo>
                      <a:pt x="3537368" y="416020"/>
                    </a:lnTo>
                    <a:lnTo>
                      <a:pt x="3584664" y="433477"/>
                    </a:lnTo>
                    <a:lnTo>
                      <a:pt x="3631640" y="451736"/>
                    </a:lnTo>
                    <a:lnTo>
                      <a:pt x="3678287" y="470792"/>
                    </a:lnTo>
                    <a:lnTo>
                      <a:pt x="3724592" y="490642"/>
                    </a:lnTo>
                    <a:lnTo>
                      <a:pt x="3770545" y="511280"/>
                    </a:lnTo>
                    <a:lnTo>
                      <a:pt x="3816136" y="532702"/>
                    </a:lnTo>
                    <a:lnTo>
                      <a:pt x="3861353" y="554904"/>
                    </a:lnTo>
                    <a:lnTo>
                      <a:pt x="3906187" y="577881"/>
                    </a:lnTo>
                    <a:lnTo>
                      <a:pt x="3950625" y="601630"/>
                    </a:lnTo>
                    <a:lnTo>
                      <a:pt x="3994657" y="626145"/>
                    </a:lnTo>
                    <a:lnTo>
                      <a:pt x="4038273" y="651422"/>
                    </a:lnTo>
                    <a:lnTo>
                      <a:pt x="4081462" y="677458"/>
                    </a:lnTo>
                    <a:lnTo>
                      <a:pt x="4124213" y="704246"/>
                    </a:lnTo>
                    <a:lnTo>
                      <a:pt x="4166514" y="731784"/>
                    </a:lnTo>
                    <a:lnTo>
                      <a:pt x="4208357" y="760066"/>
                    </a:lnTo>
                    <a:lnTo>
                      <a:pt x="4249728" y="789088"/>
                    </a:lnTo>
                    <a:lnTo>
                      <a:pt x="4290619" y="818846"/>
                    </a:lnTo>
                    <a:lnTo>
                      <a:pt x="4331017" y="849336"/>
                    </a:lnTo>
                    <a:lnTo>
                      <a:pt x="4478553" y="657375"/>
                    </a:lnTo>
                    <a:lnTo>
                      <a:pt x="4438695" y="627245"/>
                    </a:lnTo>
                    <a:lnTo>
                      <a:pt x="4398395" y="597774"/>
                    </a:lnTo>
                    <a:lnTo>
                      <a:pt x="4357660" y="568963"/>
                    </a:lnTo>
                    <a:lnTo>
                      <a:pt x="4316501" y="540819"/>
                    </a:lnTo>
                    <a:lnTo>
                      <a:pt x="4274924" y="513343"/>
                    </a:lnTo>
                    <a:lnTo>
                      <a:pt x="4232940" y="486539"/>
                    </a:lnTo>
                    <a:lnTo>
                      <a:pt x="4190557" y="460412"/>
                    </a:lnTo>
                    <a:lnTo>
                      <a:pt x="4147785" y="434964"/>
                    </a:lnTo>
                    <a:lnTo>
                      <a:pt x="4104631" y="410200"/>
                    </a:lnTo>
                    <a:lnTo>
                      <a:pt x="4061105" y="386123"/>
                    </a:lnTo>
                    <a:lnTo>
                      <a:pt x="4017216" y="362736"/>
                    </a:lnTo>
                    <a:lnTo>
                      <a:pt x="3972972" y="340043"/>
                    </a:lnTo>
                    <a:lnTo>
                      <a:pt x="3928382" y="318048"/>
                    </a:lnTo>
                    <a:lnTo>
                      <a:pt x="3883456" y="296755"/>
                    </a:lnTo>
                    <a:lnTo>
                      <a:pt x="3838201" y="276167"/>
                    </a:lnTo>
                    <a:lnTo>
                      <a:pt x="3792628" y="256287"/>
                    </a:lnTo>
                    <a:lnTo>
                      <a:pt x="3746744" y="237119"/>
                    </a:lnTo>
                    <a:lnTo>
                      <a:pt x="3700559" y="218668"/>
                    </a:lnTo>
                    <a:lnTo>
                      <a:pt x="3654081" y="200936"/>
                    </a:lnTo>
                    <a:lnTo>
                      <a:pt x="3607319" y="183926"/>
                    </a:lnTo>
                    <a:lnTo>
                      <a:pt x="3560283" y="167644"/>
                    </a:lnTo>
                    <a:lnTo>
                      <a:pt x="3512980" y="152092"/>
                    </a:lnTo>
                    <a:lnTo>
                      <a:pt x="3465421" y="137274"/>
                    </a:lnTo>
                    <a:lnTo>
                      <a:pt x="3417613" y="123193"/>
                    </a:lnTo>
                    <a:lnTo>
                      <a:pt x="3369565" y="109854"/>
                    </a:lnTo>
                    <a:lnTo>
                      <a:pt x="3321287" y="97259"/>
                    </a:lnTo>
                    <a:lnTo>
                      <a:pt x="3272787" y="85413"/>
                    </a:lnTo>
                    <a:lnTo>
                      <a:pt x="3224074" y="74318"/>
                    </a:lnTo>
                    <a:lnTo>
                      <a:pt x="3175157" y="63980"/>
                    </a:lnTo>
                    <a:lnTo>
                      <a:pt x="3126044" y="54400"/>
                    </a:lnTo>
                    <a:lnTo>
                      <a:pt x="3076746" y="45583"/>
                    </a:lnTo>
                    <a:lnTo>
                      <a:pt x="3027269" y="37533"/>
                    </a:lnTo>
                    <a:lnTo>
                      <a:pt x="2977624" y="30253"/>
                    </a:lnTo>
                    <a:lnTo>
                      <a:pt x="2927819" y="23747"/>
                    </a:lnTo>
                    <a:lnTo>
                      <a:pt x="2878069" y="18041"/>
                    </a:lnTo>
                    <a:lnTo>
                      <a:pt x="2828287" y="13121"/>
                    </a:lnTo>
                    <a:lnTo>
                      <a:pt x="2778481" y="8983"/>
                    </a:lnTo>
                    <a:lnTo>
                      <a:pt x="2728661" y="5628"/>
                    </a:lnTo>
                    <a:lnTo>
                      <a:pt x="2678837" y="3053"/>
                    </a:lnTo>
                    <a:lnTo>
                      <a:pt x="2629017" y="1258"/>
                    </a:lnTo>
                    <a:lnTo>
                      <a:pt x="2579213" y="240"/>
                    </a:lnTo>
                    <a:lnTo>
                      <a:pt x="2529432" y="0"/>
                    </a:lnTo>
                    <a:close/>
                  </a:path>
                </a:pathLst>
              </a:custGeom>
              <a:solidFill>
                <a:srgbClr val="FFD331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" name="Google Shape;103;p1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4844122" y="563257"/>
                <a:ext cx="1551939" cy="21925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Google Shape;104;p1"/>
              <p:cNvSpPr/>
              <p:nvPr/>
            </p:nvSpPr>
            <p:spPr>
              <a:xfrm>
                <a:off x="6044501" y="844355"/>
                <a:ext cx="1370965" cy="1148080"/>
              </a:xfrm>
              <a:custGeom>
                <a:avLst/>
                <a:gdLst/>
                <a:ahLst/>
                <a:cxnLst/>
                <a:rect l="l" t="t" r="r" b="b"/>
                <a:pathLst>
                  <a:path w="1370965" h="1148080" extrusionOk="0">
                    <a:moveTo>
                      <a:pt x="1274432" y="0"/>
                    </a:moveTo>
                    <a:lnTo>
                      <a:pt x="1228899" y="20193"/>
                    </a:lnTo>
                    <a:lnTo>
                      <a:pt x="1183716" y="41086"/>
                    </a:lnTo>
                    <a:lnTo>
                      <a:pt x="1138891" y="62671"/>
                    </a:lnTo>
                    <a:lnTo>
                      <a:pt x="1094432" y="84943"/>
                    </a:lnTo>
                    <a:lnTo>
                      <a:pt x="1050347" y="107896"/>
                    </a:lnTo>
                    <a:lnTo>
                      <a:pt x="1006643" y="131522"/>
                    </a:lnTo>
                    <a:lnTo>
                      <a:pt x="963329" y="155816"/>
                    </a:lnTo>
                    <a:lnTo>
                      <a:pt x="920413" y="180772"/>
                    </a:lnTo>
                    <a:lnTo>
                      <a:pt x="877902" y="206382"/>
                    </a:lnTo>
                    <a:lnTo>
                      <a:pt x="835805" y="232642"/>
                    </a:lnTo>
                    <a:lnTo>
                      <a:pt x="794130" y="259545"/>
                    </a:lnTo>
                    <a:lnTo>
                      <a:pt x="752883" y="287084"/>
                    </a:lnTo>
                    <a:lnTo>
                      <a:pt x="712074" y="315253"/>
                    </a:lnTo>
                    <a:lnTo>
                      <a:pt x="671711" y="344046"/>
                    </a:lnTo>
                    <a:lnTo>
                      <a:pt x="631801" y="373456"/>
                    </a:lnTo>
                    <a:lnTo>
                      <a:pt x="592352" y="403479"/>
                    </a:lnTo>
                    <a:lnTo>
                      <a:pt x="553372" y="434106"/>
                    </a:lnTo>
                    <a:lnTo>
                      <a:pt x="514870" y="465332"/>
                    </a:lnTo>
                    <a:lnTo>
                      <a:pt x="476852" y="497151"/>
                    </a:lnTo>
                    <a:lnTo>
                      <a:pt x="439328" y="529556"/>
                    </a:lnTo>
                    <a:lnTo>
                      <a:pt x="402304" y="562541"/>
                    </a:lnTo>
                    <a:lnTo>
                      <a:pt x="365790" y="596100"/>
                    </a:lnTo>
                    <a:lnTo>
                      <a:pt x="329793" y="630226"/>
                    </a:lnTo>
                    <a:lnTo>
                      <a:pt x="294320" y="664914"/>
                    </a:lnTo>
                    <a:lnTo>
                      <a:pt x="259380" y="700157"/>
                    </a:lnTo>
                    <a:lnTo>
                      <a:pt x="224982" y="735949"/>
                    </a:lnTo>
                    <a:lnTo>
                      <a:pt x="191131" y="772283"/>
                    </a:lnTo>
                    <a:lnTo>
                      <a:pt x="157838" y="809154"/>
                    </a:lnTo>
                    <a:lnTo>
                      <a:pt x="125109" y="846554"/>
                    </a:lnTo>
                    <a:lnTo>
                      <a:pt x="92953" y="884478"/>
                    </a:lnTo>
                    <a:lnTo>
                      <a:pt x="61377" y="922920"/>
                    </a:lnTo>
                    <a:lnTo>
                      <a:pt x="30390" y="961873"/>
                    </a:lnTo>
                    <a:lnTo>
                      <a:pt x="0" y="1001331"/>
                    </a:lnTo>
                    <a:lnTo>
                      <a:pt x="192963" y="1147571"/>
                    </a:lnTo>
                    <a:lnTo>
                      <a:pt x="223891" y="1107480"/>
                    </a:lnTo>
                    <a:lnTo>
                      <a:pt x="255486" y="1067953"/>
                    </a:lnTo>
                    <a:lnTo>
                      <a:pt x="287736" y="1029000"/>
                    </a:lnTo>
                    <a:lnTo>
                      <a:pt x="320634" y="990628"/>
                    </a:lnTo>
                    <a:lnTo>
                      <a:pt x="354168" y="952845"/>
                    </a:lnTo>
                    <a:lnTo>
                      <a:pt x="388329" y="915658"/>
                    </a:lnTo>
                    <a:lnTo>
                      <a:pt x="423107" y="879075"/>
                    </a:lnTo>
                    <a:lnTo>
                      <a:pt x="458493" y="843104"/>
                    </a:lnTo>
                    <a:lnTo>
                      <a:pt x="494477" y="807752"/>
                    </a:lnTo>
                    <a:lnTo>
                      <a:pt x="531048" y="773027"/>
                    </a:lnTo>
                    <a:lnTo>
                      <a:pt x="568198" y="738937"/>
                    </a:lnTo>
                    <a:lnTo>
                      <a:pt x="605915" y="705489"/>
                    </a:lnTo>
                    <a:lnTo>
                      <a:pt x="644191" y="672692"/>
                    </a:lnTo>
                    <a:lnTo>
                      <a:pt x="683016" y="640553"/>
                    </a:lnTo>
                    <a:lnTo>
                      <a:pt x="722380" y="609079"/>
                    </a:lnTo>
                    <a:lnTo>
                      <a:pt x="762273" y="578278"/>
                    </a:lnTo>
                    <a:lnTo>
                      <a:pt x="802686" y="548159"/>
                    </a:lnTo>
                    <a:lnTo>
                      <a:pt x="843607" y="518728"/>
                    </a:lnTo>
                    <a:lnTo>
                      <a:pt x="885029" y="489993"/>
                    </a:lnTo>
                    <a:lnTo>
                      <a:pt x="926941" y="461962"/>
                    </a:lnTo>
                    <a:lnTo>
                      <a:pt x="969332" y="434644"/>
                    </a:lnTo>
                    <a:lnTo>
                      <a:pt x="1012194" y="408044"/>
                    </a:lnTo>
                    <a:lnTo>
                      <a:pt x="1055517" y="382172"/>
                    </a:lnTo>
                    <a:lnTo>
                      <a:pt x="1099291" y="357034"/>
                    </a:lnTo>
                    <a:lnTo>
                      <a:pt x="1143505" y="332640"/>
                    </a:lnTo>
                    <a:lnTo>
                      <a:pt x="1188151" y="308995"/>
                    </a:lnTo>
                    <a:lnTo>
                      <a:pt x="1233218" y="286108"/>
                    </a:lnTo>
                    <a:lnTo>
                      <a:pt x="1278697" y="263987"/>
                    </a:lnTo>
                    <a:lnTo>
                      <a:pt x="1324577" y="242639"/>
                    </a:lnTo>
                    <a:lnTo>
                      <a:pt x="1370850" y="222072"/>
                    </a:lnTo>
                    <a:lnTo>
                      <a:pt x="1274432" y="0"/>
                    </a:lnTo>
                    <a:close/>
                  </a:path>
                </a:pathLst>
              </a:custGeom>
              <a:solidFill>
                <a:srgbClr val="006EA5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" name="Google Shape;105;p1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080338" y="663670"/>
                <a:ext cx="216547" cy="21653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109592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2F5CAF-A982-7641-81AD-94990DC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108">
            <a:extLst>
              <a:ext uri="{FF2B5EF4-FFF2-40B4-BE49-F238E27FC236}">
                <a16:creationId xmlns:a16="http://schemas.microsoft.com/office/drawing/2014/main" id="{C2AAC11E-27A9-3A49-91BC-CC23EBCB324F}"/>
              </a:ext>
            </a:extLst>
          </p:cNvPr>
          <p:cNvGrpSpPr/>
          <p:nvPr/>
        </p:nvGrpSpPr>
        <p:grpSpPr>
          <a:xfrm>
            <a:off x="5620793" y="2644255"/>
            <a:ext cx="6231860" cy="3913795"/>
            <a:chOff x="5910273" y="4215847"/>
            <a:chExt cx="12463720" cy="7827589"/>
          </a:xfrm>
        </p:grpSpPr>
        <p:sp>
          <p:nvSpPr>
            <p:cNvPr id="4" name="Freeform 66">
              <a:extLst>
                <a:ext uri="{FF2B5EF4-FFF2-40B4-BE49-F238E27FC236}">
                  <a16:creationId xmlns:a16="http://schemas.microsoft.com/office/drawing/2014/main" id="{1B0C3FB5-D73A-D540-B5AF-0EEB7623F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73" y="4671768"/>
              <a:ext cx="12348366" cy="5498541"/>
            </a:xfrm>
            <a:custGeom>
              <a:avLst/>
              <a:gdLst>
                <a:gd name="T0" fmla="*/ 7850 w 9913"/>
                <a:gd name="T1" fmla="*/ 4281 h 4414"/>
                <a:gd name="T2" fmla="*/ 6439 w 9913"/>
                <a:gd name="T3" fmla="*/ 4154 h 4414"/>
                <a:gd name="T4" fmla="*/ 5016 w 9913"/>
                <a:gd name="T5" fmla="*/ 3913 h 4414"/>
                <a:gd name="T6" fmla="*/ 5012 w 9913"/>
                <a:gd name="T7" fmla="*/ 3909 h 4414"/>
                <a:gd name="T8" fmla="*/ 5017 w 9913"/>
                <a:gd name="T9" fmla="*/ 3905 h 4414"/>
                <a:gd name="T10" fmla="*/ 6440 w 9913"/>
                <a:gd name="T11" fmla="*/ 4146 h 4414"/>
                <a:gd name="T12" fmla="*/ 9680 w 9913"/>
                <a:gd name="T13" fmla="*/ 3720 h 4414"/>
                <a:gd name="T14" fmla="*/ 9721 w 9913"/>
                <a:gd name="T15" fmla="*/ 2674 h 4414"/>
                <a:gd name="T16" fmla="*/ 8638 w 9913"/>
                <a:gd name="T17" fmla="*/ 1825 h 4414"/>
                <a:gd name="T18" fmla="*/ 8628 w 9913"/>
                <a:gd name="T19" fmla="*/ 1825 h 4414"/>
                <a:gd name="T20" fmla="*/ 6805 w 9913"/>
                <a:gd name="T21" fmla="*/ 2357 h 4414"/>
                <a:gd name="T22" fmla="*/ 3311 w 9913"/>
                <a:gd name="T23" fmla="*/ 3398 h 4414"/>
                <a:gd name="T24" fmla="*/ 1083 w 9913"/>
                <a:gd name="T25" fmla="*/ 3472 h 4414"/>
                <a:gd name="T26" fmla="*/ 76 w 9913"/>
                <a:gd name="T27" fmla="*/ 3001 h 4414"/>
                <a:gd name="T28" fmla="*/ 2416 w 9913"/>
                <a:gd name="T29" fmla="*/ 1803 h 4414"/>
                <a:gd name="T30" fmla="*/ 5467 w 9913"/>
                <a:gd name="T31" fmla="*/ 646 h 4414"/>
                <a:gd name="T32" fmla="*/ 6436 w 9913"/>
                <a:gd name="T33" fmla="*/ 1 h 4414"/>
                <a:gd name="T34" fmla="*/ 6442 w 9913"/>
                <a:gd name="T35" fmla="*/ 1 h 4414"/>
                <a:gd name="T36" fmla="*/ 6441 w 9913"/>
                <a:gd name="T37" fmla="*/ 7 h 4414"/>
                <a:gd name="T38" fmla="*/ 5471 w 9913"/>
                <a:gd name="T39" fmla="*/ 653 h 4414"/>
                <a:gd name="T40" fmla="*/ 2418 w 9913"/>
                <a:gd name="T41" fmla="*/ 1811 h 4414"/>
                <a:gd name="T42" fmla="*/ 567 w 9913"/>
                <a:gd name="T43" fmla="*/ 2448 h 4414"/>
                <a:gd name="T44" fmla="*/ 84 w 9913"/>
                <a:gd name="T45" fmla="*/ 3000 h 4414"/>
                <a:gd name="T46" fmla="*/ 1085 w 9913"/>
                <a:gd name="T47" fmla="*/ 3464 h 4414"/>
                <a:gd name="T48" fmla="*/ 3309 w 9913"/>
                <a:gd name="T49" fmla="*/ 3390 h 4414"/>
                <a:gd name="T50" fmla="*/ 6802 w 9913"/>
                <a:gd name="T51" fmla="*/ 2349 h 4414"/>
                <a:gd name="T52" fmla="*/ 8628 w 9913"/>
                <a:gd name="T53" fmla="*/ 1816 h 4414"/>
                <a:gd name="T54" fmla="*/ 8638 w 9913"/>
                <a:gd name="T55" fmla="*/ 1816 h 4414"/>
                <a:gd name="T56" fmla="*/ 9729 w 9913"/>
                <a:gd name="T57" fmla="*/ 2671 h 4414"/>
                <a:gd name="T58" fmla="*/ 9686 w 9913"/>
                <a:gd name="T59" fmla="*/ 3725 h 4414"/>
                <a:gd name="T60" fmla="*/ 9198 w 9913"/>
                <a:gd name="T61" fmla="*/ 4070 h 4414"/>
                <a:gd name="T62" fmla="*/ 8453 w 9913"/>
                <a:gd name="T63" fmla="*/ 4248 h 4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13" h="4414">
                  <a:moveTo>
                    <a:pt x="7850" y="4281"/>
                  </a:moveTo>
                  <a:lnTo>
                    <a:pt x="7850" y="4281"/>
                  </a:lnTo>
                  <a:cubicBezTo>
                    <a:pt x="7423" y="4281"/>
                    <a:pt x="6945" y="4238"/>
                    <a:pt x="6439" y="4154"/>
                  </a:cubicBezTo>
                  <a:lnTo>
                    <a:pt x="6439" y="4154"/>
                  </a:lnTo>
                  <a:cubicBezTo>
                    <a:pt x="5498" y="3998"/>
                    <a:pt x="5021" y="3914"/>
                    <a:pt x="5016" y="3913"/>
                  </a:cubicBezTo>
                  <a:lnTo>
                    <a:pt x="5016" y="3913"/>
                  </a:lnTo>
                  <a:cubicBezTo>
                    <a:pt x="5013" y="3913"/>
                    <a:pt x="5012" y="3911"/>
                    <a:pt x="5012" y="3909"/>
                  </a:cubicBezTo>
                  <a:lnTo>
                    <a:pt x="5012" y="3909"/>
                  </a:lnTo>
                  <a:cubicBezTo>
                    <a:pt x="5013" y="3907"/>
                    <a:pt x="5014" y="3905"/>
                    <a:pt x="5017" y="3905"/>
                  </a:cubicBezTo>
                  <a:lnTo>
                    <a:pt x="5017" y="3905"/>
                  </a:lnTo>
                  <a:cubicBezTo>
                    <a:pt x="5022" y="3906"/>
                    <a:pt x="5500" y="3990"/>
                    <a:pt x="6440" y="4146"/>
                  </a:cubicBezTo>
                  <a:lnTo>
                    <a:pt x="6440" y="4146"/>
                  </a:lnTo>
                  <a:cubicBezTo>
                    <a:pt x="8049" y="4413"/>
                    <a:pt x="9260" y="4254"/>
                    <a:pt x="9680" y="3720"/>
                  </a:cubicBezTo>
                  <a:lnTo>
                    <a:pt x="9680" y="3720"/>
                  </a:lnTo>
                  <a:cubicBezTo>
                    <a:pt x="9890" y="3454"/>
                    <a:pt x="9903" y="3102"/>
                    <a:pt x="9721" y="2674"/>
                  </a:cubicBezTo>
                  <a:lnTo>
                    <a:pt x="9721" y="2674"/>
                  </a:lnTo>
                  <a:cubicBezTo>
                    <a:pt x="9471" y="2087"/>
                    <a:pt x="9137" y="1825"/>
                    <a:pt x="8638" y="1825"/>
                  </a:cubicBezTo>
                  <a:lnTo>
                    <a:pt x="8638" y="1825"/>
                  </a:lnTo>
                  <a:cubicBezTo>
                    <a:pt x="8634" y="1825"/>
                    <a:pt x="8631" y="1825"/>
                    <a:pt x="8628" y="1825"/>
                  </a:cubicBezTo>
                  <a:lnTo>
                    <a:pt x="8628" y="1825"/>
                  </a:lnTo>
                  <a:cubicBezTo>
                    <a:pt x="8153" y="1828"/>
                    <a:pt x="7558" y="2062"/>
                    <a:pt x="6805" y="2357"/>
                  </a:cubicBezTo>
                  <a:lnTo>
                    <a:pt x="6805" y="2357"/>
                  </a:lnTo>
                  <a:cubicBezTo>
                    <a:pt x="5888" y="2717"/>
                    <a:pt x="4747" y="3165"/>
                    <a:pt x="3311" y="3398"/>
                  </a:cubicBezTo>
                  <a:lnTo>
                    <a:pt x="3311" y="3398"/>
                  </a:lnTo>
                  <a:cubicBezTo>
                    <a:pt x="2500" y="3530"/>
                    <a:pt x="1709" y="3556"/>
                    <a:pt x="1083" y="3472"/>
                  </a:cubicBezTo>
                  <a:lnTo>
                    <a:pt x="1083" y="3472"/>
                  </a:lnTo>
                  <a:cubicBezTo>
                    <a:pt x="488" y="3392"/>
                    <a:pt x="121" y="3220"/>
                    <a:pt x="76" y="3001"/>
                  </a:cubicBezTo>
                  <a:lnTo>
                    <a:pt x="76" y="3001"/>
                  </a:lnTo>
                  <a:cubicBezTo>
                    <a:pt x="0" y="2625"/>
                    <a:pt x="852" y="2188"/>
                    <a:pt x="2416" y="1803"/>
                  </a:cubicBezTo>
                  <a:lnTo>
                    <a:pt x="2416" y="1803"/>
                  </a:lnTo>
                  <a:cubicBezTo>
                    <a:pt x="3208" y="1609"/>
                    <a:pt x="4380" y="1250"/>
                    <a:pt x="5467" y="646"/>
                  </a:cubicBezTo>
                  <a:lnTo>
                    <a:pt x="5467" y="646"/>
                  </a:lnTo>
                  <a:cubicBezTo>
                    <a:pt x="6117" y="285"/>
                    <a:pt x="6433" y="4"/>
                    <a:pt x="6436" y="1"/>
                  </a:cubicBezTo>
                  <a:lnTo>
                    <a:pt x="6436" y="1"/>
                  </a:lnTo>
                  <a:cubicBezTo>
                    <a:pt x="6438" y="0"/>
                    <a:pt x="6440" y="0"/>
                    <a:pt x="6442" y="1"/>
                  </a:cubicBezTo>
                  <a:lnTo>
                    <a:pt x="6442" y="1"/>
                  </a:lnTo>
                  <a:cubicBezTo>
                    <a:pt x="6443" y="3"/>
                    <a:pt x="6443" y="6"/>
                    <a:pt x="6441" y="7"/>
                  </a:cubicBezTo>
                  <a:lnTo>
                    <a:pt x="6441" y="7"/>
                  </a:lnTo>
                  <a:cubicBezTo>
                    <a:pt x="6439" y="10"/>
                    <a:pt x="6122" y="291"/>
                    <a:pt x="5471" y="653"/>
                  </a:cubicBezTo>
                  <a:lnTo>
                    <a:pt x="5471" y="653"/>
                  </a:lnTo>
                  <a:cubicBezTo>
                    <a:pt x="4871" y="987"/>
                    <a:pt x="3853" y="1458"/>
                    <a:pt x="2418" y="1811"/>
                  </a:cubicBezTo>
                  <a:lnTo>
                    <a:pt x="2418" y="1811"/>
                  </a:lnTo>
                  <a:cubicBezTo>
                    <a:pt x="1590" y="2015"/>
                    <a:pt x="967" y="2229"/>
                    <a:pt x="567" y="2448"/>
                  </a:cubicBezTo>
                  <a:lnTo>
                    <a:pt x="567" y="2448"/>
                  </a:lnTo>
                  <a:cubicBezTo>
                    <a:pt x="217" y="2640"/>
                    <a:pt x="50" y="2830"/>
                    <a:pt x="84" y="3000"/>
                  </a:cubicBezTo>
                  <a:lnTo>
                    <a:pt x="84" y="3000"/>
                  </a:lnTo>
                  <a:cubicBezTo>
                    <a:pt x="128" y="3216"/>
                    <a:pt x="493" y="3384"/>
                    <a:pt x="1085" y="3464"/>
                  </a:cubicBezTo>
                  <a:lnTo>
                    <a:pt x="1085" y="3464"/>
                  </a:lnTo>
                  <a:cubicBezTo>
                    <a:pt x="1709" y="3548"/>
                    <a:pt x="2499" y="3522"/>
                    <a:pt x="3309" y="3390"/>
                  </a:cubicBezTo>
                  <a:lnTo>
                    <a:pt x="3309" y="3390"/>
                  </a:lnTo>
                  <a:cubicBezTo>
                    <a:pt x="4745" y="3157"/>
                    <a:pt x="5885" y="2709"/>
                    <a:pt x="6802" y="2349"/>
                  </a:cubicBezTo>
                  <a:lnTo>
                    <a:pt x="6802" y="2349"/>
                  </a:lnTo>
                  <a:cubicBezTo>
                    <a:pt x="7556" y="2053"/>
                    <a:pt x="8151" y="1820"/>
                    <a:pt x="8628" y="1816"/>
                  </a:cubicBezTo>
                  <a:lnTo>
                    <a:pt x="8628" y="1816"/>
                  </a:lnTo>
                  <a:cubicBezTo>
                    <a:pt x="8631" y="1816"/>
                    <a:pt x="8634" y="1816"/>
                    <a:pt x="8638" y="1816"/>
                  </a:cubicBezTo>
                  <a:lnTo>
                    <a:pt x="8638" y="1816"/>
                  </a:lnTo>
                  <a:cubicBezTo>
                    <a:pt x="9140" y="1816"/>
                    <a:pt x="9477" y="2080"/>
                    <a:pt x="9729" y="2671"/>
                  </a:cubicBezTo>
                  <a:lnTo>
                    <a:pt x="9729" y="2671"/>
                  </a:lnTo>
                  <a:cubicBezTo>
                    <a:pt x="9912" y="3102"/>
                    <a:pt x="9898" y="3457"/>
                    <a:pt x="9686" y="3725"/>
                  </a:cubicBezTo>
                  <a:lnTo>
                    <a:pt x="9686" y="3725"/>
                  </a:lnTo>
                  <a:cubicBezTo>
                    <a:pt x="9576" y="3866"/>
                    <a:pt x="9412" y="3981"/>
                    <a:pt x="9198" y="4070"/>
                  </a:cubicBezTo>
                  <a:lnTo>
                    <a:pt x="9198" y="4070"/>
                  </a:lnTo>
                  <a:cubicBezTo>
                    <a:pt x="8994" y="4155"/>
                    <a:pt x="8743" y="4215"/>
                    <a:pt x="8453" y="4248"/>
                  </a:cubicBezTo>
                  <a:lnTo>
                    <a:pt x="8453" y="4248"/>
                  </a:lnTo>
                  <a:cubicBezTo>
                    <a:pt x="8267" y="4270"/>
                    <a:pt x="8065" y="4281"/>
                    <a:pt x="7850" y="4281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67">
              <a:extLst>
                <a:ext uri="{FF2B5EF4-FFF2-40B4-BE49-F238E27FC236}">
                  <a16:creationId xmlns:a16="http://schemas.microsoft.com/office/drawing/2014/main" id="{64130D7B-605B-8D43-8A4F-1C0255F4D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9695" y="4215847"/>
              <a:ext cx="1202978" cy="944804"/>
            </a:xfrm>
            <a:custGeom>
              <a:avLst/>
              <a:gdLst>
                <a:gd name="T0" fmla="*/ 140 w 966"/>
                <a:gd name="T1" fmla="*/ 379 h 760"/>
                <a:gd name="T2" fmla="*/ 162 w 966"/>
                <a:gd name="T3" fmla="*/ 440 h 760"/>
                <a:gd name="T4" fmla="*/ 204 w 966"/>
                <a:gd name="T5" fmla="*/ 759 h 760"/>
                <a:gd name="T6" fmla="*/ 965 w 966"/>
                <a:gd name="T7" fmla="*/ 0 h 760"/>
                <a:gd name="T8" fmla="*/ 0 w 966"/>
                <a:gd name="T9" fmla="*/ 159 h 760"/>
                <a:gd name="T10" fmla="*/ 140 w 966"/>
                <a:gd name="T11" fmla="*/ 379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6" h="760">
                  <a:moveTo>
                    <a:pt x="140" y="379"/>
                  </a:moveTo>
                  <a:lnTo>
                    <a:pt x="162" y="440"/>
                  </a:lnTo>
                  <a:lnTo>
                    <a:pt x="204" y="759"/>
                  </a:lnTo>
                  <a:lnTo>
                    <a:pt x="965" y="0"/>
                  </a:lnTo>
                  <a:lnTo>
                    <a:pt x="0" y="159"/>
                  </a:lnTo>
                  <a:lnTo>
                    <a:pt x="140" y="379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68">
              <a:extLst>
                <a:ext uri="{FF2B5EF4-FFF2-40B4-BE49-F238E27FC236}">
                  <a16:creationId xmlns:a16="http://schemas.microsoft.com/office/drawing/2014/main" id="{9FB4E20D-10C7-2E4C-85D8-27289136E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9979" y="4215847"/>
              <a:ext cx="1027198" cy="549304"/>
            </a:xfrm>
            <a:custGeom>
              <a:avLst/>
              <a:gdLst>
                <a:gd name="T0" fmla="*/ 22 w 826"/>
                <a:gd name="T1" fmla="*/ 440 h 441"/>
                <a:gd name="T2" fmla="*/ 825 w 826"/>
                <a:gd name="T3" fmla="*/ 0 h 441"/>
                <a:gd name="T4" fmla="*/ 0 w 826"/>
                <a:gd name="T5" fmla="*/ 379 h 441"/>
                <a:gd name="T6" fmla="*/ 22 w 826"/>
                <a:gd name="T7" fmla="*/ 44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6" h="441">
                  <a:moveTo>
                    <a:pt x="22" y="440"/>
                  </a:moveTo>
                  <a:lnTo>
                    <a:pt x="825" y="0"/>
                  </a:lnTo>
                  <a:lnTo>
                    <a:pt x="0" y="379"/>
                  </a:lnTo>
                  <a:lnTo>
                    <a:pt x="22" y="440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9">
              <a:extLst>
                <a:ext uri="{FF2B5EF4-FFF2-40B4-BE49-F238E27FC236}">
                  <a16:creationId xmlns:a16="http://schemas.microsoft.com/office/drawing/2014/main" id="{CC8F9025-94C0-C740-8A61-7829380A5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3273" y="11691882"/>
              <a:ext cx="9096483" cy="351554"/>
            </a:xfrm>
            <a:custGeom>
              <a:avLst/>
              <a:gdLst>
                <a:gd name="T0" fmla="*/ 7177 w 7304"/>
                <a:gd name="T1" fmla="*/ 282 h 283"/>
                <a:gd name="T2" fmla="*/ 125 w 7304"/>
                <a:gd name="T3" fmla="*/ 282 h 283"/>
                <a:gd name="T4" fmla="*/ 125 w 7304"/>
                <a:gd name="T5" fmla="*/ 282 h 283"/>
                <a:gd name="T6" fmla="*/ 0 w 7304"/>
                <a:gd name="T7" fmla="*/ 156 h 283"/>
                <a:gd name="T8" fmla="*/ 0 w 7304"/>
                <a:gd name="T9" fmla="*/ 125 h 283"/>
                <a:gd name="T10" fmla="*/ 0 w 7304"/>
                <a:gd name="T11" fmla="*/ 125 h 283"/>
                <a:gd name="T12" fmla="*/ 125 w 7304"/>
                <a:gd name="T13" fmla="*/ 0 h 283"/>
                <a:gd name="T14" fmla="*/ 7177 w 7304"/>
                <a:gd name="T15" fmla="*/ 0 h 283"/>
                <a:gd name="T16" fmla="*/ 7177 w 7304"/>
                <a:gd name="T17" fmla="*/ 0 h 283"/>
                <a:gd name="T18" fmla="*/ 7303 w 7304"/>
                <a:gd name="T19" fmla="*/ 125 h 283"/>
                <a:gd name="T20" fmla="*/ 7303 w 7304"/>
                <a:gd name="T21" fmla="*/ 156 h 283"/>
                <a:gd name="T22" fmla="*/ 7303 w 7304"/>
                <a:gd name="T23" fmla="*/ 156 h 283"/>
                <a:gd name="T24" fmla="*/ 7177 w 7304"/>
                <a:gd name="T25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04" h="283">
                  <a:moveTo>
                    <a:pt x="7177" y="282"/>
                  </a:moveTo>
                  <a:lnTo>
                    <a:pt x="125" y="282"/>
                  </a:lnTo>
                  <a:lnTo>
                    <a:pt x="125" y="282"/>
                  </a:lnTo>
                  <a:cubicBezTo>
                    <a:pt x="56" y="282"/>
                    <a:pt x="0" y="226"/>
                    <a:pt x="0" y="156"/>
                  </a:cubicBezTo>
                  <a:lnTo>
                    <a:pt x="0" y="125"/>
                  </a:ln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lnTo>
                    <a:pt x="7177" y="0"/>
                  </a:lnTo>
                  <a:lnTo>
                    <a:pt x="7177" y="0"/>
                  </a:lnTo>
                  <a:cubicBezTo>
                    <a:pt x="7247" y="0"/>
                    <a:pt x="7303" y="56"/>
                    <a:pt x="7303" y="125"/>
                  </a:cubicBezTo>
                  <a:lnTo>
                    <a:pt x="7303" y="156"/>
                  </a:lnTo>
                  <a:lnTo>
                    <a:pt x="7303" y="156"/>
                  </a:lnTo>
                  <a:cubicBezTo>
                    <a:pt x="7303" y="226"/>
                    <a:pt x="7247" y="282"/>
                    <a:pt x="7177" y="282"/>
                  </a:cubicBezTo>
                </a:path>
              </a:pathLst>
            </a:cu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0">
              <a:extLst>
                <a:ext uri="{FF2B5EF4-FFF2-40B4-BE49-F238E27FC236}">
                  <a16:creationId xmlns:a16="http://schemas.microsoft.com/office/drawing/2014/main" id="{844FCE54-36BF-6847-BC08-3A7180F44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3275" y="11691882"/>
              <a:ext cx="3746256" cy="351554"/>
            </a:xfrm>
            <a:custGeom>
              <a:avLst/>
              <a:gdLst>
                <a:gd name="T0" fmla="*/ 2883 w 3009"/>
                <a:gd name="T1" fmla="*/ 282 h 283"/>
                <a:gd name="T2" fmla="*/ 125 w 3009"/>
                <a:gd name="T3" fmla="*/ 282 h 283"/>
                <a:gd name="T4" fmla="*/ 125 w 3009"/>
                <a:gd name="T5" fmla="*/ 282 h 283"/>
                <a:gd name="T6" fmla="*/ 0 w 3009"/>
                <a:gd name="T7" fmla="*/ 156 h 283"/>
                <a:gd name="T8" fmla="*/ 0 w 3009"/>
                <a:gd name="T9" fmla="*/ 125 h 283"/>
                <a:gd name="T10" fmla="*/ 0 w 3009"/>
                <a:gd name="T11" fmla="*/ 125 h 283"/>
                <a:gd name="T12" fmla="*/ 125 w 3009"/>
                <a:gd name="T13" fmla="*/ 0 h 283"/>
                <a:gd name="T14" fmla="*/ 2883 w 3009"/>
                <a:gd name="T15" fmla="*/ 0 h 283"/>
                <a:gd name="T16" fmla="*/ 2883 w 3009"/>
                <a:gd name="T17" fmla="*/ 0 h 283"/>
                <a:gd name="T18" fmla="*/ 3008 w 3009"/>
                <a:gd name="T19" fmla="*/ 125 h 283"/>
                <a:gd name="T20" fmla="*/ 3008 w 3009"/>
                <a:gd name="T21" fmla="*/ 156 h 283"/>
                <a:gd name="T22" fmla="*/ 3008 w 3009"/>
                <a:gd name="T23" fmla="*/ 156 h 283"/>
                <a:gd name="T24" fmla="*/ 2883 w 3009"/>
                <a:gd name="T25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9" h="283">
                  <a:moveTo>
                    <a:pt x="2883" y="282"/>
                  </a:moveTo>
                  <a:lnTo>
                    <a:pt x="125" y="282"/>
                  </a:lnTo>
                  <a:lnTo>
                    <a:pt x="125" y="282"/>
                  </a:lnTo>
                  <a:cubicBezTo>
                    <a:pt x="56" y="282"/>
                    <a:pt x="0" y="226"/>
                    <a:pt x="0" y="156"/>
                  </a:cubicBezTo>
                  <a:lnTo>
                    <a:pt x="0" y="125"/>
                  </a:ln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lnTo>
                    <a:pt x="2883" y="0"/>
                  </a:lnTo>
                  <a:lnTo>
                    <a:pt x="2883" y="0"/>
                  </a:lnTo>
                  <a:cubicBezTo>
                    <a:pt x="2952" y="0"/>
                    <a:pt x="3008" y="56"/>
                    <a:pt x="3008" y="125"/>
                  </a:cubicBezTo>
                  <a:lnTo>
                    <a:pt x="3008" y="156"/>
                  </a:lnTo>
                  <a:lnTo>
                    <a:pt x="3008" y="156"/>
                  </a:lnTo>
                  <a:cubicBezTo>
                    <a:pt x="3008" y="226"/>
                    <a:pt x="2952" y="282"/>
                    <a:pt x="2883" y="282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71">
              <a:extLst>
                <a:ext uri="{FF2B5EF4-FFF2-40B4-BE49-F238E27FC236}">
                  <a16:creationId xmlns:a16="http://schemas.microsoft.com/office/drawing/2014/main" id="{EDA9CFCA-A78C-FF4B-AC58-82CD751F1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8364" y="7110684"/>
              <a:ext cx="2955259" cy="4581200"/>
            </a:xfrm>
            <a:custGeom>
              <a:avLst/>
              <a:gdLst>
                <a:gd name="T0" fmla="*/ 2261 w 2373"/>
                <a:gd name="T1" fmla="*/ 3676 h 3677"/>
                <a:gd name="T2" fmla="*/ 564 w 2373"/>
                <a:gd name="T3" fmla="*/ 3676 h 3677"/>
                <a:gd name="T4" fmla="*/ 564 w 2373"/>
                <a:gd name="T5" fmla="*/ 3676 h 3677"/>
                <a:gd name="T6" fmla="*/ 430 w 2373"/>
                <a:gd name="T7" fmla="*/ 3557 h 3677"/>
                <a:gd name="T8" fmla="*/ 8 w 2373"/>
                <a:gd name="T9" fmla="*/ 119 h 3677"/>
                <a:gd name="T10" fmla="*/ 8 w 2373"/>
                <a:gd name="T11" fmla="*/ 119 h 3677"/>
                <a:gd name="T12" fmla="*/ 112 w 2373"/>
                <a:gd name="T13" fmla="*/ 0 h 3677"/>
                <a:gd name="T14" fmla="*/ 1810 w 2373"/>
                <a:gd name="T15" fmla="*/ 0 h 3677"/>
                <a:gd name="T16" fmla="*/ 1810 w 2373"/>
                <a:gd name="T17" fmla="*/ 0 h 3677"/>
                <a:gd name="T18" fmla="*/ 1941 w 2373"/>
                <a:gd name="T19" fmla="*/ 119 h 3677"/>
                <a:gd name="T20" fmla="*/ 2365 w 2373"/>
                <a:gd name="T21" fmla="*/ 3557 h 3677"/>
                <a:gd name="T22" fmla="*/ 2365 w 2373"/>
                <a:gd name="T23" fmla="*/ 3557 h 3677"/>
                <a:gd name="T24" fmla="*/ 2261 w 2373"/>
                <a:gd name="T25" fmla="*/ 3676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3" h="3677">
                  <a:moveTo>
                    <a:pt x="2261" y="3676"/>
                  </a:moveTo>
                  <a:lnTo>
                    <a:pt x="564" y="3676"/>
                  </a:lnTo>
                  <a:lnTo>
                    <a:pt x="564" y="3676"/>
                  </a:lnTo>
                  <a:cubicBezTo>
                    <a:pt x="498" y="3676"/>
                    <a:pt x="439" y="3622"/>
                    <a:pt x="430" y="3557"/>
                  </a:cubicBezTo>
                  <a:lnTo>
                    <a:pt x="8" y="119"/>
                  </a:lnTo>
                  <a:lnTo>
                    <a:pt x="8" y="119"/>
                  </a:lnTo>
                  <a:cubicBezTo>
                    <a:pt x="0" y="53"/>
                    <a:pt x="47" y="0"/>
                    <a:pt x="112" y="0"/>
                  </a:cubicBezTo>
                  <a:lnTo>
                    <a:pt x="1810" y="0"/>
                  </a:lnTo>
                  <a:lnTo>
                    <a:pt x="1810" y="0"/>
                  </a:lnTo>
                  <a:cubicBezTo>
                    <a:pt x="1875" y="0"/>
                    <a:pt x="1934" y="53"/>
                    <a:pt x="1941" y="119"/>
                  </a:cubicBezTo>
                  <a:lnTo>
                    <a:pt x="2365" y="3557"/>
                  </a:lnTo>
                  <a:lnTo>
                    <a:pt x="2365" y="3557"/>
                  </a:lnTo>
                  <a:cubicBezTo>
                    <a:pt x="2372" y="3622"/>
                    <a:pt x="2326" y="3676"/>
                    <a:pt x="2261" y="3676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72">
              <a:extLst>
                <a:ext uri="{FF2B5EF4-FFF2-40B4-BE49-F238E27FC236}">
                  <a16:creationId xmlns:a16="http://schemas.microsoft.com/office/drawing/2014/main" id="{E2BC054C-990C-1941-B911-88988E97D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9072" y="7319417"/>
              <a:ext cx="2048904" cy="510855"/>
            </a:xfrm>
            <a:custGeom>
              <a:avLst/>
              <a:gdLst>
                <a:gd name="T0" fmla="*/ 1594 w 1645"/>
                <a:gd name="T1" fmla="*/ 0 h 408"/>
                <a:gd name="T2" fmla="*/ 0 w 1645"/>
                <a:gd name="T3" fmla="*/ 0 h 408"/>
                <a:gd name="T4" fmla="*/ 49 w 1645"/>
                <a:gd name="T5" fmla="*/ 407 h 408"/>
                <a:gd name="T6" fmla="*/ 1644 w 1645"/>
                <a:gd name="T7" fmla="*/ 407 h 408"/>
                <a:gd name="T8" fmla="*/ 1594 w 1645"/>
                <a:gd name="T9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5" h="408">
                  <a:moveTo>
                    <a:pt x="1594" y="0"/>
                  </a:moveTo>
                  <a:lnTo>
                    <a:pt x="0" y="0"/>
                  </a:lnTo>
                  <a:lnTo>
                    <a:pt x="49" y="407"/>
                  </a:lnTo>
                  <a:lnTo>
                    <a:pt x="1644" y="407"/>
                  </a:lnTo>
                  <a:lnTo>
                    <a:pt x="1594" y="0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:a16="http://schemas.microsoft.com/office/drawing/2014/main" id="{D9B5B3CD-F4CF-E94C-A14C-B4BC771E1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9493" y="7830273"/>
              <a:ext cx="2389476" cy="3284842"/>
            </a:xfrm>
            <a:custGeom>
              <a:avLst/>
              <a:gdLst>
                <a:gd name="T0" fmla="*/ 0 w 1920"/>
                <a:gd name="T1" fmla="*/ 0 h 2638"/>
                <a:gd name="T2" fmla="*/ 325 w 1920"/>
                <a:gd name="T3" fmla="*/ 2637 h 2638"/>
                <a:gd name="T4" fmla="*/ 1919 w 1920"/>
                <a:gd name="T5" fmla="*/ 2637 h 2638"/>
                <a:gd name="T6" fmla="*/ 1595 w 1920"/>
                <a:gd name="T7" fmla="*/ 0 h 2638"/>
                <a:gd name="T8" fmla="*/ 0 w 1920"/>
                <a:gd name="T9" fmla="*/ 0 h 2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638">
                  <a:moveTo>
                    <a:pt x="0" y="0"/>
                  </a:moveTo>
                  <a:lnTo>
                    <a:pt x="325" y="2637"/>
                  </a:lnTo>
                  <a:lnTo>
                    <a:pt x="1919" y="2637"/>
                  </a:lnTo>
                  <a:lnTo>
                    <a:pt x="1595" y="0"/>
                  </a:lnTo>
                  <a:lnTo>
                    <a:pt x="0" y="0"/>
                  </a:lnTo>
                </a:path>
              </a:pathLst>
            </a:custGeom>
            <a:solidFill>
              <a:srgbClr val="D2F1F4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74">
              <a:extLst>
                <a:ext uri="{FF2B5EF4-FFF2-40B4-BE49-F238E27FC236}">
                  <a16:creationId xmlns:a16="http://schemas.microsoft.com/office/drawing/2014/main" id="{0FCF55EE-8590-CE4E-81AD-0D6613636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2895" y="11230467"/>
              <a:ext cx="346064" cy="335077"/>
            </a:xfrm>
            <a:custGeom>
              <a:avLst/>
              <a:gdLst>
                <a:gd name="T0" fmla="*/ 268 w 279"/>
                <a:gd name="T1" fmla="*/ 132 h 267"/>
                <a:gd name="T2" fmla="*/ 268 w 279"/>
                <a:gd name="T3" fmla="*/ 132 h 267"/>
                <a:gd name="T4" fmla="*/ 155 w 279"/>
                <a:gd name="T5" fmla="*/ 266 h 267"/>
                <a:gd name="T6" fmla="*/ 155 w 279"/>
                <a:gd name="T7" fmla="*/ 266 h 267"/>
                <a:gd name="T8" fmla="*/ 9 w 279"/>
                <a:gd name="T9" fmla="*/ 132 h 267"/>
                <a:gd name="T10" fmla="*/ 9 w 279"/>
                <a:gd name="T11" fmla="*/ 132 h 267"/>
                <a:gd name="T12" fmla="*/ 122 w 279"/>
                <a:gd name="T13" fmla="*/ 0 h 267"/>
                <a:gd name="T14" fmla="*/ 122 w 279"/>
                <a:gd name="T15" fmla="*/ 0 h 267"/>
                <a:gd name="T16" fmla="*/ 268 w 279"/>
                <a:gd name="T17" fmla="*/ 13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67">
                  <a:moveTo>
                    <a:pt x="268" y="132"/>
                  </a:moveTo>
                  <a:lnTo>
                    <a:pt x="268" y="132"/>
                  </a:lnTo>
                  <a:cubicBezTo>
                    <a:pt x="278" y="206"/>
                    <a:pt x="227" y="266"/>
                    <a:pt x="155" y="266"/>
                  </a:cubicBezTo>
                  <a:lnTo>
                    <a:pt x="155" y="266"/>
                  </a:lnTo>
                  <a:cubicBezTo>
                    <a:pt x="84" y="266"/>
                    <a:pt x="18" y="206"/>
                    <a:pt x="9" y="132"/>
                  </a:cubicBezTo>
                  <a:lnTo>
                    <a:pt x="9" y="132"/>
                  </a:lnTo>
                  <a:cubicBezTo>
                    <a:pt x="0" y="59"/>
                    <a:pt x="51" y="0"/>
                    <a:pt x="122" y="0"/>
                  </a:cubicBezTo>
                  <a:lnTo>
                    <a:pt x="122" y="0"/>
                  </a:lnTo>
                  <a:cubicBezTo>
                    <a:pt x="194" y="0"/>
                    <a:pt x="259" y="59"/>
                    <a:pt x="268" y="132"/>
                  </a:cubicBezTo>
                </a:path>
              </a:pathLst>
            </a:custGeom>
            <a:solidFill>
              <a:srgbClr val="D2F1F4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27469349-FDA9-314D-BD3E-6FB4D939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3449" y="7467732"/>
              <a:ext cx="314111" cy="262430"/>
            </a:xfrm>
            <a:custGeom>
              <a:avLst/>
              <a:gdLst>
                <a:gd name="connsiteX0" fmla="*/ 48727 w 314111"/>
                <a:gd name="connsiteY0" fmla="*/ 214226 h 262430"/>
                <a:gd name="connsiteX1" fmla="*/ 287602 w 314111"/>
                <a:gd name="connsiteY1" fmla="*/ 214226 h 262430"/>
                <a:gd name="connsiteX2" fmla="*/ 313729 w 314111"/>
                <a:gd name="connsiteY2" fmla="*/ 237710 h 262430"/>
                <a:gd name="connsiteX3" fmla="*/ 292578 w 314111"/>
                <a:gd name="connsiteY3" fmla="*/ 262430 h 262430"/>
                <a:gd name="connsiteX4" fmla="*/ 54947 w 314111"/>
                <a:gd name="connsiteY4" fmla="*/ 262430 h 262430"/>
                <a:gd name="connsiteX5" fmla="*/ 27576 w 314111"/>
                <a:gd name="connsiteY5" fmla="*/ 237710 h 262430"/>
                <a:gd name="connsiteX6" fmla="*/ 48727 w 314111"/>
                <a:gd name="connsiteY6" fmla="*/ 214226 h 262430"/>
                <a:gd name="connsiteX7" fmla="*/ 37740 w 314111"/>
                <a:gd name="connsiteY7" fmla="*/ 109861 h 262430"/>
                <a:gd name="connsiteX8" fmla="*/ 276615 w 314111"/>
                <a:gd name="connsiteY8" fmla="*/ 109861 h 262430"/>
                <a:gd name="connsiteX9" fmla="*/ 302742 w 314111"/>
                <a:gd name="connsiteY9" fmla="*/ 133945 h 262430"/>
                <a:gd name="connsiteX10" fmla="*/ 282835 w 314111"/>
                <a:gd name="connsiteY10" fmla="*/ 158030 h 262430"/>
                <a:gd name="connsiteX11" fmla="*/ 43960 w 314111"/>
                <a:gd name="connsiteY11" fmla="*/ 158030 h 262430"/>
                <a:gd name="connsiteX12" fmla="*/ 16589 w 314111"/>
                <a:gd name="connsiteY12" fmla="*/ 133945 h 262430"/>
                <a:gd name="connsiteX13" fmla="*/ 37740 w 314111"/>
                <a:gd name="connsiteY13" fmla="*/ 109861 h 262430"/>
                <a:gd name="connsiteX14" fmla="*/ 21257 w 314111"/>
                <a:gd name="connsiteY14" fmla="*/ 0 h 262430"/>
                <a:gd name="connsiteX15" fmla="*/ 261379 w 314111"/>
                <a:gd name="connsiteY15" fmla="*/ 0 h 262430"/>
                <a:gd name="connsiteX16" fmla="*/ 287507 w 314111"/>
                <a:gd name="connsiteY16" fmla="*/ 23482 h 262430"/>
                <a:gd name="connsiteX17" fmla="*/ 287507 w 314111"/>
                <a:gd name="connsiteY17" fmla="*/ 24718 h 262430"/>
                <a:gd name="connsiteX18" fmla="*/ 267600 w 314111"/>
                <a:gd name="connsiteY18" fmla="*/ 48200 h 262430"/>
                <a:gd name="connsiteX19" fmla="*/ 27478 w 314111"/>
                <a:gd name="connsiteY19" fmla="*/ 48200 h 262430"/>
                <a:gd name="connsiteX20" fmla="*/ 1350 w 314111"/>
                <a:gd name="connsiteY20" fmla="*/ 24718 h 262430"/>
                <a:gd name="connsiteX21" fmla="*/ 106 w 314111"/>
                <a:gd name="connsiteY21" fmla="*/ 23482 h 262430"/>
                <a:gd name="connsiteX22" fmla="*/ 21257 w 314111"/>
                <a:gd name="connsiteY22" fmla="*/ 0 h 26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11" h="262430">
                  <a:moveTo>
                    <a:pt x="48727" y="214226"/>
                  </a:moveTo>
                  <a:lnTo>
                    <a:pt x="287602" y="214226"/>
                  </a:lnTo>
                  <a:cubicBezTo>
                    <a:pt x="300043" y="214226"/>
                    <a:pt x="312484" y="224114"/>
                    <a:pt x="313729" y="237710"/>
                  </a:cubicBezTo>
                  <a:cubicBezTo>
                    <a:pt x="316217" y="251306"/>
                    <a:pt x="306264" y="262430"/>
                    <a:pt x="292578" y="262430"/>
                  </a:cubicBezTo>
                  <a:lnTo>
                    <a:pt x="54947" y="262430"/>
                  </a:lnTo>
                  <a:cubicBezTo>
                    <a:pt x="41262" y="262430"/>
                    <a:pt x="28820" y="251306"/>
                    <a:pt x="27576" y="237710"/>
                  </a:cubicBezTo>
                  <a:cubicBezTo>
                    <a:pt x="26332" y="224114"/>
                    <a:pt x="35041" y="214226"/>
                    <a:pt x="48727" y="214226"/>
                  </a:cubicBezTo>
                  <a:close/>
                  <a:moveTo>
                    <a:pt x="37740" y="109861"/>
                  </a:moveTo>
                  <a:lnTo>
                    <a:pt x="276615" y="109861"/>
                  </a:lnTo>
                  <a:cubicBezTo>
                    <a:pt x="289056" y="109861"/>
                    <a:pt x="301497" y="120002"/>
                    <a:pt x="302742" y="133945"/>
                  </a:cubicBezTo>
                  <a:cubicBezTo>
                    <a:pt x="305230" y="147889"/>
                    <a:pt x="295277" y="158030"/>
                    <a:pt x="282835" y="158030"/>
                  </a:cubicBezTo>
                  <a:lnTo>
                    <a:pt x="43960" y="158030"/>
                  </a:lnTo>
                  <a:cubicBezTo>
                    <a:pt x="30275" y="158030"/>
                    <a:pt x="19077" y="147889"/>
                    <a:pt x="16589" y="133945"/>
                  </a:cubicBezTo>
                  <a:cubicBezTo>
                    <a:pt x="15345" y="120002"/>
                    <a:pt x="24054" y="109861"/>
                    <a:pt x="37740" y="109861"/>
                  </a:cubicBezTo>
                  <a:close/>
                  <a:moveTo>
                    <a:pt x="21257" y="0"/>
                  </a:moveTo>
                  <a:lnTo>
                    <a:pt x="261379" y="0"/>
                  </a:lnTo>
                  <a:cubicBezTo>
                    <a:pt x="273821" y="0"/>
                    <a:pt x="286263" y="11123"/>
                    <a:pt x="287507" y="23482"/>
                  </a:cubicBezTo>
                  <a:lnTo>
                    <a:pt x="287507" y="24718"/>
                  </a:lnTo>
                  <a:cubicBezTo>
                    <a:pt x="288751" y="37077"/>
                    <a:pt x="280042" y="48200"/>
                    <a:pt x="267600" y="48200"/>
                  </a:cubicBezTo>
                  <a:lnTo>
                    <a:pt x="27478" y="48200"/>
                  </a:lnTo>
                  <a:cubicBezTo>
                    <a:pt x="13792" y="48200"/>
                    <a:pt x="2594" y="37077"/>
                    <a:pt x="1350" y="24718"/>
                  </a:cubicBezTo>
                  <a:lnTo>
                    <a:pt x="106" y="23482"/>
                  </a:lnTo>
                  <a:cubicBezTo>
                    <a:pt x="-1138" y="11123"/>
                    <a:pt x="8815" y="0"/>
                    <a:pt x="21257" y="0"/>
                  </a:cubicBezTo>
                  <a:close/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E5C2751E-CE43-264B-8F25-D7C9BB1D4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9777" y="8039010"/>
              <a:ext cx="1745541" cy="756798"/>
            </a:xfrm>
            <a:custGeom>
              <a:avLst/>
              <a:gdLst>
                <a:gd name="connsiteX0" fmla="*/ 906353 w 1745541"/>
                <a:gd name="connsiteY0" fmla="*/ 0 h 756798"/>
                <a:gd name="connsiteX1" fmla="*/ 1731805 w 1745541"/>
                <a:gd name="connsiteY1" fmla="*/ 0 h 756798"/>
                <a:gd name="connsiteX2" fmla="*/ 1745541 w 1745541"/>
                <a:gd name="connsiteY2" fmla="*/ 119576 h 756798"/>
                <a:gd name="connsiteX3" fmla="*/ 921339 w 1745541"/>
                <a:gd name="connsiteY3" fmla="*/ 119576 h 756798"/>
                <a:gd name="connsiteX4" fmla="*/ 0 w 1745541"/>
                <a:gd name="connsiteY4" fmla="*/ 0 h 756798"/>
                <a:gd name="connsiteX5" fmla="*/ 823859 w 1745541"/>
                <a:gd name="connsiteY5" fmla="*/ 0 h 756798"/>
                <a:gd name="connsiteX6" fmla="*/ 916092 w 1745541"/>
                <a:gd name="connsiteY6" fmla="*/ 756798 h 756798"/>
                <a:gd name="connsiteX7" fmla="*/ 93479 w 1745541"/>
                <a:gd name="connsiteY7" fmla="*/ 756798 h 75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5541" h="756798">
                  <a:moveTo>
                    <a:pt x="906353" y="0"/>
                  </a:moveTo>
                  <a:lnTo>
                    <a:pt x="1731805" y="0"/>
                  </a:lnTo>
                  <a:lnTo>
                    <a:pt x="1745541" y="119576"/>
                  </a:lnTo>
                  <a:lnTo>
                    <a:pt x="921339" y="119576"/>
                  </a:lnTo>
                  <a:close/>
                  <a:moveTo>
                    <a:pt x="0" y="0"/>
                  </a:moveTo>
                  <a:lnTo>
                    <a:pt x="823859" y="0"/>
                  </a:lnTo>
                  <a:lnTo>
                    <a:pt x="916092" y="756798"/>
                  </a:lnTo>
                  <a:lnTo>
                    <a:pt x="93479" y="756798"/>
                  </a:lnTo>
                  <a:close/>
                </a:path>
              </a:pathLst>
            </a:custGeom>
            <a:solidFill>
              <a:srgbClr val="D2F1F4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80">
              <a:extLst>
                <a:ext uri="{FF2B5EF4-FFF2-40B4-BE49-F238E27FC236}">
                  <a16:creationId xmlns:a16="http://schemas.microsoft.com/office/drawing/2014/main" id="{5ADD9FB5-1C77-C442-9009-382945BD0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5118" y="7110684"/>
              <a:ext cx="906355" cy="4581200"/>
            </a:xfrm>
            <a:custGeom>
              <a:avLst/>
              <a:gdLst>
                <a:gd name="T0" fmla="*/ 596 w 729"/>
                <a:gd name="T1" fmla="*/ 3556 h 3677"/>
                <a:gd name="T2" fmla="*/ 174 w 729"/>
                <a:gd name="T3" fmla="*/ 120 h 3677"/>
                <a:gd name="T4" fmla="*/ 174 w 729"/>
                <a:gd name="T5" fmla="*/ 120 h 3677"/>
                <a:gd name="T6" fmla="*/ 277 w 729"/>
                <a:gd name="T7" fmla="*/ 0 h 3677"/>
                <a:gd name="T8" fmla="*/ 110 w 729"/>
                <a:gd name="T9" fmla="*/ 0 h 3677"/>
                <a:gd name="T10" fmla="*/ 110 w 729"/>
                <a:gd name="T11" fmla="*/ 0 h 3677"/>
                <a:gd name="T12" fmla="*/ 8 w 729"/>
                <a:gd name="T13" fmla="*/ 120 h 3677"/>
                <a:gd name="T14" fmla="*/ 431 w 729"/>
                <a:gd name="T15" fmla="*/ 3556 h 3677"/>
                <a:gd name="T16" fmla="*/ 431 w 729"/>
                <a:gd name="T17" fmla="*/ 3556 h 3677"/>
                <a:gd name="T18" fmla="*/ 562 w 729"/>
                <a:gd name="T19" fmla="*/ 3676 h 3677"/>
                <a:gd name="T20" fmla="*/ 728 w 729"/>
                <a:gd name="T21" fmla="*/ 3676 h 3677"/>
                <a:gd name="T22" fmla="*/ 728 w 729"/>
                <a:gd name="T23" fmla="*/ 3676 h 3677"/>
                <a:gd name="T24" fmla="*/ 596 w 729"/>
                <a:gd name="T25" fmla="*/ 3556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9" h="3677">
                  <a:moveTo>
                    <a:pt x="596" y="3556"/>
                  </a:moveTo>
                  <a:lnTo>
                    <a:pt x="174" y="120"/>
                  </a:lnTo>
                  <a:lnTo>
                    <a:pt x="174" y="120"/>
                  </a:lnTo>
                  <a:cubicBezTo>
                    <a:pt x="166" y="54"/>
                    <a:pt x="212" y="0"/>
                    <a:pt x="277" y="0"/>
                  </a:cubicBezTo>
                  <a:lnTo>
                    <a:pt x="110" y="0"/>
                  </a:lnTo>
                  <a:lnTo>
                    <a:pt x="110" y="0"/>
                  </a:lnTo>
                  <a:cubicBezTo>
                    <a:pt x="46" y="0"/>
                    <a:pt x="0" y="54"/>
                    <a:pt x="8" y="120"/>
                  </a:cubicBezTo>
                  <a:lnTo>
                    <a:pt x="431" y="3556"/>
                  </a:lnTo>
                  <a:lnTo>
                    <a:pt x="431" y="3556"/>
                  </a:lnTo>
                  <a:cubicBezTo>
                    <a:pt x="439" y="3622"/>
                    <a:pt x="498" y="3676"/>
                    <a:pt x="562" y="3676"/>
                  </a:cubicBezTo>
                  <a:lnTo>
                    <a:pt x="728" y="3676"/>
                  </a:lnTo>
                  <a:lnTo>
                    <a:pt x="728" y="3676"/>
                  </a:lnTo>
                  <a:cubicBezTo>
                    <a:pt x="664" y="3676"/>
                    <a:pt x="604" y="3622"/>
                    <a:pt x="596" y="3556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81">
              <a:extLst>
                <a:ext uri="{FF2B5EF4-FFF2-40B4-BE49-F238E27FC236}">
                  <a16:creationId xmlns:a16="http://schemas.microsoft.com/office/drawing/2014/main" id="{6DEF5E0F-DFCD-6A4F-B3B3-C108BB6EA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996" y="7110684"/>
              <a:ext cx="807479" cy="4581200"/>
            </a:xfrm>
            <a:custGeom>
              <a:avLst/>
              <a:gdLst>
                <a:gd name="T0" fmla="*/ 7 w 650"/>
                <a:gd name="T1" fmla="*/ 120 h 3677"/>
                <a:gd name="T2" fmla="*/ 429 w 650"/>
                <a:gd name="T3" fmla="*/ 3556 h 3677"/>
                <a:gd name="T4" fmla="*/ 429 w 650"/>
                <a:gd name="T5" fmla="*/ 3556 h 3677"/>
                <a:gd name="T6" fmla="*/ 525 w 650"/>
                <a:gd name="T7" fmla="*/ 3676 h 3677"/>
                <a:gd name="T8" fmla="*/ 649 w 650"/>
                <a:gd name="T9" fmla="*/ 3676 h 3677"/>
                <a:gd name="T10" fmla="*/ 649 w 650"/>
                <a:gd name="T11" fmla="*/ 3676 h 3677"/>
                <a:gd name="T12" fmla="*/ 606 w 650"/>
                <a:gd name="T13" fmla="*/ 3667 h 3677"/>
                <a:gd name="T14" fmla="*/ 568 w 650"/>
                <a:gd name="T15" fmla="*/ 3667 h 3677"/>
                <a:gd name="T16" fmla="*/ 568 w 650"/>
                <a:gd name="T17" fmla="*/ 3667 h 3677"/>
                <a:gd name="T18" fmla="*/ 445 w 650"/>
                <a:gd name="T19" fmla="*/ 3556 h 3677"/>
                <a:gd name="T20" fmla="*/ 23 w 650"/>
                <a:gd name="T21" fmla="*/ 120 h 3677"/>
                <a:gd name="T22" fmla="*/ 23 w 650"/>
                <a:gd name="T23" fmla="*/ 120 h 3677"/>
                <a:gd name="T24" fmla="*/ 118 w 650"/>
                <a:gd name="T25" fmla="*/ 9 h 3677"/>
                <a:gd name="T26" fmla="*/ 156 w 650"/>
                <a:gd name="T27" fmla="*/ 9 h 3677"/>
                <a:gd name="T28" fmla="*/ 156 w 650"/>
                <a:gd name="T29" fmla="*/ 9 h 3677"/>
                <a:gd name="T30" fmla="*/ 198 w 650"/>
                <a:gd name="T31" fmla="*/ 0 h 3677"/>
                <a:gd name="T32" fmla="*/ 73 w 650"/>
                <a:gd name="T33" fmla="*/ 0 h 3677"/>
                <a:gd name="T34" fmla="*/ 73 w 650"/>
                <a:gd name="T35" fmla="*/ 0 h 3677"/>
                <a:gd name="T36" fmla="*/ 7 w 650"/>
                <a:gd name="T37" fmla="*/ 120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0" h="3677">
                  <a:moveTo>
                    <a:pt x="7" y="120"/>
                  </a:moveTo>
                  <a:lnTo>
                    <a:pt x="429" y="3556"/>
                  </a:lnTo>
                  <a:lnTo>
                    <a:pt x="429" y="3556"/>
                  </a:lnTo>
                  <a:cubicBezTo>
                    <a:pt x="436" y="3611"/>
                    <a:pt x="476" y="3657"/>
                    <a:pt x="525" y="3676"/>
                  </a:cubicBezTo>
                  <a:lnTo>
                    <a:pt x="649" y="3676"/>
                  </a:lnTo>
                  <a:lnTo>
                    <a:pt x="649" y="3676"/>
                  </a:lnTo>
                  <a:cubicBezTo>
                    <a:pt x="634" y="3676"/>
                    <a:pt x="619" y="3672"/>
                    <a:pt x="606" y="3667"/>
                  </a:cubicBezTo>
                  <a:lnTo>
                    <a:pt x="568" y="3667"/>
                  </a:lnTo>
                  <a:lnTo>
                    <a:pt x="568" y="3667"/>
                  </a:lnTo>
                  <a:cubicBezTo>
                    <a:pt x="508" y="3667"/>
                    <a:pt x="453" y="3617"/>
                    <a:pt x="445" y="3556"/>
                  </a:cubicBezTo>
                  <a:lnTo>
                    <a:pt x="23" y="120"/>
                  </a:lnTo>
                  <a:lnTo>
                    <a:pt x="23" y="120"/>
                  </a:lnTo>
                  <a:cubicBezTo>
                    <a:pt x="15" y="58"/>
                    <a:pt x="58" y="9"/>
                    <a:pt x="118" y="9"/>
                  </a:cubicBezTo>
                  <a:lnTo>
                    <a:pt x="156" y="9"/>
                  </a:lnTo>
                  <a:lnTo>
                    <a:pt x="156" y="9"/>
                  </a:lnTo>
                  <a:cubicBezTo>
                    <a:pt x="168" y="3"/>
                    <a:pt x="182" y="0"/>
                    <a:pt x="198" y="0"/>
                  </a:cubicBezTo>
                  <a:lnTo>
                    <a:pt x="73" y="0"/>
                  </a:lnTo>
                  <a:lnTo>
                    <a:pt x="73" y="0"/>
                  </a:lnTo>
                  <a:cubicBezTo>
                    <a:pt x="28" y="18"/>
                    <a:pt x="0" y="65"/>
                    <a:pt x="7" y="120"/>
                  </a:cubicBez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2">
              <a:extLst>
                <a:ext uri="{FF2B5EF4-FFF2-40B4-BE49-F238E27FC236}">
                  <a16:creationId xmlns:a16="http://schemas.microsoft.com/office/drawing/2014/main" id="{067FB49B-5D09-9C4A-BB37-1BF5B1EBD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1629" y="7412800"/>
              <a:ext cx="335077" cy="324088"/>
            </a:xfrm>
            <a:custGeom>
              <a:avLst/>
              <a:gdLst>
                <a:gd name="T0" fmla="*/ 260 w 270"/>
                <a:gd name="T1" fmla="*/ 129 h 259"/>
                <a:gd name="T2" fmla="*/ 260 w 270"/>
                <a:gd name="T3" fmla="*/ 129 h 259"/>
                <a:gd name="T4" fmla="*/ 150 w 270"/>
                <a:gd name="T5" fmla="*/ 258 h 259"/>
                <a:gd name="T6" fmla="*/ 150 w 270"/>
                <a:gd name="T7" fmla="*/ 258 h 259"/>
                <a:gd name="T8" fmla="*/ 9 w 270"/>
                <a:gd name="T9" fmla="*/ 129 h 259"/>
                <a:gd name="T10" fmla="*/ 9 w 270"/>
                <a:gd name="T11" fmla="*/ 129 h 259"/>
                <a:gd name="T12" fmla="*/ 119 w 270"/>
                <a:gd name="T13" fmla="*/ 0 h 259"/>
                <a:gd name="T14" fmla="*/ 119 w 270"/>
                <a:gd name="T15" fmla="*/ 0 h 259"/>
                <a:gd name="T16" fmla="*/ 260 w 270"/>
                <a:gd name="T17" fmla="*/ 12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59">
                  <a:moveTo>
                    <a:pt x="260" y="129"/>
                  </a:moveTo>
                  <a:lnTo>
                    <a:pt x="260" y="129"/>
                  </a:lnTo>
                  <a:cubicBezTo>
                    <a:pt x="269" y="200"/>
                    <a:pt x="220" y="258"/>
                    <a:pt x="150" y="258"/>
                  </a:cubicBezTo>
                  <a:lnTo>
                    <a:pt x="150" y="258"/>
                  </a:lnTo>
                  <a:cubicBezTo>
                    <a:pt x="81" y="258"/>
                    <a:pt x="18" y="200"/>
                    <a:pt x="9" y="129"/>
                  </a:cubicBezTo>
                  <a:lnTo>
                    <a:pt x="9" y="129"/>
                  </a:lnTo>
                  <a:cubicBezTo>
                    <a:pt x="0" y="57"/>
                    <a:pt x="49" y="0"/>
                    <a:pt x="119" y="0"/>
                  </a:cubicBezTo>
                  <a:lnTo>
                    <a:pt x="119" y="0"/>
                  </a:lnTo>
                  <a:cubicBezTo>
                    <a:pt x="188" y="0"/>
                    <a:pt x="252" y="57"/>
                    <a:pt x="260" y="129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id="{A9944A2A-94D9-AA48-AEBA-C11C31759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0503" y="7473223"/>
              <a:ext cx="115355" cy="109861"/>
            </a:xfrm>
            <a:custGeom>
              <a:avLst/>
              <a:gdLst>
                <a:gd name="T0" fmla="*/ 87 w 91"/>
                <a:gd name="T1" fmla="*/ 44 h 88"/>
                <a:gd name="T2" fmla="*/ 87 w 91"/>
                <a:gd name="T3" fmla="*/ 44 h 88"/>
                <a:gd name="T4" fmla="*/ 50 w 91"/>
                <a:gd name="T5" fmla="*/ 87 h 88"/>
                <a:gd name="T6" fmla="*/ 50 w 91"/>
                <a:gd name="T7" fmla="*/ 87 h 88"/>
                <a:gd name="T8" fmla="*/ 3 w 91"/>
                <a:gd name="T9" fmla="*/ 44 h 88"/>
                <a:gd name="T10" fmla="*/ 3 w 91"/>
                <a:gd name="T11" fmla="*/ 44 h 88"/>
                <a:gd name="T12" fmla="*/ 40 w 91"/>
                <a:gd name="T13" fmla="*/ 0 h 88"/>
                <a:gd name="T14" fmla="*/ 40 w 91"/>
                <a:gd name="T15" fmla="*/ 0 h 88"/>
                <a:gd name="T16" fmla="*/ 87 w 91"/>
                <a:gd name="T17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8">
                  <a:moveTo>
                    <a:pt x="87" y="44"/>
                  </a:moveTo>
                  <a:lnTo>
                    <a:pt x="87" y="44"/>
                  </a:lnTo>
                  <a:cubicBezTo>
                    <a:pt x="90" y="68"/>
                    <a:pt x="74" y="87"/>
                    <a:pt x="50" y="87"/>
                  </a:cubicBezTo>
                  <a:lnTo>
                    <a:pt x="50" y="87"/>
                  </a:lnTo>
                  <a:cubicBezTo>
                    <a:pt x="27" y="87"/>
                    <a:pt x="6" y="68"/>
                    <a:pt x="3" y="44"/>
                  </a:cubicBezTo>
                  <a:lnTo>
                    <a:pt x="3" y="44"/>
                  </a:lnTo>
                  <a:cubicBezTo>
                    <a:pt x="0" y="20"/>
                    <a:pt x="17" y="0"/>
                    <a:pt x="40" y="0"/>
                  </a:cubicBezTo>
                  <a:lnTo>
                    <a:pt x="40" y="0"/>
                  </a:lnTo>
                  <a:cubicBezTo>
                    <a:pt x="63" y="0"/>
                    <a:pt x="85" y="20"/>
                    <a:pt x="87" y="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C1F82E28-0268-7240-83EC-60F16A536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3039" y="7555621"/>
              <a:ext cx="197750" cy="115351"/>
            </a:xfrm>
            <a:custGeom>
              <a:avLst/>
              <a:gdLst>
                <a:gd name="T0" fmla="*/ 155 w 159"/>
                <a:gd name="T1" fmla="*/ 46 h 93"/>
                <a:gd name="T2" fmla="*/ 155 w 159"/>
                <a:gd name="T3" fmla="*/ 46 h 93"/>
                <a:gd name="T4" fmla="*/ 84 w 159"/>
                <a:gd name="T5" fmla="*/ 92 h 93"/>
                <a:gd name="T6" fmla="*/ 84 w 159"/>
                <a:gd name="T7" fmla="*/ 92 h 93"/>
                <a:gd name="T8" fmla="*/ 3 w 159"/>
                <a:gd name="T9" fmla="*/ 46 h 93"/>
                <a:gd name="T10" fmla="*/ 3 w 159"/>
                <a:gd name="T11" fmla="*/ 46 h 93"/>
                <a:gd name="T12" fmla="*/ 73 w 159"/>
                <a:gd name="T13" fmla="*/ 0 h 93"/>
                <a:gd name="T14" fmla="*/ 73 w 159"/>
                <a:gd name="T15" fmla="*/ 0 h 93"/>
                <a:gd name="T16" fmla="*/ 155 w 159"/>
                <a:gd name="T17" fmla="*/ 4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93">
                  <a:moveTo>
                    <a:pt x="155" y="46"/>
                  </a:moveTo>
                  <a:lnTo>
                    <a:pt x="155" y="46"/>
                  </a:lnTo>
                  <a:cubicBezTo>
                    <a:pt x="158" y="71"/>
                    <a:pt x="127" y="92"/>
                    <a:pt x="84" y="92"/>
                  </a:cubicBezTo>
                  <a:lnTo>
                    <a:pt x="84" y="92"/>
                  </a:lnTo>
                  <a:cubicBezTo>
                    <a:pt x="43" y="92"/>
                    <a:pt x="6" y="71"/>
                    <a:pt x="3" y="46"/>
                  </a:cubicBezTo>
                  <a:lnTo>
                    <a:pt x="3" y="46"/>
                  </a:lnTo>
                  <a:cubicBezTo>
                    <a:pt x="0" y="21"/>
                    <a:pt x="31" y="0"/>
                    <a:pt x="73" y="0"/>
                  </a:cubicBezTo>
                  <a:lnTo>
                    <a:pt x="73" y="0"/>
                  </a:lnTo>
                  <a:cubicBezTo>
                    <a:pt x="115" y="0"/>
                    <a:pt x="152" y="21"/>
                    <a:pt x="155" y="4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6E589DAC-9072-4042-B3A3-6FEFDA4F5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8906" y="9719879"/>
              <a:ext cx="1510585" cy="1972002"/>
            </a:xfrm>
            <a:custGeom>
              <a:avLst/>
              <a:gdLst>
                <a:gd name="T0" fmla="*/ 1121 w 1212"/>
                <a:gd name="T1" fmla="*/ 1584 h 1585"/>
                <a:gd name="T2" fmla="*/ 1121 w 1212"/>
                <a:gd name="T3" fmla="*/ 1584 h 1585"/>
                <a:gd name="T4" fmla="*/ 0 w 1212"/>
                <a:gd name="T5" fmla="*/ 0 h 1585"/>
                <a:gd name="T6" fmla="*/ 0 w 1212"/>
                <a:gd name="T7" fmla="*/ 0 h 1585"/>
                <a:gd name="T8" fmla="*/ 190 w 1212"/>
                <a:gd name="T9" fmla="*/ 810 h 1585"/>
                <a:gd name="T10" fmla="*/ 190 w 1212"/>
                <a:gd name="T11" fmla="*/ 810 h 1585"/>
                <a:gd name="T12" fmla="*/ 769 w 1212"/>
                <a:gd name="T13" fmla="*/ 1584 h 1585"/>
                <a:gd name="T14" fmla="*/ 1121 w 1212"/>
                <a:gd name="T15" fmla="*/ 1584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2" h="1585">
                  <a:moveTo>
                    <a:pt x="1121" y="1584"/>
                  </a:moveTo>
                  <a:lnTo>
                    <a:pt x="1121" y="1584"/>
                  </a:lnTo>
                  <a:cubicBezTo>
                    <a:pt x="1121" y="1584"/>
                    <a:pt x="1211" y="270"/>
                    <a:pt x="0" y="0"/>
                  </a:cubicBezTo>
                  <a:lnTo>
                    <a:pt x="0" y="0"/>
                  </a:lnTo>
                  <a:cubicBezTo>
                    <a:pt x="0" y="0"/>
                    <a:pt x="203" y="247"/>
                    <a:pt x="190" y="810"/>
                  </a:cubicBezTo>
                  <a:lnTo>
                    <a:pt x="190" y="810"/>
                  </a:lnTo>
                  <a:cubicBezTo>
                    <a:pt x="177" y="1373"/>
                    <a:pt x="769" y="1584"/>
                    <a:pt x="769" y="1584"/>
                  </a:cubicBezTo>
                  <a:lnTo>
                    <a:pt x="1121" y="1584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6">
              <a:extLst>
                <a:ext uri="{FF2B5EF4-FFF2-40B4-BE49-F238E27FC236}">
                  <a16:creationId xmlns:a16="http://schemas.microsoft.com/office/drawing/2014/main" id="{FED4A7CB-4CEE-8344-8DD8-CCEDAF7FC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8908" y="9719879"/>
              <a:ext cx="1285373" cy="1972002"/>
            </a:xfrm>
            <a:custGeom>
              <a:avLst/>
              <a:gdLst>
                <a:gd name="T0" fmla="*/ 918 w 1031"/>
                <a:gd name="T1" fmla="*/ 1325 h 1585"/>
                <a:gd name="T2" fmla="*/ 960 w 1031"/>
                <a:gd name="T3" fmla="*/ 1076 h 1585"/>
                <a:gd name="T4" fmla="*/ 1030 w 1031"/>
                <a:gd name="T5" fmla="*/ 940 h 1585"/>
                <a:gd name="T6" fmla="*/ 1028 w 1031"/>
                <a:gd name="T7" fmla="*/ 932 h 1585"/>
                <a:gd name="T8" fmla="*/ 953 w 1031"/>
                <a:gd name="T9" fmla="*/ 1074 h 1585"/>
                <a:gd name="T10" fmla="*/ 911 w 1031"/>
                <a:gd name="T11" fmla="*/ 1304 h 1585"/>
                <a:gd name="T12" fmla="*/ 713 w 1031"/>
                <a:gd name="T13" fmla="*/ 810 h 1585"/>
                <a:gd name="T14" fmla="*/ 745 w 1031"/>
                <a:gd name="T15" fmla="*/ 424 h 1585"/>
                <a:gd name="T16" fmla="*/ 740 w 1031"/>
                <a:gd name="T17" fmla="*/ 418 h 1585"/>
                <a:gd name="T18" fmla="*/ 704 w 1031"/>
                <a:gd name="T19" fmla="*/ 793 h 1585"/>
                <a:gd name="T20" fmla="*/ 424 w 1031"/>
                <a:gd name="T21" fmla="*/ 375 h 1585"/>
                <a:gd name="T22" fmla="*/ 372 w 1031"/>
                <a:gd name="T23" fmla="*/ 133 h 1585"/>
                <a:gd name="T24" fmla="*/ 365 w 1031"/>
                <a:gd name="T25" fmla="*/ 130 h 1585"/>
                <a:gd name="T26" fmla="*/ 408 w 1031"/>
                <a:gd name="T27" fmla="*/ 357 h 1585"/>
                <a:gd name="T28" fmla="*/ 11 w 1031"/>
                <a:gd name="T29" fmla="*/ 3 h 1585"/>
                <a:gd name="T30" fmla="*/ 0 w 1031"/>
                <a:gd name="T31" fmla="*/ 0 h 1585"/>
                <a:gd name="T32" fmla="*/ 5 w 1031"/>
                <a:gd name="T33" fmla="*/ 7 h 1585"/>
                <a:gd name="T34" fmla="*/ 407 w 1031"/>
                <a:gd name="T35" fmla="*/ 367 h 1585"/>
                <a:gd name="T36" fmla="*/ 136 w 1031"/>
                <a:gd name="T37" fmla="*/ 308 h 1585"/>
                <a:gd name="T38" fmla="*/ 137 w 1031"/>
                <a:gd name="T39" fmla="*/ 315 h 1585"/>
                <a:gd name="T40" fmla="*/ 418 w 1031"/>
                <a:gd name="T41" fmla="*/ 380 h 1585"/>
                <a:gd name="T42" fmla="*/ 697 w 1031"/>
                <a:gd name="T43" fmla="*/ 794 h 1585"/>
                <a:gd name="T44" fmla="*/ 265 w 1031"/>
                <a:gd name="T45" fmla="*/ 697 h 1585"/>
                <a:gd name="T46" fmla="*/ 190 w 1031"/>
                <a:gd name="T47" fmla="*/ 711 h 1585"/>
                <a:gd name="T48" fmla="*/ 190 w 1031"/>
                <a:gd name="T49" fmla="*/ 719 h 1585"/>
                <a:gd name="T50" fmla="*/ 706 w 1031"/>
                <a:gd name="T51" fmla="*/ 812 h 1585"/>
                <a:gd name="T52" fmla="*/ 904 w 1031"/>
                <a:gd name="T53" fmla="*/ 1306 h 1585"/>
                <a:gd name="T54" fmla="*/ 409 w 1031"/>
                <a:gd name="T55" fmla="*/ 1015 h 1585"/>
                <a:gd name="T56" fmla="*/ 217 w 1031"/>
                <a:gd name="T57" fmla="*/ 1026 h 1585"/>
                <a:gd name="T58" fmla="*/ 219 w 1031"/>
                <a:gd name="T59" fmla="*/ 1033 h 1585"/>
                <a:gd name="T60" fmla="*/ 409 w 1031"/>
                <a:gd name="T61" fmla="*/ 1023 h 1585"/>
                <a:gd name="T62" fmla="*/ 911 w 1031"/>
                <a:gd name="T63" fmla="*/ 1326 h 1585"/>
                <a:gd name="T64" fmla="*/ 971 w 1031"/>
                <a:gd name="T65" fmla="*/ 1584 h 1585"/>
                <a:gd name="T66" fmla="*/ 979 w 1031"/>
                <a:gd name="T67" fmla="*/ 1584 h 1585"/>
                <a:gd name="T68" fmla="*/ 918 w 1031"/>
                <a:gd name="T69" fmla="*/ 1325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1" h="1585">
                  <a:moveTo>
                    <a:pt x="918" y="1325"/>
                  </a:moveTo>
                  <a:lnTo>
                    <a:pt x="918" y="1325"/>
                  </a:lnTo>
                  <a:cubicBezTo>
                    <a:pt x="918" y="1324"/>
                    <a:pt x="917" y="1200"/>
                    <a:pt x="960" y="1076"/>
                  </a:cubicBezTo>
                  <a:lnTo>
                    <a:pt x="960" y="1076"/>
                  </a:lnTo>
                  <a:cubicBezTo>
                    <a:pt x="979" y="1023"/>
                    <a:pt x="1002" y="977"/>
                    <a:pt x="1030" y="940"/>
                  </a:cubicBezTo>
                  <a:lnTo>
                    <a:pt x="1030" y="940"/>
                  </a:lnTo>
                  <a:cubicBezTo>
                    <a:pt x="1030" y="937"/>
                    <a:pt x="1029" y="935"/>
                    <a:pt x="1028" y="932"/>
                  </a:cubicBezTo>
                  <a:lnTo>
                    <a:pt x="1028" y="932"/>
                  </a:lnTo>
                  <a:cubicBezTo>
                    <a:pt x="998" y="971"/>
                    <a:pt x="973" y="1018"/>
                    <a:pt x="953" y="1074"/>
                  </a:cubicBezTo>
                  <a:lnTo>
                    <a:pt x="953" y="1074"/>
                  </a:lnTo>
                  <a:cubicBezTo>
                    <a:pt x="921" y="1169"/>
                    <a:pt x="913" y="1262"/>
                    <a:pt x="911" y="1304"/>
                  </a:cubicBezTo>
                  <a:lnTo>
                    <a:pt x="911" y="1304"/>
                  </a:lnTo>
                  <a:cubicBezTo>
                    <a:pt x="856" y="1116"/>
                    <a:pt x="787" y="952"/>
                    <a:pt x="713" y="812"/>
                  </a:cubicBezTo>
                  <a:lnTo>
                    <a:pt x="713" y="810"/>
                  </a:lnTo>
                  <a:lnTo>
                    <a:pt x="713" y="810"/>
                  </a:lnTo>
                  <a:cubicBezTo>
                    <a:pt x="713" y="807"/>
                    <a:pt x="677" y="597"/>
                    <a:pt x="745" y="424"/>
                  </a:cubicBezTo>
                  <a:lnTo>
                    <a:pt x="745" y="424"/>
                  </a:lnTo>
                  <a:cubicBezTo>
                    <a:pt x="743" y="423"/>
                    <a:pt x="741" y="421"/>
                    <a:pt x="740" y="418"/>
                  </a:cubicBezTo>
                  <a:lnTo>
                    <a:pt x="740" y="418"/>
                  </a:lnTo>
                  <a:cubicBezTo>
                    <a:pt x="681" y="565"/>
                    <a:pt x="696" y="736"/>
                    <a:pt x="704" y="793"/>
                  </a:cubicBezTo>
                  <a:lnTo>
                    <a:pt x="704" y="793"/>
                  </a:lnTo>
                  <a:cubicBezTo>
                    <a:pt x="611" y="618"/>
                    <a:pt x="512" y="480"/>
                    <a:pt x="424" y="375"/>
                  </a:cubicBezTo>
                  <a:lnTo>
                    <a:pt x="424" y="375"/>
                  </a:lnTo>
                  <a:cubicBezTo>
                    <a:pt x="420" y="369"/>
                    <a:pt x="367" y="251"/>
                    <a:pt x="372" y="133"/>
                  </a:cubicBezTo>
                  <a:lnTo>
                    <a:pt x="372" y="133"/>
                  </a:lnTo>
                  <a:cubicBezTo>
                    <a:pt x="370" y="131"/>
                    <a:pt x="367" y="130"/>
                    <a:pt x="365" y="130"/>
                  </a:cubicBezTo>
                  <a:lnTo>
                    <a:pt x="365" y="130"/>
                  </a:lnTo>
                  <a:cubicBezTo>
                    <a:pt x="361" y="223"/>
                    <a:pt x="392" y="317"/>
                    <a:pt x="408" y="357"/>
                  </a:cubicBezTo>
                  <a:lnTo>
                    <a:pt x="408" y="357"/>
                  </a:lnTo>
                  <a:cubicBezTo>
                    <a:pt x="221" y="139"/>
                    <a:pt x="52" y="28"/>
                    <a:pt x="11" y="3"/>
                  </a:cubicBezTo>
                  <a:lnTo>
                    <a:pt x="11" y="3"/>
                  </a:lnTo>
                  <a:cubicBezTo>
                    <a:pt x="7" y="2"/>
                    <a:pt x="4" y="1"/>
                    <a:pt x="0" y="0"/>
                  </a:cubicBezTo>
                  <a:lnTo>
                    <a:pt x="0" y="0"/>
                  </a:lnTo>
                  <a:cubicBezTo>
                    <a:pt x="0" y="0"/>
                    <a:pt x="2" y="3"/>
                    <a:pt x="5" y="7"/>
                  </a:cubicBezTo>
                  <a:lnTo>
                    <a:pt x="5" y="7"/>
                  </a:lnTo>
                  <a:cubicBezTo>
                    <a:pt x="43" y="30"/>
                    <a:pt x="215" y="143"/>
                    <a:pt x="407" y="367"/>
                  </a:cubicBezTo>
                  <a:lnTo>
                    <a:pt x="407" y="367"/>
                  </a:lnTo>
                  <a:cubicBezTo>
                    <a:pt x="318" y="327"/>
                    <a:pt x="216" y="313"/>
                    <a:pt x="136" y="308"/>
                  </a:cubicBezTo>
                  <a:lnTo>
                    <a:pt x="136" y="308"/>
                  </a:lnTo>
                  <a:cubicBezTo>
                    <a:pt x="136" y="310"/>
                    <a:pt x="137" y="313"/>
                    <a:pt x="137" y="315"/>
                  </a:cubicBezTo>
                  <a:lnTo>
                    <a:pt x="137" y="315"/>
                  </a:lnTo>
                  <a:cubicBezTo>
                    <a:pt x="221" y="320"/>
                    <a:pt x="327" y="335"/>
                    <a:pt x="418" y="380"/>
                  </a:cubicBezTo>
                  <a:lnTo>
                    <a:pt x="418" y="380"/>
                  </a:lnTo>
                  <a:cubicBezTo>
                    <a:pt x="505" y="484"/>
                    <a:pt x="605" y="621"/>
                    <a:pt x="697" y="794"/>
                  </a:cubicBezTo>
                  <a:lnTo>
                    <a:pt x="697" y="794"/>
                  </a:lnTo>
                  <a:cubicBezTo>
                    <a:pt x="561" y="681"/>
                    <a:pt x="388" y="678"/>
                    <a:pt x="265" y="697"/>
                  </a:cubicBezTo>
                  <a:lnTo>
                    <a:pt x="265" y="697"/>
                  </a:lnTo>
                  <a:cubicBezTo>
                    <a:pt x="239" y="700"/>
                    <a:pt x="213" y="706"/>
                    <a:pt x="190" y="711"/>
                  </a:cubicBezTo>
                  <a:lnTo>
                    <a:pt x="190" y="711"/>
                  </a:lnTo>
                  <a:cubicBezTo>
                    <a:pt x="190" y="714"/>
                    <a:pt x="190" y="716"/>
                    <a:pt x="190" y="719"/>
                  </a:cubicBezTo>
                  <a:lnTo>
                    <a:pt x="190" y="719"/>
                  </a:lnTo>
                  <a:cubicBezTo>
                    <a:pt x="337" y="684"/>
                    <a:pt x="550" y="670"/>
                    <a:pt x="706" y="812"/>
                  </a:cubicBezTo>
                  <a:lnTo>
                    <a:pt x="706" y="812"/>
                  </a:lnTo>
                  <a:cubicBezTo>
                    <a:pt x="780" y="952"/>
                    <a:pt x="849" y="1117"/>
                    <a:pt x="904" y="1306"/>
                  </a:cubicBezTo>
                  <a:lnTo>
                    <a:pt x="904" y="1306"/>
                  </a:lnTo>
                  <a:cubicBezTo>
                    <a:pt x="744" y="1086"/>
                    <a:pt x="548" y="1026"/>
                    <a:pt x="409" y="1015"/>
                  </a:cubicBezTo>
                  <a:lnTo>
                    <a:pt x="409" y="1015"/>
                  </a:lnTo>
                  <a:cubicBezTo>
                    <a:pt x="333" y="1009"/>
                    <a:pt x="265" y="1017"/>
                    <a:pt x="217" y="1026"/>
                  </a:cubicBezTo>
                  <a:lnTo>
                    <a:pt x="217" y="1026"/>
                  </a:lnTo>
                  <a:cubicBezTo>
                    <a:pt x="217" y="1029"/>
                    <a:pt x="218" y="1031"/>
                    <a:pt x="219" y="1033"/>
                  </a:cubicBezTo>
                  <a:lnTo>
                    <a:pt x="219" y="1033"/>
                  </a:lnTo>
                  <a:cubicBezTo>
                    <a:pt x="266" y="1024"/>
                    <a:pt x="333" y="1016"/>
                    <a:pt x="409" y="1023"/>
                  </a:cubicBezTo>
                  <a:lnTo>
                    <a:pt x="409" y="1023"/>
                  </a:lnTo>
                  <a:cubicBezTo>
                    <a:pt x="549" y="1034"/>
                    <a:pt x="750" y="1096"/>
                    <a:pt x="911" y="1326"/>
                  </a:cubicBezTo>
                  <a:lnTo>
                    <a:pt x="911" y="1326"/>
                  </a:lnTo>
                  <a:cubicBezTo>
                    <a:pt x="934" y="1407"/>
                    <a:pt x="954" y="1493"/>
                    <a:pt x="971" y="1584"/>
                  </a:cubicBezTo>
                  <a:lnTo>
                    <a:pt x="979" y="1584"/>
                  </a:lnTo>
                  <a:lnTo>
                    <a:pt x="979" y="1584"/>
                  </a:lnTo>
                  <a:cubicBezTo>
                    <a:pt x="962" y="1493"/>
                    <a:pt x="941" y="1407"/>
                    <a:pt x="918" y="1326"/>
                  </a:cubicBezTo>
                  <a:lnTo>
                    <a:pt x="918" y="1325"/>
                  </a:ln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91221775-ECFD-584E-B355-949D982BB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162" y="8775075"/>
              <a:ext cx="2642156" cy="2916806"/>
            </a:xfrm>
            <a:custGeom>
              <a:avLst/>
              <a:gdLst>
                <a:gd name="T0" fmla="*/ 1397 w 2123"/>
                <a:gd name="T1" fmla="*/ 2340 h 2341"/>
                <a:gd name="T2" fmla="*/ 1397 w 2123"/>
                <a:gd name="T3" fmla="*/ 2340 h 2341"/>
                <a:gd name="T4" fmla="*/ 1520 w 2123"/>
                <a:gd name="T5" fmla="*/ 1134 h 2341"/>
                <a:gd name="T6" fmla="*/ 1520 w 2123"/>
                <a:gd name="T7" fmla="*/ 1134 h 2341"/>
                <a:gd name="T8" fmla="*/ 0 w 2123"/>
                <a:gd name="T9" fmla="*/ 0 h 2341"/>
                <a:gd name="T10" fmla="*/ 0 w 2123"/>
                <a:gd name="T11" fmla="*/ 0 h 2341"/>
                <a:gd name="T12" fmla="*/ 342 w 2123"/>
                <a:gd name="T13" fmla="*/ 1299 h 2341"/>
                <a:gd name="T14" fmla="*/ 342 w 2123"/>
                <a:gd name="T15" fmla="*/ 1299 h 2341"/>
                <a:gd name="T16" fmla="*/ 906 w 2123"/>
                <a:gd name="T17" fmla="*/ 2340 h 2341"/>
                <a:gd name="T18" fmla="*/ 1397 w 2123"/>
                <a:gd name="T19" fmla="*/ 2340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3" h="2341">
                  <a:moveTo>
                    <a:pt x="1397" y="2340"/>
                  </a:moveTo>
                  <a:lnTo>
                    <a:pt x="1397" y="2340"/>
                  </a:lnTo>
                  <a:cubicBezTo>
                    <a:pt x="1397" y="2340"/>
                    <a:pt x="2122" y="1731"/>
                    <a:pt x="1520" y="1134"/>
                  </a:cubicBezTo>
                  <a:lnTo>
                    <a:pt x="1520" y="1134"/>
                  </a:lnTo>
                  <a:cubicBezTo>
                    <a:pt x="919" y="537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352" y="679"/>
                    <a:pt x="342" y="1299"/>
                  </a:cubicBezTo>
                  <a:lnTo>
                    <a:pt x="342" y="1299"/>
                  </a:lnTo>
                  <a:cubicBezTo>
                    <a:pt x="332" y="1919"/>
                    <a:pt x="906" y="2340"/>
                    <a:pt x="906" y="2340"/>
                  </a:cubicBezTo>
                  <a:lnTo>
                    <a:pt x="1397" y="2340"/>
                  </a:lnTo>
                </a:path>
              </a:pathLst>
            </a:custGeom>
            <a:solidFill>
              <a:srgbClr val="338A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8">
              <a:extLst>
                <a:ext uri="{FF2B5EF4-FFF2-40B4-BE49-F238E27FC236}">
                  <a16:creationId xmlns:a16="http://schemas.microsoft.com/office/drawing/2014/main" id="{CF643D1F-27D5-F243-826C-5D9608FD5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164" y="8775075"/>
              <a:ext cx="2076371" cy="2916806"/>
            </a:xfrm>
            <a:custGeom>
              <a:avLst/>
              <a:gdLst>
                <a:gd name="T0" fmla="*/ 1457 w 1669"/>
                <a:gd name="T1" fmla="*/ 2081 h 2341"/>
                <a:gd name="T2" fmla="*/ 1260 w 1669"/>
                <a:gd name="T3" fmla="*/ 2257 h 2341"/>
                <a:gd name="T4" fmla="*/ 1273 w 1669"/>
                <a:gd name="T5" fmla="*/ 1782 h 2341"/>
                <a:gd name="T6" fmla="*/ 1548 w 1669"/>
                <a:gd name="T7" fmla="*/ 1163 h 2341"/>
                <a:gd name="T8" fmla="*/ 1544 w 1669"/>
                <a:gd name="T9" fmla="*/ 1158 h 2341"/>
                <a:gd name="T10" fmla="*/ 1270 w 1669"/>
                <a:gd name="T11" fmla="*/ 1766 h 2341"/>
                <a:gd name="T12" fmla="*/ 1203 w 1669"/>
                <a:gd name="T13" fmla="*/ 1508 h 2341"/>
                <a:gd name="T14" fmla="*/ 996 w 1669"/>
                <a:gd name="T15" fmla="*/ 1078 h 2341"/>
                <a:gd name="T16" fmla="*/ 1025 w 1669"/>
                <a:gd name="T17" fmla="*/ 702 h 2341"/>
                <a:gd name="T18" fmla="*/ 988 w 1669"/>
                <a:gd name="T19" fmla="*/ 1065 h 2341"/>
                <a:gd name="T20" fmla="*/ 747 w 1669"/>
                <a:gd name="T21" fmla="*/ 727 h 2341"/>
                <a:gd name="T22" fmla="*/ 535 w 1669"/>
                <a:gd name="T23" fmla="*/ 485 h 2341"/>
                <a:gd name="T24" fmla="*/ 517 w 1669"/>
                <a:gd name="T25" fmla="*/ 332 h 2341"/>
                <a:gd name="T26" fmla="*/ 510 w 1669"/>
                <a:gd name="T27" fmla="*/ 326 h 2341"/>
                <a:gd name="T28" fmla="*/ 526 w 1669"/>
                <a:gd name="T29" fmla="*/ 476 h 2341"/>
                <a:gd name="T30" fmla="*/ 19 w 1669"/>
                <a:gd name="T31" fmla="*/ 11 h 2341"/>
                <a:gd name="T32" fmla="*/ 0 w 1669"/>
                <a:gd name="T33" fmla="*/ 0 h 2341"/>
                <a:gd name="T34" fmla="*/ 4 w 1669"/>
                <a:gd name="T35" fmla="*/ 8 h 2341"/>
                <a:gd name="T36" fmla="*/ 501 w 1669"/>
                <a:gd name="T37" fmla="*/ 460 h 2341"/>
                <a:gd name="T38" fmla="*/ 158 w 1669"/>
                <a:gd name="T39" fmla="*/ 368 h 2341"/>
                <a:gd name="T40" fmla="*/ 160 w 1669"/>
                <a:gd name="T41" fmla="*/ 375 h 2341"/>
                <a:gd name="T42" fmla="*/ 529 w 1669"/>
                <a:gd name="T43" fmla="*/ 489 h 2341"/>
                <a:gd name="T44" fmla="*/ 741 w 1669"/>
                <a:gd name="T45" fmla="*/ 731 h 2341"/>
                <a:gd name="T46" fmla="*/ 970 w 1669"/>
                <a:gd name="T47" fmla="*/ 1049 h 2341"/>
                <a:gd name="T48" fmla="*/ 286 w 1669"/>
                <a:gd name="T49" fmla="*/ 800 h 2341"/>
                <a:gd name="T50" fmla="*/ 287 w 1669"/>
                <a:gd name="T51" fmla="*/ 807 h 2341"/>
                <a:gd name="T52" fmla="*/ 989 w 1669"/>
                <a:gd name="T53" fmla="*/ 1081 h 2341"/>
                <a:gd name="T54" fmla="*/ 1197 w 1669"/>
                <a:gd name="T55" fmla="*/ 1510 h 2341"/>
                <a:gd name="T56" fmla="*/ 1263 w 1669"/>
                <a:gd name="T57" fmla="*/ 1765 h 2341"/>
                <a:gd name="T58" fmla="*/ 665 w 1669"/>
                <a:gd name="T59" fmla="*/ 1405 h 2341"/>
                <a:gd name="T60" fmla="*/ 343 w 1669"/>
                <a:gd name="T61" fmla="*/ 1354 h 2341"/>
                <a:gd name="T62" fmla="*/ 343 w 1669"/>
                <a:gd name="T63" fmla="*/ 1362 h 2341"/>
                <a:gd name="T64" fmla="*/ 663 w 1669"/>
                <a:gd name="T65" fmla="*/ 1412 h 2341"/>
                <a:gd name="T66" fmla="*/ 1266 w 1669"/>
                <a:gd name="T67" fmla="*/ 1783 h 2341"/>
                <a:gd name="T68" fmla="*/ 1252 w 1669"/>
                <a:gd name="T69" fmla="*/ 2262 h 2341"/>
                <a:gd name="T70" fmla="*/ 926 w 1669"/>
                <a:gd name="T71" fmla="*/ 1864 h 2341"/>
                <a:gd name="T72" fmla="*/ 468 w 1669"/>
                <a:gd name="T73" fmla="*/ 1815 h 2341"/>
                <a:gd name="T74" fmla="*/ 471 w 1669"/>
                <a:gd name="T75" fmla="*/ 1821 h 2341"/>
                <a:gd name="T76" fmla="*/ 923 w 1669"/>
                <a:gd name="T77" fmla="*/ 1871 h 2341"/>
                <a:gd name="T78" fmla="*/ 1249 w 1669"/>
                <a:gd name="T79" fmla="*/ 2275 h 2341"/>
                <a:gd name="T80" fmla="*/ 1231 w 1669"/>
                <a:gd name="T81" fmla="*/ 2340 h 2341"/>
                <a:gd name="T82" fmla="*/ 1239 w 1669"/>
                <a:gd name="T83" fmla="*/ 2340 h 2341"/>
                <a:gd name="T84" fmla="*/ 1256 w 1669"/>
                <a:gd name="T85" fmla="*/ 2276 h 2341"/>
                <a:gd name="T86" fmla="*/ 1461 w 1669"/>
                <a:gd name="T87" fmla="*/ 2087 h 2341"/>
                <a:gd name="T88" fmla="*/ 1664 w 1669"/>
                <a:gd name="T89" fmla="*/ 2001 h 2341"/>
                <a:gd name="T90" fmla="*/ 1668 w 1669"/>
                <a:gd name="T91" fmla="*/ 1993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9" h="2341">
                  <a:moveTo>
                    <a:pt x="1457" y="2081"/>
                  </a:moveTo>
                  <a:lnTo>
                    <a:pt x="1457" y="2081"/>
                  </a:lnTo>
                  <a:cubicBezTo>
                    <a:pt x="1349" y="2147"/>
                    <a:pt x="1284" y="2226"/>
                    <a:pt x="1260" y="2257"/>
                  </a:cubicBezTo>
                  <a:lnTo>
                    <a:pt x="1260" y="2257"/>
                  </a:lnTo>
                  <a:cubicBezTo>
                    <a:pt x="1295" y="2106"/>
                    <a:pt x="1299" y="1947"/>
                    <a:pt x="1273" y="1782"/>
                  </a:cubicBezTo>
                  <a:lnTo>
                    <a:pt x="1273" y="1782"/>
                  </a:lnTo>
                  <a:cubicBezTo>
                    <a:pt x="1276" y="1771"/>
                    <a:pt x="1384" y="1404"/>
                    <a:pt x="1548" y="1163"/>
                  </a:cubicBezTo>
                  <a:lnTo>
                    <a:pt x="1548" y="1163"/>
                  </a:lnTo>
                  <a:cubicBezTo>
                    <a:pt x="1547" y="1162"/>
                    <a:pt x="1545" y="1160"/>
                    <a:pt x="1544" y="1158"/>
                  </a:cubicBezTo>
                  <a:lnTo>
                    <a:pt x="1544" y="1158"/>
                  </a:lnTo>
                  <a:cubicBezTo>
                    <a:pt x="1395" y="1376"/>
                    <a:pt x="1292" y="1696"/>
                    <a:pt x="1270" y="1766"/>
                  </a:cubicBezTo>
                  <a:lnTo>
                    <a:pt x="1270" y="1766"/>
                  </a:lnTo>
                  <a:cubicBezTo>
                    <a:pt x="1256" y="1682"/>
                    <a:pt x="1234" y="1596"/>
                    <a:pt x="1203" y="1508"/>
                  </a:cubicBezTo>
                  <a:lnTo>
                    <a:pt x="1203" y="1508"/>
                  </a:lnTo>
                  <a:cubicBezTo>
                    <a:pt x="1155" y="1368"/>
                    <a:pt x="1085" y="1224"/>
                    <a:pt x="996" y="1078"/>
                  </a:cubicBezTo>
                  <a:lnTo>
                    <a:pt x="996" y="1078"/>
                  </a:lnTo>
                  <a:cubicBezTo>
                    <a:pt x="995" y="1065"/>
                    <a:pt x="986" y="890"/>
                    <a:pt x="1031" y="707"/>
                  </a:cubicBezTo>
                  <a:lnTo>
                    <a:pt x="1025" y="702"/>
                  </a:lnTo>
                  <a:lnTo>
                    <a:pt x="1025" y="702"/>
                  </a:lnTo>
                  <a:cubicBezTo>
                    <a:pt x="985" y="864"/>
                    <a:pt x="987" y="1020"/>
                    <a:pt x="988" y="1065"/>
                  </a:cubicBezTo>
                  <a:lnTo>
                    <a:pt x="988" y="1065"/>
                  </a:lnTo>
                  <a:cubicBezTo>
                    <a:pt x="919" y="954"/>
                    <a:pt x="838" y="841"/>
                    <a:pt x="747" y="727"/>
                  </a:cubicBezTo>
                  <a:lnTo>
                    <a:pt x="747" y="727"/>
                  </a:lnTo>
                  <a:cubicBezTo>
                    <a:pt x="677" y="640"/>
                    <a:pt x="605" y="560"/>
                    <a:pt x="535" y="485"/>
                  </a:cubicBezTo>
                  <a:lnTo>
                    <a:pt x="535" y="485"/>
                  </a:lnTo>
                  <a:cubicBezTo>
                    <a:pt x="534" y="478"/>
                    <a:pt x="520" y="413"/>
                    <a:pt x="517" y="332"/>
                  </a:cubicBezTo>
                  <a:lnTo>
                    <a:pt x="517" y="332"/>
                  </a:lnTo>
                  <a:cubicBezTo>
                    <a:pt x="515" y="330"/>
                    <a:pt x="512" y="328"/>
                    <a:pt x="510" y="326"/>
                  </a:cubicBezTo>
                  <a:lnTo>
                    <a:pt x="510" y="326"/>
                  </a:lnTo>
                  <a:cubicBezTo>
                    <a:pt x="512" y="395"/>
                    <a:pt x="522" y="452"/>
                    <a:pt x="526" y="476"/>
                  </a:cubicBezTo>
                  <a:lnTo>
                    <a:pt x="526" y="476"/>
                  </a:lnTo>
                  <a:cubicBezTo>
                    <a:pt x="317" y="255"/>
                    <a:pt x="120" y="91"/>
                    <a:pt x="19" y="11"/>
                  </a:cubicBezTo>
                  <a:lnTo>
                    <a:pt x="19" y="11"/>
                  </a:lnTo>
                  <a:cubicBezTo>
                    <a:pt x="7" y="4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2" y="3"/>
                    <a:pt x="4" y="8"/>
                  </a:cubicBezTo>
                  <a:lnTo>
                    <a:pt x="4" y="8"/>
                  </a:lnTo>
                  <a:cubicBezTo>
                    <a:pt x="98" y="82"/>
                    <a:pt x="292" y="242"/>
                    <a:pt x="501" y="460"/>
                  </a:cubicBezTo>
                  <a:lnTo>
                    <a:pt x="501" y="460"/>
                  </a:lnTo>
                  <a:cubicBezTo>
                    <a:pt x="389" y="384"/>
                    <a:pt x="255" y="368"/>
                    <a:pt x="158" y="368"/>
                  </a:cubicBezTo>
                  <a:lnTo>
                    <a:pt x="158" y="368"/>
                  </a:lnTo>
                  <a:cubicBezTo>
                    <a:pt x="158" y="371"/>
                    <a:pt x="159" y="373"/>
                    <a:pt x="160" y="375"/>
                  </a:cubicBezTo>
                  <a:lnTo>
                    <a:pt x="160" y="375"/>
                  </a:lnTo>
                  <a:cubicBezTo>
                    <a:pt x="265" y="375"/>
                    <a:pt x="413" y="395"/>
                    <a:pt x="529" y="489"/>
                  </a:cubicBezTo>
                  <a:lnTo>
                    <a:pt x="529" y="489"/>
                  </a:lnTo>
                  <a:cubicBezTo>
                    <a:pt x="599" y="564"/>
                    <a:pt x="671" y="645"/>
                    <a:pt x="741" y="731"/>
                  </a:cubicBezTo>
                  <a:lnTo>
                    <a:pt x="741" y="731"/>
                  </a:lnTo>
                  <a:cubicBezTo>
                    <a:pt x="827" y="838"/>
                    <a:pt x="904" y="944"/>
                    <a:pt x="970" y="1049"/>
                  </a:cubicBezTo>
                  <a:lnTo>
                    <a:pt x="970" y="1049"/>
                  </a:lnTo>
                  <a:cubicBezTo>
                    <a:pt x="788" y="870"/>
                    <a:pt x="440" y="815"/>
                    <a:pt x="286" y="800"/>
                  </a:cubicBezTo>
                  <a:lnTo>
                    <a:pt x="286" y="800"/>
                  </a:lnTo>
                  <a:cubicBezTo>
                    <a:pt x="286" y="802"/>
                    <a:pt x="287" y="804"/>
                    <a:pt x="287" y="807"/>
                  </a:cubicBezTo>
                  <a:lnTo>
                    <a:pt x="287" y="807"/>
                  </a:lnTo>
                  <a:cubicBezTo>
                    <a:pt x="449" y="824"/>
                    <a:pt x="819" y="883"/>
                    <a:pt x="989" y="1081"/>
                  </a:cubicBezTo>
                  <a:lnTo>
                    <a:pt x="989" y="1081"/>
                  </a:lnTo>
                  <a:cubicBezTo>
                    <a:pt x="1079" y="1226"/>
                    <a:pt x="1148" y="1370"/>
                    <a:pt x="1197" y="1510"/>
                  </a:cubicBezTo>
                  <a:lnTo>
                    <a:pt x="1197" y="1510"/>
                  </a:lnTo>
                  <a:cubicBezTo>
                    <a:pt x="1226" y="1596"/>
                    <a:pt x="1249" y="1681"/>
                    <a:pt x="1263" y="1765"/>
                  </a:cubicBezTo>
                  <a:lnTo>
                    <a:pt x="1263" y="1765"/>
                  </a:lnTo>
                  <a:cubicBezTo>
                    <a:pt x="1126" y="1555"/>
                    <a:pt x="863" y="1454"/>
                    <a:pt x="665" y="1405"/>
                  </a:cubicBezTo>
                  <a:lnTo>
                    <a:pt x="665" y="1405"/>
                  </a:lnTo>
                  <a:cubicBezTo>
                    <a:pt x="537" y="1374"/>
                    <a:pt x="419" y="1360"/>
                    <a:pt x="343" y="1354"/>
                  </a:cubicBezTo>
                  <a:lnTo>
                    <a:pt x="343" y="1354"/>
                  </a:lnTo>
                  <a:cubicBezTo>
                    <a:pt x="343" y="1357"/>
                    <a:pt x="343" y="1359"/>
                    <a:pt x="343" y="1362"/>
                  </a:cubicBezTo>
                  <a:lnTo>
                    <a:pt x="343" y="1362"/>
                  </a:lnTo>
                  <a:cubicBezTo>
                    <a:pt x="419" y="1368"/>
                    <a:pt x="537" y="1381"/>
                    <a:pt x="663" y="1412"/>
                  </a:cubicBezTo>
                  <a:lnTo>
                    <a:pt x="663" y="1412"/>
                  </a:lnTo>
                  <a:cubicBezTo>
                    <a:pt x="865" y="1462"/>
                    <a:pt x="1133" y="1566"/>
                    <a:pt x="1266" y="1783"/>
                  </a:cubicBezTo>
                  <a:lnTo>
                    <a:pt x="1266" y="1783"/>
                  </a:lnTo>
                  <a:cubicBezTo>
                    <a:pt x="1292" y="1949"/>
                    <a:pt x="1288" y="2108"/>
                    <a:pt x="1252" y="2262"/>
                  </a:cubicBezTo>
                  <a:lnTo>
                    <a:pt x="1252" y="2262"/>
                  </a:lnTo>
                  <a:cubicBezTo>
                    <a:pt x="1187" y="2071"/>
                    <a:pt x="1078" y="1937"/>
                    <a:pt x="926" y="1864"/>
                  </a:cubicBezTo>
                  <a:lnTo>
                    <a:pt x="926" y="1864"/>
                  </a:lnTo>
                  <a:cubicBezTo>
                    <a:pt x="765" y="1787"/>
                    <a:pt x="589" y="1795"/>
                    <a:pt x="468" y="1815"/>
                  </a:cubicBezTo>
                  <a:lnTo>
                    <a:pt x="468" y="1815"/>
                  </a:lnTo>
                  <a:cubicBezTo>
                    <a:pt x="470" y="1817"/>
                    <a:pt x="471" y="1819"/>
                    <a:pt x="471" y="1821"/>
                  </a:cubicBezTo>
                  <a:lnTo>
                    <a:pt x="471" y="1821"/>
                  </a:lnTo>
                  <a:cubicBezTo>
                    <a:pt x="591" y="1802"/>
                    <a:pt x="765" y="1795"/>
                    <a:pt x="923" y="1871"/>
                  </a:cubicBezTo>
                  <a:lnTo>
                    <a:pt x="923" y="1871"/>
                  </a:lnTo>
                  <a:cubicBezTo>
                    <a:pt x="1075" y="1944"/>
                    <a:pt x="1185" y="2080"/>
                    <a:pt x="1249" y="2275"/>
                  </a:cubicBezTo>
                  <a:lnTo>
                    <a:pt x="1249" y="2275"/>
                  </a:lnTo>
                  <a:cubicBezTo>
                    <a:pt x="1244" y="2296"/>
                    <a:pt x="1238" y="2318"/>
                    <a:pt x="1231" y="2340"/>
                  </a:cubicBezTo>
                  <a:lnTo>
                    <a:pt x="1239" y="2340"/>
                  </a:lnTo>
                  <a:lnTo>
                    <a:pt x="1239" y="2340"/>
                  </a:lnTo>
                  <a:cubicBezTo>
                    <a:pt x="1245" y="2319"/>
                    <a:pt x="1251" y="2297"/>
                    <a:pt x="1256" y="2276"/>
                  </a:cubicBezTo>
                  <a:lnTo>
                    <a:pt x="1256" y="2276"/>
                  </a:lnTo>
                  <a:cubicBezTo>
                    <a:pt x="1259" y="2271"/>
                    <a:pt x="1326" y="2169"/>
                    <a:pt x="1461" y="2087"/>
                  </a:cubicBezTo>
                  <a:lnTo>
                    <a:pt x="1461" y="2087"/>
                  </a:lnTo>
                  <a:cubicBezTo>
                    <a:pt x="1514" y="2054"/>
                    <a:pt x="1581" y="2023"/>
                    <a:pt x="1664" y="2001"/>
                  </a:cubicBezTo>
                  <a:lnTo>
                    <a:pt x="1664" y="2001"/>
                  </a:lnTo>
                  <a:cubicBezTo>
                    <a:pt x="1666" y="1998"/>
                    <a:pt x="1667" y="1996"/>
                    <a:pt x="1668" y="1993"/>
                  </a:cubicBezTo>
                  <a:lnTo>
                    <a:pt x="1668" y="1993"/>
                  </a:lnTo>
                  <a:cubicBezTo>
                    <a:pt x="1582" y="2014"/>
                    <a:pt x="1512" y="2048"/>
                    <a:pt x="1457" y="2081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id="{4148A99A-2DBB-4942-AC13-47CDEF4A4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0004" y="9664951"/>
              <a:ext cx="1159031" cy="2026933"/>
            </a:xfrm>
            <a:custGeom>
              <a:avLst/>
              <a:gdLst>
                <a:gd name="T0" fmla="*/ 119 w 930"/>
                <a:gd name="T1" fmla="*/ 1626 h 1627"/>
                <a:gd name="T2" fmla="*/ 119 w 930"/>
                <a:gd name="T3" fmla="*/ 1626 h 1627"/>
                <a:gd name="T4" fmla="*/ 929 w 930"/>
                <a:gd name="T5" fmla="*/ 0 h 1627"/>
                <a:gd name="T6" fmla="*/ 929 w 930"/>
                <a:gd name="T7" fmla="*/ 0 h 1627"/>
                <a:gd name="T8" fmla="*/ 765 w 930"/>
                <a:gd name="T9" fmla="*/ 755 h 1627"/>
                <a:gd name="T10" fmla="*/ 765 w 930"/>
                <a:gd name="T11" fmla="*/ 755 h 1627"/>
                <a:gd name="T12" fmla="*/ 382 w 930"/>
                <a:gd name="T13" fmla="*/ 1626 h 1627"/>
                <a:gd name="T14" fmla="*/ 119 w 930"/>
                <a:gd name="T15" fmla="*/ 1626 h 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0" h="1627">
                  <a:moveTo>
                    <a:pt x="119" y="1626"/>
                  </a:moveTo>
                  <a:lnTo>
                    <a:pt x="119" y="1626"/>
                  </a:lnTo>
                  <a:cubicBezTo>
                    <a:pt x="119" y="1626"/>
                    <a:pt x="0" y="411"/>
                    <a:pt x="929" y="0"/>
                  </a:cubicBezTo>
                  <a:lnTo>
                    <a:pt x="929" y="0"/>
                  </a:lnTo>
                  <a:cubicBezTo>
                    <a:pt x="929" y="0"/>
                    <a:pt x="762" y="224"/>
                    <a:pt x="765" y="755"/>
                  </a:cubicBezTo>
                  <a:lnTo>
                    <a:pt x="765" y="755"/>
                  </a:lnTo>
                  <a:cubicBezTo>
                    <a:pt x="768" y="1287"/>
                    <a:pt x="382" y="1626"/>
                    <a:pt x="382" y="1626"/>
                  </a:cubicBezTo>
                  <a:lnTo>
                    <a:pt x="119" y="1626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22D27A73-FF0A-DA49-8ED9-40DADB965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7192" y="9664951"/>
              <a:ext cx="911845" cy="2026933"/>
            </a:xfrm>
            <a:custGeom>
              <a:avLst/>
              <a:gdLst>
                <a:gd name="T0" fmla="*/ 181 w 730"/>
                <a:gd name="T1" fmla="*/ 1287 h 1627"/>
                <a:gd name="T2" fmla="*/ 259 w 730"/>
                <a:gd name="T3" fmla="*/ 978 h 1627"/>
                <a:gd name="T4" fmla="*/ 331 w 730"/>
                <a:gd name="T5" fmla="*/ 714 h 1627"/>
                <a:gd name="T6" fmla="*/ 568 w 730"/>
                <a:gd name="T7" fmla="*/ 607 h 1627"/>
                <a:gd name="T8" fmla="*/ 569 w 730"/>
                <a:gd name="T9" fmla="*/ 599 h 1627"/>
                <a:gd name="T10" fmla="*/ 336 w 730"/>
                <a:gd name="T11" fmla="*/ 700 h 1627"/>
                <a:gd name="T12" fmla="*/ 522 w 730"/>
                <a:gd name="T13" fmla="*/ 326 h 1627"/>
                <a:gd name="T14" fmla="*/ 613 w 730"/>
                <a:gd name="T15" fmla="*/ 293 h 1627"/>
                <a:gd name="T16" fmla="*/ 615 w 730"/>
                <a:gd name="T17" fmla="*/ 284 h 1627"/>
                <a:gd name="T18" fmla="*/ 530 w 730"/>
                <a:gd name="T19" fmla="*/ 312 h 1627"/>
                <a:gd name="T20" fmla="*/ 702 w 730"/>
                <a:gd name="T21" fmla="*/ 45 h 1627"/>
                <a:gd name="T22" fmla="*/ 729 w 730"/>
                <a:gd name="T23" fmla="*/ 0 h 1627"/>
                <a:gd name="T24" fmla="*/ 721 w 730"/>
                <a:gd name="T25" fmla="*/ 4 h 1627"/>
                <a:gd name="T26" fmla="*/ 528 w 730"/>
                <a:gd name="T27" fmla="*/ 300 h 1627"/>
                <a:gd name="T28" fmla="*/ 520 w 730"/>
                <a:gd name="T29" fmla="*/ 117 h 1627"/>
                <a:gd name="T30" fmla="*/ 513 w 730"/>
                <a:gd name="T31" fmla="*/ 122 h 1627"/>
                <a:gd name="T32" fmla="*/ 514 w 730"/>
                <a:gd name="T33" fmla="*/ 323 h 1627"/>
                <a:gd name="T34" fmla="*/ 336 w 730"/>
                <a:gd name="T35" fmla="*/ 679 h 1627"/>
                <a:gd name="T36" fmla="*/ 265 w 730"/>
                <a:gd name="T37" fmla="*/ 355 h 1627"/>
                <a:gd name="T38" fmla="*/ 260 w 730"/>
                <a:gd name="T39" fmla="*/ 361 h 1627"/>
                <a:gd name="T40" fmla="*/ 323 w 730"/>
                <a:gd name="T41" fmla="*/ 711 h 1627"/>
                <a:gd name="T42" fmla="*/ 323 w 730"/>
                <a:gd name="T43" fmla="*/ 712 h 1627"/>
                <a:gd name="T44" fmla="*/ 251 w 730"/>
                <a:gd name="T45" fmla="*/ 978 h 1627"/>
                <a:gd name="T46" fmla="*/ 173 w 730"/>
                <a:gd name="T47" fmla="*/ 1285 h 1627"/>
                <a:gd name="T48" fmla="*/ 2 w 730"/>
                <a:gd name="T49" fmla="*/ 870 h 1627"/>
                <a:gd name="T50" fmla="*/ 0 w 730"/>
                <a:gd name="T51" fmla="*/ 879 h 1627"/>
                <a:gd name="T52" fmla="*/ 49 w 730"/>
                <a:gd name="T53" fmla="*/ 927 h 1627"/>
                <a:gd name="T54" fmla="*/ 165 w 730"/>
                <a:gd name="T55" fmla="*/ 1307 h 1627"/>
                <a:gd name="T56" fmla="*/ 29 w 730"/>
                <a:gd name="T57" fmla="*/ 1626 h 1627"/>
                <a:gd name="T58" fmla="*/ 172 w 730"/>
                <a:gd name="T59" fmla="*/ 1311 h 1627"/>
                <a:gd name="T60" fmla="*/ 173 w 730"/>
                <a:gd name="T61" fmla="*/ 1311 h 1627"/>
                <a:gd name="T62" fmla="*/ 514 w 730"/>
                <a:gd name="T63" fmla="*/ 1089 h 1627"/>
                <a:gd name="T64" fmla="*/ 517 w 730"/>
                <a:gd name="T65" fmla="*/ 1081 h 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0" h="1627">
                  <a:moveTo>
                    <a:pt x="181" y="1287"/>
                  </a:moveTo>
                  <a:lnTo>
                    <a:pt x="181" y="1287"/>
                  </a:lnTo>
                  <a:cubicBezTo>
                    <a:pt x="217" y="1186"/>
                    <a:pt x="247" y="1081"/>
                    <a:pt x="259" y="978"/>
                  </a:cubicBezTo>
                  <a:lnTo>
                    <a:pt x="259" y="978"/>
                  </a:lnTo>
                  <a:cubicBezTo>
                    <a:pt x="270" y="895"/>
                    <a:pt x="296" y="805"/>
                    <a:pt x="331" y="714"/>
                  </a:cubicBezTo>
                  <a:lnTo>
                    <a:pt x="331" y="714"/>
                  </a:lnTo>
                  <a:cubicBezTo>
                    <a:pt x="343" y="704"/>
                    <a:pt x="452" y="625"/>
                    <a:pt x="568" y="607"/>
                  </a:cubicBezTo>
                  <a:lnTo>
                    <a:pt x="568" y="607"/>
                  </a:lnTo>
                  <a:cubicBezTo>
                    <a:pt x="569" y="605"/>
                    <a:pt x="569" y="602"/>
                    <a:pt x="569" y="599"/>
                  </a:cubicBezTo>
                  <a:lnTo>
                    <a:pt x="569" y="599"/>
                  </a:lnTo>
                  <a:cubicBezTo>
                    <a:pt x="466" y="614"/>
                    <a:pt x="369" y="677"/>
                    <a:pt x="336" y="700"/>
                  </a:cubicBezTo>
                  <a:lnTo>
                    <a:pt x="336" y="700"/>
                  </a:lnTo>
                  <a:cubicBezTo>
                    <a:pt x="388" y="569"/>
                    <a:pt x="456" y="438"/>
                    <a:pt x="522" y="326"/>
                  </a:cubicBezTo>
                  <a:lnTo>
                    <a:pt x="522" y="326"/>
                  </a:lnTo>
                  <a:cubicBezTo>
                    <a:pt x="530" y="322"/>
                    <a:pt x="565" y="302"/>
                    <a:pt x="613" y="293"/>
                  </a:cubicBezTo>
                  <a:lnTo>
                    <a:pt x="613" y="293"/>
                  </a:lnTo>
                  <a:cubicBezTo>
                    <a:pt x="614" y="290"/>
                    <a:pt x="614" y="287"/>
                    <a:pt x="615" y="284"/>
                  </a:cubicBezTo>
                  <a:lnTo>
                    <a:pt x="615" y="284"/>
                  </a:lnTo>
                  <a:cubicBezTo>
                    <a:pt x="577" y="291"/>
                    <a:pt x="547" y="304"/>
                    <a:pt x="530" y="312"/>
                  </a:cubicBezTo>
                  <a:lnTo>
                    <a:pt x="530" y="312"/>
                  </a:lnTo>
                  <a:cubicBezTo>
                    <a:pt x="600" y="194"/>
                    <a:pt x="666" y="97"/>
                    <a:pt x="702" y="45"/>
                  </a:cubicBezTo>
                  <a:lnTo>
                    <a:pt x="702" y="45"/>
                  </a:lnTo>
                  <a:cubicBezTo>
                    <a:pt x="718" y="14"/>
                    <a:pt x="729" y="0"/>
                    <a:pt x="729" y="0"/>
                  </a:cubicBezTo>
                  <a:lnTo>
                    <a:pt x="729" y="0"/>
                  </a:lnTo>
                  <a:cubicBezTo>
                    <a:pt x="726" y="1"/>
                    <a:pt x="724" y="2"/>
                    <a:pt x="721" y="4"/>
                  </a:cubicBezTo>
                  <a:lnTo>
                    <a:pt x="721" y="4"/>
                  </a:lnTo>
                  <a:cubicBezTo>
                    <a:pt x="702" y="30"/>
                    <a:pt x="619" y="146"/>
                    <a:pt x="528" y="300"/>
                  </a:cubicBezTo>
                  <a:lnTo>
                    <a:pt x="528" y="300"/>
                  </a:lnTo>
                  <a:cubicBezTo>
                    <a:pt x="542" y="226"/>
                    <a:pt x="536" y="166"/>
                    <a:pt x="520" y="117"/>
                  </a:cubicBezTo>
                  <a:lnTo>
                    <a:pt x="520" y="117"/>
                  </a:lnTo>
                  <a:cubicBezTo>
                    <a:pt x="518" y="119"/>
                    <a:pt x="516" y="120"/>
                    <a:pt x="513" y="122"/>
                  </a:cubicBezTo>
                  <a:lnTo>
                    <a:pt x="513" y="122"/>
                  </a:lnTo>
                  <a:cubicBezTo>
                    <a:pt x="531" y="180"/>
                    <a:pt x="532" y="248"/>
                    <a:pt x="514" y="322"/>
                  </a:cubicBezTo>
                  <a:lnTo>
                    <a:pt x="514" y="323"/>
                  </a:lnTo>
                  <a:lnTo>
                    <a:pt x="514" y="323"/>
                  </a:lnTo>
                  <a:cubicBezTo>
                    <a:pt x="451" y="431"/>
                    <a:pt x="387" y="554"/>
                    <a:pt x="336" y="679"/>
                  </a:cubicBezTo>
                  <a:lnTo>
                    <a:pt x="336" y="679"/>
                  </a:lnTo>
                  <a:cubicBezTo>
                    <a:pt x="355" y="521"/>
                    <a:pt x="316" y="419"/>
                    <a:pt x="265" y="355"/>
                  </a:cubicBezTo>
                  <a:lnTo>
                    <a:pt x="265" y="355"/>
                  </a:lnTo>
                  <a:cubicBezTo>
                    <a:pt x="263" y="357"/>
                    <a:pt x="261" y="359"/>
                    <a:pt x="260" y="361"/>
                  </a:cubicBezTo>
                  <a:lnTo>
                    <a:pt x="260" y="361"/>
                  </a:lnTo>
                  <a:cubicBezTo>
                    <a:pt x="313" y="429"/>
                    <a:pt x="352" y="538"/>
                    <a:pt x="323" y="711"/>
                  </a:cubicBezTo>
                  <a:lnTo>
                    <a:pt x="323" y="712"/>
                  </a:lnTo>
                  <a:lnTo>
                    <a:pt x="323" y="712"/>
                  </a:lnTo>
                  <a:cubicBezTo>
                    <a:pt x="288" y="803"/>
                    <a:pt x="262" y="894"/>
                    <a:pt x="251" y="978"/>
                  </a:cubicBezTo>
                  <a:lnTo>
                    <a:pt x="251" y="978"/>
                  </a:lnTo>
                  <a:cubicBezTo>
                    <a:pt x="238" y="1080"/>
                    <a:pt x="209" y="1185"/>
                    <a:pt x="173" y="1285"/>
                  </a:cubicBezTo>
                  <a:lnTo>
                    <a:pt x="173" y="1285"/>
                  </a:lnTo>
                  <a:cubicBezTo>
                    <a:pt x="167" y="1048"/>
                    <a:pt x="70" y="926"/>
                    <a:pt x="2" y="870"/>
                  </a:cubicBezTo>
                  <a:lnTo>
                    <a:pt x="2" y="870"/>
                  </a:lnTo>
                  <a:cubicBezTo>
                    <a:pt x="1" y="873"/>
                    <a:pt x="0" y="875"/>
                    <a:pt x="0" y="879"/>
                  </a:cubicBezTo>
                  <a:lnTo>
                    <a:pt x="0" y="879"/>
                  </a:lnTo>
                  <a:cubicBezTo>
                    <a:pt x="15" y="891"/>
                    <a:pt x="32" y="908"/>
                    <a:pt x="49" y="927"/>
                  </a:cubicBezTo>
                  <a:lnTo>
                    <a:pt x="49" y="927"/>
                  </a:lnTo>
                  <a:cubicBezTo>
                    <a:pt x="144" y="1043"/>
                    <a:pt x="165" y="1197"/>
                    <a:pt x="165" y="1307"/>
                  </a:cubicBezTo>
                  <a:lnTo>
                    <a:pt x="165" y="1307"/>
                  </a:lnTo>
                  <a:cubicBezTo>
                    <a:pt x="121" y="1425"/>
                    <a:pt x="67" y="1536"/>
                    <a:pt x="20" y="1626"/>
                  </a:cubicBezTo>
                  <a:lnTo>
                    <a:pt x="29" y="1626"/>
                  </a:lnTo>
                  <a:lnTo>
                    <a:pt x="29" y="1626"/>
                  </a:lnTo>
                  <a:cubicBezTo>
                    <a:pt x="76" y="1537"/>
                    <a:pt x="128" y="1428"/>
                    <a:pt x="172" y="1311"/>
                  </a:cubicBezTo>
                  <a:lnTo>
                    <a:pt x="173" y="1311"/>
                  </a:lnTo>
                  <a:lnTo>
                    <a:pt x="173" y="1311"/>
                  </a:lnTo>
                  <a:cubicBezTo>
                    <a:pt x="174" y="1309"/>
                    <a:pt x="319" y="1114"/>
                    <a:pt x="514" y="1089"/>
                  </a:cubicBezTo>
                  <a:lnTo>
                    <a:pt x="514" y="1089"/>
                  </a:lnTo>
                  <a:cubicBezTo>
                    <a:pt x="516" y="1087"/>
                    <a:pt x="516" y="1084"/>
                    <a:pt x="517" y="1081"/>
                  </a:cubicBezTo>
                  <a:lnTo>
                    <a:pt x="517" y="1081"/>
                  </a:lnTo>
                  <a:cubicBezTo>
                    <a:pt x="353" y="1099"/>
                    <a:pt x="224" y="1236"/>
                    <a:pt x="181" y="1287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91">
              <a:extLst>
                <a:ext uri="{FF2B5EF4-FFF2-40B4-BE49-F238E27FC236}">
                  <a16:creationId xmlns:a16="http://schemas.microsoft.com/office/drawing/2014/main" id="{7832EF6F-7628-204F-AAEE-EE454DD6B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7452" y="9840729"/>
              <a:ext cx="1373262" cy="1851155"/>
            </a:xfrm>
            <a:custGeom>
              <a:avLst/>
              <a:gdLst>
                <a:gd name="T0" fmla="*/ 552 w 1104"/>
                <a:gd name="T1" fmla="*/ 1486 h 1487"/>
                <a:gd name="T2" fmla="*/ 552 w 1104"/>
                <a:gd name="T3" fmla="*/ 1486 h 1487"/>
                <a:gd name="T4" fmla="*/ 468 w 1104"/>
                <a:gd name="T5" fmla="*/ 0 h 1487"/>
                <a:gd name="T6" fmla="*/ 468 w 1104"/>
                <a:gd name="T7" fmla="*/ 0 h 1487"/>
                <a:gd name="T8" fmla="*/ 740 w 1104"/>
                <a:gd name="T9" fmla="*/ 1486 h 1487"/>
                <a:gd name="T10" fmla="*/ 552 w 1104"/>
                <a:gd name="T11" fmla="*/ 1486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4" h="1487">
                  <a:moveTo>
                    <a:pt x="552" y="1486"/>
                  </a:moveTo>
                  <a:lnTo>
                    <a:pt x="552" y="1486"/>
                  </a:lnTo>
                  <a:cubicBezTo>
                    <a:pt x="552" y="1486"/>
                    <a:pt x="0" y="818"/>
                    <a:pt x="468" y="0"/>
                  </a:cubicBezTo>
                  <a:lnTo>
                    <a:pt x="468" y="0"/>
                  </a:lnTo>
                  <a:cubicBezTo>
                    <a:pt x="468" y="0"/>
                    <a:pt x="1103" y="545"/>
                    <a:pt x="740" y="1486"/>
                  </a:cubicBezTo>
                  <a:lnTo>
                    <a:pt x="552" y="1486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92">
              <a:extLst>
                <a:ext uri="{FF2B5EF4-FFF2-40B4-BE49-F238E27FC236}">
                  <a16:creationId xmlns:a16="http://schemas.microsoft.com/office/drawing/2014/main" id="{C1AD9EAB-66EA-3049-9A98-1192713AC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9009" y="9840729"/>
              <a:ext cx="714095" cy="1851155"/>
            </a:xfrm>
            <a:custGeom>
              <a:avLst/>
              <a:gdLst>
                <a:gd name="T0" fmla="*/ 315 w 572"/>
                <a:gd name="T1" fmla="*/ 1239 h 1487"/>
                <a:gd name="T2" fmla="*/ 571 w 572"/>
                <a:gd name="T3" fmla="*/ 910 h 1487"/>
                <a:gd name="T4" fmla="*/ 571 w 572"/>
                <a:gd name="T5" fmla="*/ 900 h 1487"/>
                <a:gd name="T6" fmla="*/ 312 w 572"/>
                <a:gd name="T7" fmla="*/ 1226 h 1487"/>
                <a:gd name="T8" fmla="*/ 244 w 572"/>
                <a:gd name="T9" fmla="*/ 815 h 1487"/>
                <a:gd name="T10" fmla="*/ 509 w 572"/>
                <a:gd name="T11" fmla="*/ 519 h 1487"/>
                <a:gd name="T12" fmla="*/ 506 w 572"/>
                <a:gd name="T13" fmla="*/ 512 h 1487"/>
                <a:gd name="T14" fmla="*/ 317 w 572"/>
                <a:gd name="T15" fmla="*/ 679 h 1487"/>
                <a:gd name="T16" fmla="*/ 242 w 572"/>
                <a:gd name="T17" fmla="*/ 800 h 1487"/>
                <a:gd name="T18" fmla="*/ 208 w 572"/>
                <a:gd name="T19" fmla="*/ 445 h 1487"/>
                <a:gd name="T20" fmla="*/ 358 w 572"/>
                <a:gd name="T21" fmla="*/ 205 h 1487"/>
                <a:gd name="T22" fmla="*/ 354 w 572"/>
                <a:gd name="T23" fmla="*/ 199 h 1487"/>
                <a:gd name="T24" fmla="*/ 206 w 572"/>
                <a:gd name="T25" fmla="*/ 427 h 1487"/>
                <a:gd name="T26" fmla="*/ 192 w 572"/>
                <a:gd name="T27" fmla="*/ 4 h 1487"/>
                <a:gd name="T28" fmla="*/ 187 w 572"/>
                <a:gd name="T29" fmla="*/ 0 h 1487"/>
                <a:gd name="T30" fmla="*/ 183 w 572"/>
                <a:gd name="T31" fmla="*/ 8 h 1487"/>
                <a:gd name="T32" fmla="*/ 197 w 572"/>
                <a:gd name="T33" fmla="*/ 399 h 1487"/>
                <a:gd name="T34" fmla="*/ 77 w 572"/>
                <a:gd name="T35" fmla="*/ 239 h 1487"/>
                <a:gd name="T36" fmla="*/ 74 w 572"/>
                <a:gd name="T37" fmla="*/ 247 h 1487"/>
                <a:gd name="T38" fmla="*/ 200 w 572"/>
                <a:gd name="T39" fmla="*/ 451 h 1487"/>
                <a:gd name="T40" fmla="*/ 234 w 572"/>
                <a:gd name="T41" fmla="*/ 803 h 1487"/>
                <a:gd name="T42" fmla="*/ 131 w 572"/>
                <a:gd name="T43" fmla="*/ 707 h 1487"/>
                <a:gd name="T44" fmla="*/ 0 w 572"/>
                <a:gd name="T45" fmla="*/ 629 h 1487"/>
                <a:gd name="T46" fmla="*/ 0 w 572"/>
                <a:gd name="T47" fmla="*/ 637 h 1487"/>
                <a:gd name="T48" fmla="*/ 236 w 572"/>
                <a:gd name="T49" fmla="*/ 818 h 1487"/>
                <a:gd name="T50" fmla="*/ 301 w 572"/>
                <a:gd name="T51" fmla="*/ 1215 h 1487"/>
                <a:gd name="T52" fmla="*/ 48 w 572"/>
                <a:gd name="T53" fmla="*/ 1030 h 1487"/>
                <a:gd name="T54" fmla="*/ 50 w 572"/>
                <a:gd name="T55" fmla="*/ 1038 h 1487"/>
                <a:gd name="T56" fmla="*/ 307 w 572"/>
                <a:gd name="T57" fmla="*/ 1241 h 1487"/>
                <a:gd name="T58" fmla="*/ 307 w 572"/>
                <a:gd name="T59" fmla="*/ 1241 h 1487"/>
                <a:gd name="T60" fmla="*/ 373 w 572"/>
                <a:gd name="T61" fmla="*/ 1486 h 1487"/>
                <a:gd name="T62" fmla="*/ 315 w 572"/>
                <a:gd name="T63" fmla="*/ 1239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2" h="1487">
                  <a:moveTo>
                    <a:pt x="315" y="1239"/>
                  </a:moveTo>
                  <a:lnTo>
                    <a:pt x="315" y="1239"/>
                  </a:lnTo>
                  <a:cubicBezTo>
                    <a:pt x="323" y="1221"/>
                    <a:pt x="411" y="1026"/>
                    <a:pt x="571" y="910"/>
                  </a:cubicBezTo>
                  <a:lnTo>
                    <a:pt x="571" y="910"/>
                  </a:lnTo>
                  <a:cubicBezTo>
                    <a:pt x="571" y="907"/>
                    <a:pt x="571" y="903"/>
                    <a:pt x="571" y="900"/>
                  </a:cubicBezTo>
                  <a:lnTo>
                    <a:pt x="571" y="900"/>
                  </a:lnTo>
                  <a:cubicBezTo>
                    <a:pt x="422" y="1006"/>
                    <a:pt x="334" y="1179"/>
                    <a:pt x="312" y="1226"/>
                  </a:cubicBezTo>
                  <a:lnTo>
                    <a:pt x="312" y="1226"/>
                  </a:lnTo>
                  <a:cubicBezTo>
                    <a:pt x="283" y="1084"/>
                    <a:pt x="262" y="945"/>
                    <a:pt x="244" y="815"/>
                  </a:cubicBezTo>
                  <a:lnTo>
                    <a:pt x="244" y="815"/>
                  </a:lnTo>
                  <a:cubicBezTo>
                    <a:pt x="255" y="793"/>
                    <a:pt x="371" y="566"/>
                    <a:pt x="509" y="519"/>
                  </a:cubicBezTo>
                  <a:lnTo>
                    <a:pt x="509" y="519"/>
                  </a:lnTo>
                  <a:cubicBezTo>
                    <a:pt x="508" y="517"/>
                    <a:pt x="507" y="514"/>
                    <a:pt x="506" y="512"/>
                  </a:cubicBezTo>
                  <a:lnTo>
                    <a:pt x="506" y="512"/>
                  </a:lnTo>
                  <a:cubicBezTo>
                    <a:pt x="445" y="533"/>
                    <a:pt x="381" y="589"/>
                    <a:pt x="317" y="679"/>
                  </a:cubicBezTo>
                  <a:lnTo>
                    <a:pt x="317" y="679"/>
                  </a:lnTo>
                  <a:cubicBezTo>
                    <a:pt x="280" y="730"/>
                    <a:pt x="254" y="779"/>
                    <a:pt x="242" y="800"/>
                  </a:cubicBezTo>
                  <a:lnTo>
                    <a:pt x="242" y="800"/>
                  </a:lnTo>
                  <a:cubicBezTo>
                    <a:pt x="227" y="671"/>
                    <a:pt x="216" y="551"/>
                    <a:pt x="208" y="445"/>
                  </a:cubicBezTo>
                  <a:lnTo>
                    <a:pt x="208" y="445"/>
                  </a:lnTo>
                  <a:cubicBezTo>
                    <a:pt x="214" y="429"/>
                    <a:pt x="269" y="298"/>
                    <a:pt x="358" y="205"/>
                  </a:cubicBezTo>
                  <a:lnTo>
                    <a:pt x="358" y="205"/>
                  </a:lnTo>
                  <a:cubicBezTo>
                    <a:pt x="357" y="203"/>
                    <a:pt x="355" y="200"/>
                    <a:pt x="354" y="199"/>
                  </a:cubicBezTo>
                  <a:lnTo>
                    <a:pt x="354" y="199"/>
                  </a:lnTo>
                  <a:cubicBezTo>
                    <a:pt x="277" y="278"/>
                    <a:pt x="225" y="386"/>
                    <a:pt x="206" y="427"/>
                  </a:cubicBezTo>
                  <a:lnTo>
                    <a:pt x="206" y="427"/>
                  </a:lnTo>
                  <a:cubicBezTo>
                    <a:pt x="190" y="192"/>
                    <a:pt x="191" y="29"/>
                    <a:pt x="192" y="4"/>
                  </a:cubicBezTo>
                  <a:lnTo>
                    <a:pt x="192" y="4"/>
                  </a:lnTo>
                  <a:cubicBezTo>
                    <a:pt x="189" y="1"/>
                    <a:pt x="187" y="0"/>
                    <a:pt x="187" y="0"/>
                  </a:cubicBezTo>
                  <a:lnTo>
                    <a:pt x="187" y="0"/>
                  </a:lnTo>
                  <a:cubicBezTo>
                    <a:pt x="186" y="2"/>
                    <a:pt x="184" y="5"/>
                    <a:pt x="183" y="8"/>
                  </a:cubicBezTo>
                  <a:lnTo>
                    <a:pt x="183" y="8"/>
                  </a:lnTo>
                  <a:cubicBezTo>
                    <a:pt x="183" y="41"/>
                    <a:pt x="183" y="189"/>
                    <a:pt x="197" y="399"/>
                  </a:cubicBezTo>
                  <a:lnTo>
                    <a:pt x="197" y="399"/>
                  </a:lnTo>
                  <a:cubicBezTo>
                    <a:pt x="169" y="314"/>
                    <a:pt x="112" y="263"/>
                    <a:pt x="77" y="239"/>
                  </a:cubicBezTo>
                  <a:lnTo>
                    <a:pt x="77" y="239"/>
                  </a:lnTo>
                  <a:cubicBezTo>
                    <a:pt x="75" y="241"/>
                    <a:pt x="75" y="244"/>
                    <a:pt x="74" y="247"/>
                  </a:cubicBezTo>
                  <a:lnTo>
                    <a:pt x="74" y="247"/>
                  </a:lnTo>
                  <a:cubicBezTo>
                    <a:pt x="115" y="275"/>
                    <a:pt x="182" y="337"/>
                    <a:pt x="199" y="446"/>
                  </a:cubicBezTo>
                  <a:lnTo>
                    <a:pt x="200" y="451"/>
                  </a:lnTo>
                  <a:lnTo>
                    <a:pt x="200" y="451"/>
                  </a:lnTo>
                  <a:cubicBezTo>
                    <a:pt x="208" y="556"/>
                    <a:pt x="219" y="676"/>
                    <a:pt x="234" y="803"/>
                  </a:cubicBezTo>
                  <a:lnTo>
                    <a:pt x="234" y="803"/>
                  </a:lnTo>
                  <a:cubicBezTo>
                    <a:pt x="219" y="785"/>
                    <a:pt x="180" y="745"/>
                    <a:pt x="131" y="707"/>
                  </a:cubicBezTo>
                  <a:lnTo>
                    <a:pt x="131" y="707"/>
                  </a:lnTo>
                  <a:cubicBezTo>
                    <a:pt x="95" y="679"/>
                    <a:pt x="49" y="648"/>
                    <a:pt x="0" y="629"/>
                  </a:cubicBezTo>
                  <a:lnTo>
                    <a:pt x="0" y="629"/>
                  </a:lnTo>
                  <a:cubicBezTo>
                    <a:pt x="0" y="632"/>
                    <a:pt x="0" y="635"/>
                    <a:pt x="0" y="637"/>
                  </a:cubicBezTo>
                  <a:lnTo>
                    <a:pt x="0" y="637"/>
                  </a:lnTo>
                  <a:cubicBezTo>
                    <a:pt x="120" y="684"/>
                    <a:pt x="232" y="812"/>
                    <a:pt x="236" y="818"/>
                  </a:cubicBezTo>
                  <a:lnTo>
                    <a:pt x="236" y="818"/>
                  </a:lnTo>
                  <a:cubicBezTo>
                    <a:pt x="253" y="944"/>
                    <a:pt x="274" y="1079"/>
                    <a:pt x="301" y="1215"/>
                  </a:cubicBezTo>
                  <a:lnTo>
                    <a:pt x="301" y="1215"/>
                  </a:lnTo>
                  <a:cubicBezTo>
                    <a:pt x="221" y="1078"/>
                    <a:pt x="124" y="1037"/>
                    <a:pt x="48" y="1030"/>
                  </a:cubicBezTo>
                  <a:lnTo>
                    <a:pt x="48" y="1030"/>
                  </a:lnTo>
                  <a:cubicBezTo>
                    <a:pt x="49" y="1032"/>
                    <a:pt x="50" y="1035"/>
                    <a:pt x="50" y="1038"/>
                  </a:cubicBezTo>
                  <a:lnTo>
                    <a:pt x="50" y="1038"/>
                  </a:lnTo>
                  <a:cubicBezTo>
                    <a:pt x="151" y="1048"/>
                    <a:pt x="240" y="1118"/>
                    <a:pt x="307" y="1241"/>
                  </a:cubicBezTo>
                  <a:lnTo>
                    <a:pt x="307" y="1241"/>
                  </a:lnTo>
                  <a:lnTo>
                    <a:pt x="307" y="1241"/>
                  </a:lnTo>
                  <a:cubicBezTo>
                    <a:pt x="323" y="1322"/>
                    <a:pt x="342" y="1404"/>
                    <a:pt x="364" y="1486"/>
                  </a:cubicBezTo>
                  <a:lnTo>
                    <a:pt x="373" y="1486"/>
                  </a:lnTo>
                  <a:lnTo>
                    <a:pt x="373" y="1486"/>
                  </a:lnTo>
                  <a:cubicBezTo>
                    <a:pt x="351" y="1403"/>
                    <a:pt x="331" y="1321"/>
                    <a:pt x="315" y="1239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93">
              <a:extLst>
                <a:ext uri="{FF2B5EF4-FFF2-40B4-BE49-F238E27FC236}">
                  <a16:creationId xmlns:a16="http://schemas.microsoft.com/office/drawing/2014/main" id="{D02BA834-CC51-B44A-A619-F60AC6599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9715" y="9176069"/>
              <a:ext cx="1191990" cy="2515814"/>
            </a:xfrm>
            <a:custGeom>
              <a:avLst/>
              <a:gdLst>
                <a:gd name="T0" fmla="*/ 154 w 959"/>
                <a:gd name="T1" fmla="*/ 2019 h 2020"/>
                <a:gd name="T2" fmla="*/ 154 w 959"/>
                <a:gd name="T3" fmla="*/ 2019 h 2020"/>
                <a:gd name="T4" fmla="*/ 35 w 959"/>
                <a:gd name="T5" fmla="*/ 1303 h 2020"/>
                <a:gd name="T6" fmla="*/ 35 w 959"/>
                <a:gd name="T7" fmla="*/ 1303 h 2020"/>
                <a:gd name="T8" fmla="*/ 807 w 959"/>
                <a:gd name="T9" fmla="*/ 0 h 2020"/>
                <a:gd name="T10" fmla="*/ 807 w 959"/>
                <a:gd name="T11" fmla="*/ 0 h 2020"/>
                <a:gd name="T12" fmla="*/ 930 w 959"/>
                <a:gd name="T13" fmla="*/ 1139 h 2020"/>
                <a:gd name="T14" fmla="*/ 930 w 959"/>
                <a:gd name="T15" fmla="*/ 1139 h 2020"/>
                <a:gd name="T16" fmla="*/ 567 w 959"/>
                <a:gd name="T17" fmla="*/ 2019 h 2020"/>
                <a:gd name="T18" fmla="*/ 154 w 959"/>
                <a:gd name="T19" fmla="*/ 2019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9" h="2020">
                  <a:moveTo>
                    <a:pt x="154" y="2019"/>
                  </a:moveTo>
                  <a:lnTo>
                    <a:pt x="154" y="2019"/>
                  </a:lnTo>
                  <a:cubicBezTo>
                    <a:pt x="154" y="2019"/>
                    <a:pt x="0" y="1652"/>
                    <a:pt x="35" y="1303"/>
                  </a:cubicBezTo>
                  <a:lnTo>
                    <a:pt x="35" y="1303"/>
                  </a:lnTo>
                  <a:cubicBezTo>
                    <a:pt x="60" y="1065"/>
                    <a:pt x="455" y="227"/>
                    <a:pt x="807" y="0"/>
                  </a:cubicBezTo>
                  <a:lnTo>
                    <a:pt x="807" y="0"/>
                  </a:lnTo>
                  <a:cubicBezTo>
                    <a:pt x="807" y="0"/>
                    <a:pt x="958" y="492"/>
                    <a:pt x="930" y="1139"/>
                  </a:cubicBezTo>
                  <a:lnTo>
                    <a:pt x="930" y="1139"/>
                  </a:lnTo>
                  <a:cubicBezTo>
                    <a:pt x="902" y="1756"/>
                    <a:pt x="567" y="2019"/>
                    <a:pt x="567" y="2019"/>
                  </a:cubicBezTo>
                  <a:lnTo>
                    <a:pt x="154" y="201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4">
              <a:extLst>
                <a:ext uri="{FF2B5EF4-FFF2-40B4-BE49-F238E27FC236}">
                  <a16:creationId xmlns:a16="http://schemas.microsoft.com/office/drawing/2014/main" id="{8695B9B2-218A-3448-96DD-DA03F0E6B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78162" y="9176069"/>
              <a:ext cx="1120582" cy="2515814"/>
            </a:xfrm>
            <a:custGeom>
              <a:avLst/>
              <a:gdLst>
                <a:gd name="T0" fmla="*/ 574 w 901"/>
                <a:gd name="T1" fmla="*/ 937 h 2020"/>
                <a:gd name="T2" fmla="*/ 401 w 901"/>
                <a:gd name="T3" fmla="*/ 1107 h 2020"/>
                <a:gd name="T4" fmla="*/ 517 w 901"/>
                <a:gd name="T5" fmla="*/ 672 h 2020"/>
                <a:gd name="T6" fmla="*/ 540 w 901"/>
                <a:gd name="T7" fmla="*/ 601 h 2020"/>
                <a:gd name="T8" fmla="*/ 668 w 901"/>
                <a:gd name="T9" fmla="*/ 490 h 2020"/>
                <a:gd name="T10" fmla="*/ 864 w 901"/>
                <a:gd name="T11" fmla="*/ 435 h 2020"/>
                <a:gd name="T12" fmla="*/ 863 w 901"/>
                <a:gd name="T13" fmla="*/ 427 h 2020"/>
                <a:gd name="T14" fmla="*/ 548 w 901"/>
                <a:gd name="T15" fmla="*/ 579 h 2020"/>
                <a:gd name="T16" fmla="*/ 777 w 901"/>
                <a:gd name="T17" fmla="*/ 6 h 2020"/>
                <a:gd name="T18" fmla="*/ 775 w 901"/>
                <a:gd name="T19" fmla="*/ 0 h 2020"/>
                <a:gd name="T20" fmla="*/ 768 w 901"/>
                <a:gd name="T21" fmla="*/ 4 h 2020"/>
                <a:gd name="T22" fmla="*/ 546 w 901"/>
                <a:gd name="T23" fmla="*/ 559 h 2020"/>
                <a:gd name="T24" fmla="*/ 492 w 901"/>
                <a:gd name="T25" fmla="*/ 289 h 2020"/>
                <a:gd name="T26" fmla="*/ 487 w 901"/>
                <a:gd name="T27" fmla="*/ 296 h 2020"/>
                <a:gd name="T28" fmla="*/ 532 w 901"/>
                <a:gd name="T29" fmla="*/ 599 h 2020"/>
                <a:gd name="T30" fmla="*/ 510 w 901"/>
                <a:gd name="T31" fmla="*/ 669 h 2020"/>
                <a:gd name="T32" fmla="*/ 398 w 901"/>
                <a:gd name="T33" fmla="*/ 1087 h 2020"/>
                <a:gd name="T34" fmla="*/ 244 w 901"/>
                <a:gd name="T35" fmla="*/ 689 h 2020"/>
                <a:gd name="T36" fmla="*/ 240 w 901"/>
                <a:gd name="T37" fmla="*/ 697 h 2020"/>
                <a:gd name="T38" fmla="*/ 389 w 901"/>
                <a:gd name="T39" fmla="*/ 1130 h 2020"/>
                <a:gd name="T40" fmla="*/ 308 w 901"/>
                <a:gd name="T41" fmla="*/ 1653 h 2020"/>
                <a:gd name="T42" fmla="*/ 148 w 901"/>
                <a:gd name="T43" fmla="*/ 1401 h 2020"/>
                <a:gd name="T44" fmla="*/ 0 w 901"/>
                <a:gd name="T45" fmla="*/ 1349 h 2020"/>
                <a:gd name="T46" fmla="*/ 0 w 901"/>
                <a:gd name="T47" fmla="*/ 1357 h 2020"/>
                <a:gd name="T48" fmla="*/ 143 w 901"/>
                <a:gd name="T49" fmla="*/ 1408 h 2020"/>
                <a:gd name="T50" fmla="*/ 305 w 901"/>
                <a:gd name="T51" fmla="*/ 1680 h 2020"/>
                <a:gd name="T52" fmla="*/ 306 w 901"/>
                <a:gd name="T53" fmla="*/ 1681 h 2020"/>
                <a:gd name="T54" fmla="*/ 301 w 901"/>
                <a:gd name="T55" fmla="*/ 2019 h 2020"/>
                <a:gd name="T56" fmla="*/ 314 w 901"/>
                <a:gd name="T57" fmla="*/ 1681 h 2020"/>
                <a:gd name="T58" fmla="*/ 503 w 901"/>
                <a:gd name="T59" fmla="*/ 1532 h 2020"/>
                <a:gd name="T60" fmla="*/ 840 w 901"/>
                <a:gd name="T61" fmla="*/ 1502 h 2020"/>
                <a:gd name="T62" fmla="*/ 842 w 901"/>
                <a:gd name="T63" fmla="*/ 1494 h 2020"/>
                <a:gd name="T64" fmla="*/ 500 w 901"/>
                <a:gd name="T65" fmla="*/ 1525 h 2020"/>
                <a:gd name="T66" fmla="*/ 315 w 901"/>
                <a:gd name="T67" fmla="*/ 1667 h 2020"/>
                <a:gd name="T68" fmla="*/ 397 w 901"/>
                <a:gd name="T69" fmla="*/ 1129 h 2020"/>
                <a:gd name="T70" fmla="*/ 579 w 901"/>
                <a:gd name="T71" fmla="*/ 943 h 2020"/>
                <a:gd name="T72" fmla="*/ 900 w 901"/>
                <a:gd name="T73" fmla="*/ 858 h 2020"/>
                <a:gd name="T74" fmla="*/ 899 w 901"/>
                <a:gd name="T75" fmla="*/ 850 h 2020"/>
                <a:gd name="T76" fmla="*/ 574 w 901"/>
                <a:gd name="T77" fmla="*/ 937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1" h="2020">
                  <a:moveTo>
                    <a:pt x="574" y="937"/>
                  </a:moveTo>
                  <a:lnTo>
                    <a:pt x="574" y="937"/>
                  </a:lnTo>
                  <a:cubicBezTo>
                    <a:pt x="485" y="997"/>
                    <a:pt x="426" y="1073"/>
                    <a:pt x="401" y="1107"/>
                  </a:cubicBezTo>
                  <a:lnTo>
                    <a:pt x="401" y="1107"/>
                  </a:lnTo>
                  <a:cubicBezTo>
                    <a:pt x="438" y="945"/>
                    <a:pt x="478" y="797"/>
                    <a:pt x="517" y="672"/>
                  </a:cubicBezTo>
                  <a:lnTo>
                    <a:pt x="517" y="672"/>
                  </a:lnTo>
                  <a:cubicBezTo>
                    <a:pt x="525" y="648"/>
                    <a:pt x="532" y="625"/>
                    <a:pt x="540" y="601"/>
                  </a:cubicBezTo>
                  <a:lnTo>
                    <a:pt x="540" y="601"/>
                  </a:lnTo>
                  <a:cubicBezTo>
                    <a:pt x="543" y="597"/>
                    <a:pt x="585" y="537"/>
                    <a:pt x="668" y="490"/>
                  </a:cubicBezTo>
                  <a:lnTo>
                    <a:pt x="668" y="490"/>
                  </a:lnTo>
                  <a:cubicBezTo>
                    <a:pt x="715" y="464"/>
                    <a:pt x="780" y="439"/>
                    <a:pt x="864" y="435"/>
                  </a:cubicBezTo>
                  <a:lnTo>
                    <a:pt x="864" y="435"/>
                  </a:lnTo>
                  <a:cubicBezTo>
                    <a:pt x="863" y="432"/>
                    <a:pt x="863" y="429"/>
                    <a:pt x="863" y="427"/>
                  </a:cubicBezTo>
                  <a:lnTo>
                    <a:pt x="863" y="427"/>
                  </a:lnTo>
                  <a:cubicBezTo>
                    <a:pt x="687" y="437"/>
                    <a:pt x="584" y="537"/>
                    <a:pt x="548" y="579"/>
                  </a:cubicBezTo>
                  <a:lnTo>
                    <a:pt x="548" y="579"/>
                  </a:lnTo>
                  <a:cubicBezTo>
                    <a:pt x="655" y="255"/>
                    <a:pt x="762" y="37"/>
                    <a:pt x="777" y="6"/>
                  </a:cubicBezTo>
                  <a:lnTo>
                    <a:pt x="777" y="6"/>
                  </a:lnTo>
                  <a:cubicBezTo>
                    <a:pt x="776" y="2"/>
                    <a:pt x="775" y="0"/>
                    <a:pt x="775" y="0"/>
                  </a:cubicBezTo>
                  <a:lnTo>
                    <a:pt x="775" y="0"/>
                  </a:lnTo>
                  <a:cubicBezTo>
                    <a:pt x="773" y="2"/>
                    <a:pt x="771" y="3"/>
                    <a:pt x="768" y="4"/>
                  </a:cubicBezTo>
                  <a:lnTo>
                    <a:pt x="768" y="4"/>
                  </a:lnTo>
                  <a:cubicBezTo>
                    <a:pt x="749" y="43"/>
                    <a:pt x="648" y="252"/>
                    <a:pt x="546" y="559"/>
                  </a:cubicBezTo>
                  <a:lnTo>
                    <a:pt x="546" y="559"/>
                  </a:lnTo>
                  <a:cubicBezTo>
                    <a:pt x="556" y="442"/>
                    <a:pt x="529" y="354"/>
                    <a:pt x="492" y="289"/>
                  </a:cubicBezTo>
                  <a:lnTo>
                    <a:pt x="492" y="289"/>
                  </a:lnTo>
                  <a:cubicBezTo>
                    <a:pt x="491" y="291"/>
                    <a:pt x="489" y="294"/>
                    <a:pt x="487" y="296"/>
                  </a:cubicBezTo>
                  <a:lnTo>
                    <a:pt x="487" y="296"/>
                  </a:lnTo>
                  <a:cubicBezTo>
                    <a:pt x="526" y="366"/>
                    <a:pt x="554" y="466"/>
                    <a:pt x="532" y="599"/>
                  </a:cubicBezTo>
                  <a:lnTo>
                    <a:pt x="532" y="599"/>
                  </a:lnTo>
                  <a:cubicBezTo>
                    <a:pt x="524" y="622"/>
                    <a:pt x="517" y="646"/>
                    <a:pt x="510" y="669"/>
                  </a:cubicBezTo>
                  <a:lnTo>
                    <a:pt x="510" y="669"/>
                  </a:lnTo>
                  <a:cubicBezTo>
                    <a:pt x="472" y="790"/>
                    <a:pt x="433" y="932"/>
                    <a:pt x="398" y="1087"/>
                  </a:cubicBezTo>
                  <a:lnTo>
                    <a:pt x="398" y="1087"/>
                  </a:lnTo>
                  <a:cubicBezTo>
                    <a:pt x="397" y="906"/>
                    <a:pt x="314" y="772"/>
                    <a:pt x="244" y="689"/>
                  </a:cubicBezTo>
                  <a:lnTo>
                    <a:pt x="244" y="689"/>
                  </a:lnTo>
                  <a:cubicBezTo>
                    <a:pt x="243" y="692"/>
                    <a:pt x="241" y="694"/>
                    <a:pt x="240" y="697"/>
                  </a:cubicBezTo>
                  <a:lnTo>
                    <a:pt x="240" y="697"/>
                  </a:lnTo>
                  <a:cubicBezTo>
                    <a:pt x="314" y="784"/>
                    <a:pt x="401" y="931"/>
                    <a:pt x="389" y="1129"/>
                  </a:cubicBezTo>
                  <a:lnTo>
                    <a:pt x="389" y="1130"/>
                  </a:lnTo>
                  <a:lnTo>
                    <a:pt x="389" y="1130"/>
                  </a:lnTo>
                  <a:cubicBezTo>
                    <a:pt x="354" y="1292"/>
                    <a:pt x="325" y="1469"/>
                    <a:pt x="308" y="1653"/>
                  </a:cubicBezTo>
                  <a:lnTo>
                    <a:pt x="308" y="1653"/>
                  </a:lnTo>
                  <a:cubicBezTo>
                    <a:pt x="281" y="1538"/>
                    <a:pt x="227" y="1453"/>
                    <a:pt x="148" y="1401"/>
                  </a:cubicBezTo>
                  <a:lnTo>
                    <a:pt x="148" y="1401"/>
                  </a:lnTo>
                  <a:cubicBezTo>
                    <a:pt x="99" y="1370"/>
                    <a:pt x="46" y="1355"/>
                    <a:pt x="0" y="1349"/>
                  </a:cubicBezTo>
                  <a:lnTo>
                    <a:pt x="0" y="1349"/>
                  </a:lnTo>
                  <a:cubicBezTo>
                    <a:pt x="0" y="1352"/>
                    <a:pt x="0" y="1355"/>
                    <a:pt x="0" y="1357"/>
                  </a:cubicBezTo>
                  <a:lnTo>
                    <a:pt x="0" y="1357"/>
                  </a:lnTo>
                  <a:cubicBezTo>
                    <a:pt x="44" y="1363"/>
                    <a:pt x="96" y="1377"/>
                    <a:pt x="143" y="1408"/>
                  </a:cubicBezTo>
                  <a:lnTo>
                    <a:pt x="143" y="1408"/>
                  </a:lnTo>
                  <a:cubicBezTo>
                    <a:pt x="227" y="1462"/>
                    <a:pt x="281" y="1554"/>
                    <a:pt x="305" y="1680"/>
                  </a:cubicBezTo>
                  <a:lnTo>
                    <a:pt x="306" y="1681"/>
                  </a:lnTo>
                  <a:lnTo>
                    <a:pt x="306" y="1681"/>
                  </a:lnTo>
                  <a:cubicBezTo>
                    <a:pt x="297" y="1791"/>
                    <a:pt x="292" y="1904"/>
                    <a:pt x="293" y="2019"/>
                  </a:cubicBezTo>
                  <a:lnTo>
                    <a:pt x="301" y="2019"/>
                  </a:lnTo>
                  <a:lnTo>
                    <a:pt x="301" y="2019"/>
                  </a:lnTo>
                  <a:cubicBezTo>
                    <a:pt x="300" y="1904"/>
                    <a:pt x="305" y="1791"/>
                    <a:pt x="314" y="1681"/>
                  </a:cubicBezTo>
                  <a:lnTo>
                    <a:pt x="314" y="1681"/>
                  </a:lnTo>
                  <a:cubicBezTo>
                    <a:pt x="324" y="1669"/>
                    <a:pt x="395" y="1587"/>
                    <a:pt x="503" y="1532"/>
                  </a:cubicBezTo>
                  <a:lnTo>
                    <a:pt x="503" y="1532"/>
                  </a:lnTo>
                  <a:cubicBezTo>
                    <a:pt x="587" y="1491"/>
                    <a:pt x="705" y="1458"/>
                    <a:pt x="840" y="1502"/>
                  </a:cubicBezTo>
                  <a:lnTo>
                    <a:pt x="840" y="1502"/>
                  </a:lnTo>
                  <a:cubicBezTo>
                    <a:pt x="841" y="1500"/>
                    <a:pt x="842" y="1497"/>
                    <a:pt x="842" y="1494"/>
                  </a:cubicBezTo>
                  <a:lnTo>
                    <a:pt x="842" y="1494"/>
                  </a:lnTo>
                  <a:cubicBezTo>
                    <a:pt x="705" y="1449"/>
                    <a:pt x="584" y="1482"/>
                    <a:pt x="500" y="1525"/>
                  </a:cubicBezTo>
                  <a:lnTo>
                    <a:pt x="500" y="1525"/>
                  </a:lnTo>
                  <a:cubicBezTo>
                    <a:pt x="405" y="1573"/>
                    <a:pt x="338" y="1642"/>
                    <a:pt x="315" y="1667"/>
                  </a:cubicBezTo>
                  <a:lnTo>
                    <a:pt x="315" y="1667"/>
                  </a:lnTo>
                  <a:cubicBezTo>
                    <a:pt x="332" y="1477"/>
                    <a:pt x="362" y="1296"/>
                    <a:pt x="397" y="1129"/>
                  </a:cubicBezTo>
                  <a:lnTo>
                    <a:pt x="397" y="1129"/>
                  </a:lnTo>
                  <a:cubicBezTo>
                    <a:pt x="405" y="1116"/>
                    <a:pt x="469" y="1018"/>
                    <a:pt x="579" y="943"/>
                  </a:cubicBezTo>
                  <a:lnTo>
                    <a:pt x="579" y="943"/>
                  </a:lnTo>
                  <a:cubicBezTo>
                    <a:pt x="655" y="892"/>
                    <a:pt x="764" y="845"/>
                    <a:pt x="900" y="858"/>
                  </a:cubicBezTo>
                  <a:lnTo>
                    <a:pt x="900" y="858"/>
                  </a:lnTo>
                  <a:cubicBezTo>
                    <a:pt x="900" y="855"/>
                    <a:pt x="899" y="853"/>
                    <a:pt x="899" y="850"/>
                  </a:cubicBezTo>
                  <a:lnTo>
                    <a:pt x="899" y="850"/>
                  </a:lnTo>
                  <a:cubicBezTo>
                    <a:pt x="762" y="836"/>
                    <a:pt x="651" y="885"/>
                    <a:pt x="574" y="937"/>
                  </a:cubicBez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5">
              <a:extLst>
                <a:ext uri="{FF2B5EF4-FFF2-40B4-BE49-F238E27FC236}">
                  <a16:creationId xmlns:a16="http://schemas.microsoft.com/office/drawing/2014/main" id="{ED7106BE-471D-5B4C-90FB-20135D9EF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0746" y="8154360"/>
              <a:ext cx="3570480" cy="2790468"/>
            </a:xfrm>
            <a:custGeom>
              <a:avLst/>
              <a:gdLst>
                <a:gd name="T0" fmla="*/ 2590 w 2866"/>
                <a:gd name="T1" fmla="*/ 0 h 2241"/>
                <a:gd name="T2" fmla="*/ 493 w 2866"/>
                <a:gd name="T3" fmla="*/ 0 h 2241"/>
                <a:gd name="T4" fmla="*/ 500 w 2866"/>
                <a:gd name="T5" fmla="*/ 61 h 2241"/>
                <a:gd name="T6" fmla="*/ 0 w 2866"/>
                <a:gd name="T7" fmla="*/ 61 h 2241"/>
                <a:gd name="T8" fmla="*/ 267 w 2866"/>
                <a:gd name="T9" fmla="*/ 2240 h 2241"/>
                <a:gd name="T10" fmla="*/ 2865 w 2866"/>
                <a:gd name="T11" fmla="*/ 2240 h 2241"/>
                <a:gd name="T12" fmla="*/ 2590 w 2866"/>
                <a:gd name="T13" fmla="*/ 0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6" h="2241">
                  <a:moveTo>
                    <a:pt x="2590" y="0"/>
                  </a:moveTo>
                  <a:lnTo>
                    <a:pt x="493" y="0"/>
                  </a:lnTo>
                  <a:lnTo>
                    <a:pt x="500" y="61"/>
                  </a:lnTo>
                  <a:lnTo>
                    <a:pt x="0" y="61"/>
                  </a:lnTo>
                  <a:lnTo>
                    <a:pt x="267" y="2240"/>
                  </a:lnTo>
                  <a:lnTo>
                    <a:pt x="2865" y="2240"/>
                  </a:lnTo>
                  <a:lnTo>
                    <a:pt x="2590" y="0"/>
                  </a:lnTo>
                </a:path>
              </a:pathLst>
            </a:custGeom>
            <a:solidFill>
              <a:srgbClr val="37276B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6">
              <a:extLst>
                <a:ext uri="{FF2B5EF4-FFF2-40B4-BE49-F238E27FC236}">
                  <a16:creationId xmlns:a16="http://schemas.microsoft.com/office/drawing/2014/main" id="{A8DE2CFE-2BD7-564E-90D0-B76205717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4" y="8231264"/>
              <a:ext cx="2026935" cy="2620184"/>
            </a:xfrm>
            <a:custGeom>
              <a:avLst/>
              <a:gdLst>
                <a:gd name="T0" fmla="*/ 0 w 1626"/>
                <a:gd name="T1" fmla="*/ 130 h 2103"/>
                <a:gd name="T2" fmla="*/ 242 w 1626"/>
                <a:gd name="T3" fmla="*/ 2102 h 2103"/>
                <a:gd name="T4" fmla="*/ 1625 w 1626"/>
                <a:gd name="T5" fmla="*/ 2102 h 2103"/>
                <a:gd name="T6" fmla="*/ 1366 w 1626"/>
                <a:gd name="T7" fmla="*/ 0 h 2103"/>
                <a:gd name="T8" fmla="*/ 159 w 1626"/>
                <a:gd name="T9" fmla="*/ 0 h 2103"/>
                <a:gd name="T10" fmla="*/ 0 w 1626"/>
                <a:gd name="T11" fmla="*/ 13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6" h="2103">
                  <a:moveTo>
                    <a:pt x="0" y="130"/>
                  </a:moveTo>
                  <a:lnTo>
                    <a:pt x="242" y="2102"/>
                  </a:lnTo>
                  <a:lnTo>
                    <a:pt x="1625" y="2102"/>
                  </a:lnTo>
                  <a:lnTo>
                    <a:pt x="136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97">
              <a:extLst>
                <a:ext uri="{FF2B5EF4-FFF2-40B4-BE49-F238E27FC236}">
                  <a16:creationId xmlns:a16="http://schemas.microsoft.com/office/drawing/2014/main" id="{DFF06FBE-665B-D442-9D14-27C4390C1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4" y="8231264"/>
              <a:ext cx="2065386" cy="2565254"/>
            </a:xfrm>
            <a:custGeom>
              <a:avLst/>
              <a:gdLst>
                <a:gd name="T0" fmla="*/ 0 w 1660"/>
                <a:gd name="T1" fmla="*/ 130 h 2059"/>
                <a:gd name="T2" fmla="*/ 237 w 1660"/>
                <a:gd name="T3" fmla="*/ 2058 h 2059"/>
                <a:gd name="T4" fmla="*/ 1659 w 1660"/>
                <a:gd name="T5" fmla="*/ 2058 h 2059"/>
                <a:gd name="T6" fmla="*/ 1406 w 1660"/>
                <a:gd name="T7" fmla="*/ 0 h 2059"/>
                <a:gd name="T8" fmla="*/ 159 w 1660"/>
                <a:gd name="T9" fmla="*/ 0 h 2059"/>
                <a:gd name="T10" fmla="*/ 0 w 1660"/>
                <a:gd name="T11" fmla="*/ 13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0" h="2059">
                  <a:moveTo>
                    <a:pt x="0" y="130"/>
                  </a:moveTo>
                  <a:lnTo>
                    <a:pt x="237" y="2058"/>
                  </a:lnTo>
                  <a:lnTo>
                    <a:pt x="1659" y="2058"/>
                  </a:lnTo>
                  <a:lnTo>
                    <a:pt x="140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98">
              <a:extLst>
                <a:ext uri="{FF2B5EF4-FFF2-40B4-BE49-F238E27FC236}">
                  <a16:creationId xmlns:a16="http://schemas.microsoft.com/office/drawing/2014/main" id="{A8D4E1B1-8A21-A049-841A-AFD2CDBEA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6" y="8231266"/>
              <a:ext cx="2098344" cy="2515814"/>
            </a:xfrm>
            <a:custGeom>
              <a:avLst/>
              <a:gdLst>
                <a:gd name="T0" fmla="*/ 0 w 1685"/>
                <a:gd name="T1" fmla="*/ 130 h 2018"/>
                <a:gd name="T2" fmla="*/ 232 w 1685"/>
                <a:gd name="T3" fmla="*/ 2017 h 2018"/>
                <a:gd name="T4" fmla="*/ 1684 w 1685"/>
                <a:gd name="T5" fmla="*/ 2017 h 2018"/>
                <a:gd name="T6" fmla="*/ 1436 w 1685"/>
                <a:gd name="T7" fmla="*/ 0 h 2018"/>
                <a:gd name="T8" fmla="*/ 159 w 1685"/>
                <a:gd name="T9" fmla="*/ 0 h 2018"/>
                <a:gd name="T10" fmla="*/ 0 w 1685"/>
                <a:gd name="T11" fmla="*/ 13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5" h="2018">
                  <a:moveTo>
                    <a:pt x="0" y="130"/>
                  </a:moveTo>
                  <a:lnTo>
                    <a:pt x="232" y="2017"/>
                  </a:lnTo>
                  <a:lnTo>
                    <a:pt x="1684" y="2017"/>
                  </a:lnTo>
                  <a:lnTo>
                    <a:pt x="143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99">
              <a:extLst>
                <a:ext uri="{FF2B5EF4-FFF2-40B4-BE49-F238E27FC236}">
                  <a16:creationId xmlns:a16="http://schemas.microsoft.com/office/drawing/2014/main" id="{4B00028D-A940-0B47-982A-0727D7CB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9936" y="8231264"/>
              <a:ext cx="1950032" cy="2460884"/>
            </a:xfrm>
            <a:custGeom>
              <a:avLst/>
              <a:gdLst>
                <a:gd name="T0" fmla="*/ 242 w 1565"/>
                <a:gd name="T1" fmla="*/ 1973 h 1974"/>
                <a:gd name="T2" fmla="*/ 1564 w 1565"/>
                <a:gd name="T3" fmla="*/ 1973 h 1974"/>
                <a:gd name="T4" fmla="*/ 1322 w 1565"/>
                <a:gd name="T5" fmla="*/ 0 h 1974"/>
                <a:gd name="T6" fmla="*/ 0 w 1565"/>
                <a:gd name="T7" fmla="*/ 0 h 1974"/>
                <a:gd name="T8" fmla="*/ 242 w 1565"/>
                <a:gd name="T9" fmla="*/ 1973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1974">
                  <a:moveTo>
                    <a:pt x="242" y="1973"/>
                  </a:moveTo>
                  <a:lnTo>
                    <a:pt x="1564" y="1973"/>
                  </a:lnTo>
                  <a:lnTo>
                    <a:pt x="1322" y="0"/>
                  </a:lnTo>
                  <a:lnTo>
                    <a:pt x="0" y="0"/>
                  </a:lnTo>
                  <a:lnTo>
                    <a:pt x="242" y="19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00">
              <a:extLst>
                <a:ext uri="{FF2B5EF4-FFF2-40B4-BE49-F238E27FC236}">
                  <a16:creationId xmlns:a16="http://schemas.microsoft.com/office/drawing/2014/main" id="{6232CD50-7F03-7C4E-A63B-FD81B897D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0746" y="8231264"/>
              <a:ext cx="2318066" cy="2620184"/>
            </a:xfrm>
            <a:custGeom>
              <a:avLst/>
              <a:gdLst>
                <a:gd name="T0" fmla="*/ 0 w 1862"/>
                <a:gd name="T1" fmla="*/ 0 h 2103"/>
                <a:gd name="T2" fmla="*/ 258 w 1862"/>
                <a:gd name="T3" fmla="*/ 2102 h 2103"/>
                <a:gd name="T4" fmla="*/ 1861 w 1862"/>
                <a:gd name="T5" fmla="*/ 2102 h 2103"/>
                <a:gd name="T6" fmla="*/ 1619 w 1862"/>
                <a:gd name="T7" fmla="*/ 130 h 2103"/>
                <a:gd name="T8" fmla="*/ 1428 w 1862"/>
                <a:gd name="T9" fmla="*/ 0 h 2103"/>
                <a:gd name="T10" fmla="*/ 0 w 1862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2" h="2103">
                  <a:moveTo>
                    <a:pt x="0" y="0"/>
                  </a:moveTo>
                  <a:lnTo>
                    <a:pt x="258" y="2102"/>
                  </a:lnTo>
                  <a:lnTo>
                    <a:pt x="1861" y="2102"/>
                  </a:lnTo>
                  <a:lnTo>
                    <a:pt x="1619" y="130"/>
                  </a:lnTo>
                  <a:lnTo>
                    <a:pt x="1428" y="0"/>
                  </a:lnTo>
                  <a:lnTo>
                    <a:pt x="0" y="0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01">
              <a:extLst>
                <a:ext uri="{FF2B5EF4-FFF2-40B4-BE49-F238E27FC236}">
                  <a16:creationId xmlns:a16="http://schemas.microsoft.com/office/drawing/2014/main" id="{7E1B8462-B3FA-3244-A97D-8E5E6195A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1171" y="8231264"/>
              <a:ext cx="2252149" cy="2565254"/>
            </a:xfrm>
            <a:custGeom>
              <a:avLst/>
              <a:gdLst>
                <a:gd name="T0" fmla="*/ 0 w 1810"/>
                <a:gd name="T1" fmla="*/ 0 h 2059"/>
                <a:gd name="T2" fmla="*/ 252 w 1810"/>
                <a:gd name="T3" fmla="*/ 2058 h 2059"/>
                <a:gd name="T4" fmla="*/ 1809 w 1810"/>
                <a:gd name="T5" fmla="*/ 2058 h 2059"/>
                <a:gd name="T6" fmla="*/ 1572 w 1810"/>
                <a:gd name="T7" fmla="*/ 130 h 2059"/>
                <a:gd name="T8" fmla="*/ 1381 w 1810"/>
                <a:gd name="T9" fmla="*/ 0 h 2059"/>
                <a:gd name="T10" fmla="*/ 0 w 1810"/>
                <a:gd name="T11" fmla="*/ 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0" h="2059">
                  <a:moveTo>
                    <a:pt x="0" y="0"/>
                  </a:moveTo>
                  <a:lnTo>
                    <a:pt x="252" y="2058"/>
                  </a:lnTo>
                  <a:lnTo>
                    <a:pt x="1809" y="2058"/>
                  </a:lnTo>
                  <a:lnTo>
                    <a:pt x="1572" y="130"/>
                  </a:lnTo>
                  <a:lnTo>
                    <a:pt x="1381" y="0"/>
                  </a:lnTo>
                  <a:lnTo>
                    <a:pt x="0" y="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02">
              <a:extLst>
                <a:ext uri="{FF2B5EF4-FFF2-40B4-BE49-F238E27FC236}">
                  <a16:creationId xmlns:a16="http://schemas.microsoft.com/office/drawing/2014/main" id="{FBEBA0A6-CE41-E24D-9C85-EFC7CA7E6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099" y="8231266"/>
              <a:ext cx="2197218" cy="2515814"/>
            </a:xfrm>
            <a:custGeom>
              <a:avLst/>
              <a:gdLst>
                <a:gd name="T0" fmla="*/ 0 w 1763"/>
                <a:gd name="T1" fmla="*/ 0 h 2018"/>
                <a:gd name="T2" fmla="*/ 248 w 1763"/>
                <a:gd name="T3" fmla="*/ 2017 h 2018"/>
                <a:gd name="T4" fmla="*/ 1762 w 1763"/>
                <a:gd name="T5" fmla="*/ 2017 h 2018"/>
                <a:gd name="T6" fmla="*/ 1530 w 1763"/>
                <a:gd name="T7" fmla="*/ 130 h 2018"/>
                <a:gd name="T8" fmla="*/ 1339 w 1763"/>
                <a:gd name="T9" fmla="*/ 0 h 2018"/>
                <a:gd name="T10" fmla="*/ 0 w 1763"/>
                <a:gd name="T11" fmla="*/ 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3" h="2018">
                  <a:moveTo>
                    <a:pt x="0" y="0"/>
                  </a:moveTo>
                  <a:lnTo>
                    <a:pt x="248" y="2017"/>
                  </a:lnTo>
                  <a:lnTo>
                    <a:pt x="1762" y="2017"/>
                  </a:lnTo>
                  <a:lnTo>
                    <a:pt x="1530" y="130"/>
                  </a:lnTo>
                  <a:lnTo>
                    <a:pt x="1339" y="0"/>
                  </a:lnTo>
                  <a:lnTo>
                    <a:pt x="0" y="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03">
              <a:extLst>
                <a:ext uri="{FF2B5EF4-FFF2-40B4-BE49-F238E27FC236}">
                  <a16:creationId xmlns:a16="http://schemas.microsoft.com/office/drawing/2014/main" id="{31308F2B-F82F-F948-AED7-2E0319252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2017" y="8231264"/>
              <a:ext cx="1906085" cy="2460884"/>
            </a:xfrm>
            <a:custGeom>
              <a:avLst/>
              <a:gdLst>
                <a:gd name="T0" fmla="*/ 0 w 1529"/>
                <a:gd name="T1" fmla="*/ 0 h 1974"/>
                <a:gd name="T2" fmla="*/ 242 w 1529"/>
                <a:gd name="T3" fmla="*/ 1973 h 1974"/>
                <a:gd name="T4" fmla="*/ 1528 w 1529"/>
                <a:gd name="T5" fmla="*/ 1973 h 1974"/>
                <a:gd name="T6" fmla="*/ 1286 w 1529"/>
                <a:gd name="T7" fmla="*/ 0 h 1974"/>
                <a:gd name="T8" fmla="*/ 0 w 1529"/>
                <a:gd name="T9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1974">
                  <a:moveTo>
                    <a:pt x="0" y="0"/>
                  </a:moveTo>
                  <a:lnTo>
                    <a:pt x="242" y="1973"/>
                  </a:lnTo>
                  <a:lnTo>
                    <a:pt x="1528" y="1973"/>
                  </a:lnTo>
                  <a:lnTo>
                    <a:pt x="128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04">
              <a:extLst>
                <a:ext uri="{FF2B5EF4-FFF2-40B4-BE49-F238E27FC236}">
                  <a16:creationId xmlns:a16="http://schemas.microsoft.com/office/drawing/2014/main" id="{AAD06B2F-4336-774E-87FC-4C947B715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6" y="8231264"/>
              <a:ext cx="499868" cy="2620184"/>
            </a:xfrm>
            <a:custGeom>
              <a:avLst/>
              <a:gdLst>
                <a:gd name="T0" fmla="*/ 0 w 402"/>
                <a:gd name="T1" fmla="*/ 130 h 2103"/>
                <a:gd name="T2" fmla="*/ 159 w 402"/>
                <a:gd name="T3" fmla="*/ 0 h 2103"/>
                <a:gd name="T4" fmla="*/ 401 w 402"/>
                <a:gd name="T5" fmla="*/ 1973 h 2103"/>
                <a:gd name="T6" fmla="*/ 242 w 402"/>
                <a:gd name="T7" fmla="*/ 2102 h 2103"/>
                <a:gd name="T8" fmla="*/ 0 w 402"/>
                <a:gd name="T9" fmla="*/ 13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103">
                  <a:moveTo>
                    <a:pt x="0" y="130"/>
                  </a:moveTo>
                  <a:lnTo>
                    <a:pt x="159" y="0"/>
                  </a:lnTo>
                  <a:lnTo>
                    <a:pt x="401" y="1973"/>
                  </a:lnTo>
                  <a:lnTo>
                    <a:pt x="242" y="2102"/>
                  </a:lnTo>
                  <a:lnTo>
                    <a:pt x="0" y="13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11">
              <a:extLst>
                <a:ext uri="{FF2B5EF4-FFF2-40B4-BE49-F238E27FC236}">
                  <a16:creationId xmlns:a16="http://schemas.microsoft.com/office/drawing/2014/main" id="{BBF33BA5-D942-5B49-A250-9DA10EA36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8111" y="9285928"/>
              <a:ext cx="752546" cy="543814"/>
            </a:xfrm>
            <a:custGeom>
              <a:avLst/>
              <a:gdLst>
                <a:gd name="T0" fmla="*/ 604 w 605"/>
                <a:gd name="T1" fmla="*/ 435 h 436"/>
                <a:gd name="T2" fmla="*/ 54 w 605"/>
                <a:gd name="T3" fmla="*/ 435 h 436"/>
                <a:gd name="T4" fmla="*/ 0 w 605"/>
                <a:gd name="T5" fmla="*/ 0 h 436"/>
                <a:gd name="T6" fmla="*/ 550 w 605"/>
                <a:gd name="T7" fmla="*/ 0 h 436"/>
                <a:gd name="T8" fmla="*/ 604 w 605"/>
                <a:gd name="T9" fmla="*/ 4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36">
                  <a:moveTo>
                    <a:pt x="604" y="435"/>
                  </a:moveTo>
                  <a:lnTo>
                    <a:pt x="54" y="435"/>
                  </a:lnTo>
                  <a:lnTo>
                    <a:pt x="0" y="0"/>
                  </a:lnTo>
                  <a:lnTo>
                    <a:pt x="550" y="0"/>
                  </a:lnTo>
                  <a:lnTo>
                    <a:pt x="604" y="435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24">
              <a:extLst>
                <a:ext uri="{FF2B5EF4-FFF2-40B4-BE49-F238E27FC236}">
                  <a16:creationId xmlns:a16="http://schemas.microsoft.com/office/drawing/2014/main" id="{82E677F5-6A48-E64B-9BC2-E98472CED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514" y="10049464"/>
              <a:ext cx="1340303" cy="241693"/>
            </a:xfrm>
            <a:custGeom>
              <a:avLst/>
              <a:gdLst>
                <a:gd name="T0" fmla="*/ 1075 w 1076"/>
                <a:gd name="T1" fmla="*/ 195 h 196"/>
                <a:gd name="T2" fmla="*/ 24 w 1076"/>
                <a:gd name="T3" fmla="*/ 195 h 196"/>
                <a:gd name="T4" fmla="*/ 0 w 1076"/>
                <a:gd name="T5" fmla="*/ 0 h 196"/>
                <a:gd name="T6" fmla="*/ 1051 w 1076"/>
                <a:gd name="T7" fmla="*/ 0 h 196"/>
                <a:gd name="T8" fmla="*/ 1075 w 1076"/>
                <a:gd name="T9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6" h="196">
                  <a:moveTo>
                    <a:pt x="1075" y="195"/>
                  </a:moveTo>
                  <a:lnTo>
                    <a:pt x="24" y="195"/>
                  </a:lnTo>
                  <a:lnTo>
                    <a:pt x="0" y="0"/>
                  </a:lnTo>
                  <a:lnTo>
                    <a:pt x="1051" y="0"/>
                  </a:lnTo>
                  <a:lnTo>
                    <a:pt x="1075" y="195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52">
              <a:extLst>
                <a:ext uri="{FF2B5EF4-FFF2-40B4-BE49-F238E27FC236}">
                  <a16:creationId xmlns:a16="http://schemas.microsoft.com/office/drawing/2014/main" id="{3E15BC1C-9561-204F-B51C-0D10EB1ED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8134" y="9258466"/>
              <a:ext cx="3137453" cy="1174204"/>
            </a:xfrm>
            <a:custGeom>
              <a:avLst/>
              <a:gdLst>
                <a:gd name="connsiteX0" fmla="*/ 25164 w 3137453"/>
                <a:gd name="connsiteY0" fmla="*/ 1120582 h 1174204"/>
                <a:gd name="connsiteX1" fmla="*/ 881105 w 3137453"/>
                <a:gd name="connsiteY1" fmla="*/ 1120582 h 1174204"/>
                <a:gd name="connsiteX2" fmla="*/ 905951 w 3137453"/>
                <a:gd name="connsiteY2" fmla="*/ 1142816 h 1174204"/>
                <a:gd name="connsiteX3" fmla="*/ 881105 w 3137453"/>
                <a:gd name="connsiteY3" fmla="*/ 1174204 h 1174204"/>
                <a:gd name="connsiteX4" fmla="*/ 25164 w 3137453"/>
                <a:gd name="connsiteY4" fmla="*/ 1174204 h 1174204"/>
                <a:gd name="connsiteX5" fmla="*/ 318 w 3137453"/>
                <a:gd name="connsiteY5" fmla="*/ 1149355 h 1174204"/>
                <a:gd name="connsiteX6" fmla="*/ 25164 w 3137453"/>
                <a:gd name="connsiteY6" fmla="*/ 1120582 h 1174204"/>
                <a:gd name="connsiteX7" fmla="*/ 2699165 w 3137453"/>
                <a:gd name="connsiteY7" fmla="*/ 186763 h 1174204"/>
                <a:gd name="connsiteX8" fmla="*/ 3112391 w 3137453"/>
                <a:gd name="connsiteY8" fmla="*/ 186763 h 1174204"/>
                <a:gd name="connsiteX9" fmla="*/ 3137359 w 3137453"/>
                <a:gd name="connsiteY9" fmla="*/ 210304 h 1174204"/>
                <a:gd name="connsiteX10" fmla="*/ 3112391 w 3137453"/>
                <a:gd name="connsiteY10" fmla="*/ 240385 h 1174204"/>
                <a:gd name="connsiteX11" fmla="*/ 2699165 w 3137453"/>
                <a:gd name="connsiteY11" fmla="*/ 240385 h 1174204"/>
                <a:gd name="connsiteX12" fmla="*/ 2674196 w 3137453"/>
                <a:gd name="connsiteY12" fmla="*/ 216844 h 1174204"/>
                <a:gd name="connsiteX13" fmla="*/ 2699165 w 3137453"/>
                <a:gd name="connsiteY13" fmla="*/ 186763 h 1174204"/>
                <a:gd name="connsiteX14" fmla="*/ 2678368 w 3137453"/>
                <a:gd name="connsiteY14" fmla="*/ 21972 h 1174204"/>
                <a:gd name="connsiteX15" fmla="*/ 3090492 w 3137453"/>
                <a:gd name="connsiteY15" fmla="*/ 21972 h 1174204"/>
                <a:gd name="connsiteX16" fmla="*/ 3115394 w 3137453"/>
                <a:gd name="connsiteY16" fmla="*/ 42470 h 1174204"/>
                <a:gd name="connsiteX17" fmla="*/ 3090492 w 3137453"/>
                <a:gd name="connsiteY17" fmla="*/ 70202 h 1174204"/>
                <a:gd name="connsiteX18" fmla="*/ 2678368 w 3137453"/>
                <a:gd name="connsiteY18" fmla="*/ 70202 h 1174204"/>
                <a:gd name="connsiteX19" fmla="*/ 2653466 w 3137453"/>
                <a:gd name="connsiteY19" fmla="*/ 48499 h 1174204"/>
                <a:gd name="connsiteX20" fmla="*/ 2678368 w 3137453"/>
                <a:gd name="connsiteY20" fmla="*/ 21972 h 1174204"/>
                <a:gd name="connsiteX21" fmla="*/ 650088 w 3137453"/>
                <a:gd name="connsiteY21" fmla="*/ 0 h 1174204"/>
                <a:gd name="connsiteX22" fmla="*/ 1133831 w 3137453"/>
                <a:gd name="connsiteY22" fmla="*/ 0 h 1174204"/>
                <a:gd name="connsiteX23" fmla="*/ 1158638 w 3137453"/>
                <a:gd name="connsiteY23" fmla="*/ 23541 h 1174204"/>
                <a:gd name="connsiteX24" fmla="*/ 1133831 w 3137453"/>
                <a:gd name="connsiteY24" fmla="*/ 53622 h 1174204"/>
                <a:gd name="connsiteX25" fmla="*/ 650088 w 3137453"/>
                <a:gd name="connsiteY25" fmla="*/ 53622 h 1174204"/>
                <a:gd name="connsiteX26" fmla="*/ 625280 w 3137453"/>
                <a:gd name="connsiteY26" fmla="*/ 31389 h 1174204"/>
                <a:gd name="connsiteX27" fmla="*/ 650088 w 3137453"/>
                <a:gd name="connsiteY27" fmla="*/ 0 h 117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37453" h="1174204">
                  <a:moveTo>
                    <a:pt x="25164" y="1120582"/>
                  </a:moveTo>
                  <a:lnTo>
                    <a:pt x="881105" y="1120582"/>
                  </a:lnTo>
                  <a:cubicBezTo>
                    <a:pt x="894770" y="1120582"/>
                    <a:pt x="904709" y="1131045"/>
                    <a:pt x="905951" y="1142816"/>
                  </a:cubicBezTo>
                  <a:cubicBezTo>
                    <a:pt x="908436" y="1159818"/>
                    <a:pt x="896013" y="1174204"/>
                    <a:pt x="881105" y="1174204"/>
                  </a:cubicBezTo>
                  <a:lnTo>
                    <a:pt x="25164" y="1174204"/>
                  </a:lnTo>
                  <a:cubicBezTo>
                    <a:pt x="11498" y="1174204"/>
                    <a:pt x="1560" y="1163741"/>
                    <a:pt x="318" y="1149355"/>
                  </a:cubicBezTo>
                  <a:cubicBezTo>
                    <a:pt x="-2167" y="1134968"/>
                    <a:pt x="10256" y="1120582"/>
                    <a:pt x="25164" y="1120582"/>
                  </a:cubicBezTo>
                  <a:close/>
                  <a:moveTo>
                    <a:pt x="2699165" y="186763"/>
                  </a:moveTo>
                  <a:lnTo>
                    <a:pt x="3112391" y="186763"/>
                  </a:lnTo>
                  <a:cubicBezTo>
                    <a:pt x="3124875" y="186763"/>
                    <a:pt x="3136111" y="195918"/>
                    <a:pt x="3137359" y="210304"/>
                  </a:cubicBezTo>
                  <a:cubicBezTo>
                    <a:pt x="3138608" y="225999"/>
                    <a:pt x="3127372" y="240385"/>
                    <a:pt x="3112391" y="240385"/>
                  </a:cubicBezTo>
                  <a:lnTo>
                    <a:pt x="2699165" y="240385"/>
                  </a:lnTo>
                  <a:cubicBezTo>
                    <a:pt x="2686681" y="240385"/>
                    <a:pt x="2675445" y="229922"/>
                    <a:pt x="2674196" y="216844"/>
                  </a:cubicBezTo>
                  <a:cubicBezTo>
                    <a:pt x="2672948" y="199842"/>
                    <a:pt x="2684184" y="186763"/>
                    <a:pt x="2699165" y="186763"/>
                  </a:cubicBezTo>
                  <a:close/>
                  <a:moveTo>
                    <a:pt x="2678368" y="21972"/>
                  </a:moveTo>
                  <a:lnTo>
                    <a:pt x="3090492" y="21972"/>
                  </a:lnTo>
                  <a:cubicBezTo>
                    <a:pt x="3102943" y="21972"/>
                    <a:pt x="3112904" y="30412"/>
                    <a:pt x="3115394" y="42470"/>
                  </a:cubicBezTo>
                  <a:cubicBezTo>
                    <a:pt x="3116639" y="56939"/>
                    <a:pt x="3104188" y="70202"/>
                    <a:pt x="3090492" y="70202"/>
                  </a:cubicBezTo>
                  <a:lnTo>
                    <a:pt x="2678368" y="70202"/>
                  </a:lnTo>
                  <a:cubicBezTo>
                    <a:pt x="2665917" y="70202"/>
                    <a:pt x="2654711" y="60556"/>
                    <a:pt x="2653466" y="48499"/>
                  </a:cubicBezTo>
                  <a:cubicBezTo>
                    <a:pt x="2650976" y="34030"/>
                    <a:pt x="2663427" y="21972"/>
                    <a:pt x="2678368" y="21972"/>
                  </a:cubicBezTo>
                  <a:close/>
                  <a:moveTo>
                    <a:pt x="650088" y="0"/>
                  </a:moveTo>
                  <a:lnTo>
                    <a:pt x="1133831" y="0"/>
                  </a:lnTo>
                  <a:cubicBezTo>
                    <a:pt x="1146234" y="0"/>
                    <a:pt x="1157398" y="11771"/>
                    <a:pt x="1158638" y="23541"/>
                  </a:cubicBezTo>
                  <a:cubicBezTo>
                    <a:pt x="1161119" y="39236"/>
                    <a:pt x="1148715" y="53622"/>
                    <a:pt x="1133831" y="53622"/>
                  </a:cubicBezTo>
                  <a:lnTo>
                    <a:pt x="650088" y="53622"/>
                  </a:lnTo>
                  <a:cubicBezTo>
                    <a:pt x="637684" y="53622"/>
                    <a:pt x="626521" y="44467"/>
                    <a:pt x="625280" y="31389"/>
                  </a:cubicBezTo>
                  <a:cubicBezTo>
                    <a:pt x="624040" y="14386"/>
                    <a:pt x="635203" y="0"/>
                    <a:pt x="650088" y="0"/>
                  </a:cubicBezTo>
                  <a:close/>
                </a:path>
              </a:pathLst>
            </a:custGeom>
            <a:solidFill>
              <a:srgbClr val="26A7BC">
                <a:alpha val="2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21E786B8-B9B7-204A-A161-3B8BB780C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5427" y="8396052"/>
              <a:ext cx="3478018" cy="1915870"/>
            </a:xfrm>
            <a:custGeom>
              <a:avLst/>
              <a:gdLst>
                <a:gd name="connsiteX0" fmla="*/ 2250931 w 3478018"/>
                <a:gd name="connsiteY0" fmla="*/ 1867636 h 1915870"/>
                <a:gd name="connsiteX1" fmla="*/ 3452791 w 3478018"/>
                <a:gd name="connsiteY1" fmla="*/ 1867636 h 1915870"/>
                <a:gd name="connsiteX2" fmla="*/ 3477700 w 3478018"/>
                <a:gd name="connsiteY2" fmla="*/ 1889341 h 1915870"/>
                <a:gd name="connsiteX3" fmla="*/ 3452791 w 3478018"/>
                <a:gd name="connsiteY3" fmla="*/ 1915870 h 1915870"/>
                <a:gd name="connsiteX4" fmla="*/ 2250931 w 3478018"/>
                <a:gd name="connsiteY4" fmla="*/ 1915870 h 1915870"/>
                <a:gd name="connsiteX5" fmla="*/ 2226022 w 3478018"/>
                <a:gd name="connsiteY5" fmla="*/ 1895371 h 1915870"/>
                <a:gd name="connsiteX6" fmla="*/ 2250931 w 3478018"/>
                <a:gd name="connsiteY6" fmla="*/ 1867636 h 1915870"/>
                <a:gd name="connsiteX7" fmla="*/ 2233254 w 3478018"/>
                <a:gd name="connsiteY7" fmla="*/ 1702847 h 1915870"/>
                <a:gd name="connsiteX8" fmla="*/ 3437503 w 3478018"/>
                <a:gd name="connsiteY8" fmla="*/ 1702847 h 1915870"/>
                <a:gd name="connsiteX9" fmla="*/ 3462461 w 3478018"/>
                <a:gd name="connsiteY9" fmla="*/ 1726388 h 1915870"/>
                <a:gd name="connsiteX10" fmla="*/ 3437503 w 3478018"/>
                <a:gd name="connsiteY10" fmla="*/ 1756469 h 1915870"/>
                <a:gd name="connsiteX11" fmla="*/ 2233254 w 3478018"/>
                <a:gd name="connsiteY11" fmla="*/ 1756469 h 1915870"/>
                <a:gd name="connsiteX12" fmla="*/ 2208296 w 3478018"/>
                <a:gd name="connsiteY12" fmla="*/ 1732928 h 1915870"/>
                <a:gd name="connsiteX13" fmla="*/ 2233254 w 3478018"/>
                <a:gd name="connsiteY13" fmla="*/ 1702847 h 1915870"/>
                <a:gd name="connsiteX14" fmla="*/ 2212503 w 3478018"/>
                <a:gd name="connsiteY14" fmla="*/ 1538055 h 1915870"/>
                <a:gd name="connsiteX15" fmla="*/ 3414311 w 3478018"/>
                <a:gd name="connsiteY15" fmla="*/ 1538055 h 1915870"/>
                <a:gd name="connsiteX16" fmla="*/ 3439245 w 3478018"/>
                <a:gd name="connsiteY16" fmla="*/ 1561596 h 1915870"/>
                <a:gd name="connsiteX17" fmla="*/ 3414311 w 3478018"/>
                <a:gd name="connsiteY17" fmla="*/ 1591677 h 1915870"/>
                <a:gd name="connsiteX18" fmla="*/ 2212503 w 3478018"/>
                <a:gd name="connsiteY18" fmla="*/ 1591677 h 1915870"/>
                <a:gd name="connsiteX19" fmla="*/ 2187569 w 3478018"/>
                <a:gd name="connsiteY19" fmla="*/ 1568136 h 1915870"/>
                <a:gd name="connsiteX20" fmla="*/ 2212503 w 3478018"/>
                <a:gd name="connsiteY20" fmla="*/ 1538055 h 1915870"/>
                <a:gd name="connsiteX21" fmla="*/ 207495 w 3478018"/>
                <a:gd name="connsiteY21" fmla="*/ 1461153 h 1915870"/>
                <a:gd name="connsiteX22" fmla="*/ 1465576 w 3478018"/>
                <a:gd name="connsiteY22" fmla="*/ 1461153 h 1915870"/>
                <a:gd name="connsiteX23" fmla="*/ 1490464 w 3478018"/>
                <a:gd name="connsiteY23" fmla="*/ 1484694 h 1915870"/>
                <a:gd name="connsiteX24" fmla="*/ 1465576 w 3478018"/>
                <a:gd name="connsiteY24" fmla="*/ 1514775 h 1915870"/>
                <a:gd name="connsiteX25" fmla="*/ 207495 w 3478018"/>
                <a:gd name="connsiteY25" fmla="*/ 1514775 h 1915870"/>
                <a:gd name="connsiteX26" fmla="*/ 182607 w 3478018"/>
                <a:gd name="connsiteY26" fmla="*/ 1491234 h 1915870"/>
                <a:gd name="connsiteX27" fmla="*/ 207495 w 3478018"/>
                <a:gd name="connsiteY27" fmla="*/ 1461153 h 1915870"/>
                <a:gd name="connsiteX28" fmla="*/ 2980249 w 3478018"/>
                <a:gd name="connsiteY28" fmla="*/ 1373262 h 1915870"/>
                <a:gd name="connsiteX29" fmla="*/ 3392376 w 3478018"/>
                <a:gd name="connsiteY29" fmla="*/ 1373262 h 1915870"/>
                <a:gd name="connsiteX30" fmla="*/ 3417278 w 3478018"/>
                <a:gd name="connsiteY30" fmla="*/ 1394967 h 1915870"/>
                <a:gd name="connsiteX31" fmla="*/ 3392376 w 3478018"/>
                <a:gd name="connsiteY31" fmla="*/ 1421496 h 1915870"/>
                <a:gd name="connsiteX32" fmla="*/ 2980249 w 3478018"/>
                <a:gd name="connsiteY32" fmla="*/ 1421496 h 1915870"/>
                <a:gd name="connsiteX33" fmla="*/ 2955347 w 3478018"/>
                <a:gd name="connsiteY33" fmla="*/ 1400997 h 1915870"/>
                <a:gd name="connsiteX34" fmla="*/ 2980249 w 3478018"/>
                <a:gd name="connsiteY34" fmla="*/ 1373262 h 1915870"/>
                <a:gd name="connsiteX35" fmla="*/ 184301 w 3478018"/>
                <a:gd name="connsiteY35" fmla="*/ 1263401 h 1915870"/>
                <a:gd name="connsiteX36" fmla="*/ 1442331 w 3478018"/>
                <a:gd name="connsiteY36" fmla="*/ 1263401 h 1915870"/>
                <a:gd name="connsiteX37" fmla="*/ 1467242 w 3478018"/>
                <a:gd name="connsiteY37" fmla="*/ 1285106 h 1915870"/>
                <a:gd name="connsiteX38" fmla="*/ 1442331 w 3478018"/>
                <a:gd name="connsiteY38" fmla="*/ 1311635 h 1915870"/>
                <a:gd name="connsiteX39" fmla="*/ 184301 w 3478018"/>
                <a:gd name="connsiteY39" fmla="*/ 1311635 h 1915870"/>
                <a:gd name="connsiteX40" fmla="*/ 159390 w 3478018"/>
                <a:gd name="connsiteY40" fmla="*/ 1291136 h 1915870"/>
                <a:gd name="connsiteX41" fmla="*/ 184301 w 3478018"/>
                <a:gd name="connsiteY41" fmla="*/ 1263401 h 1915870"/>
                <a:gd name="connsiteX42" fmla="*/ 2959449 w 3478018"/>
                <a:gd name="connsiteY42" fmla="*/ 1208471 h 1915870"/>
                <a:gd name="connsiteX43" fmla="*/ 3370480 w 3478018"/>
                <a:gd name="connsiteY43" fmla="*/ 1208471 h 1915870"/>
                <a:gd name="connsiteX44" fmla="*/ 3395316 w 3478018"/>
                <a:gd name="connsiteY44" fmla="*/ 1228971 h 1915870"/>
                <a:gd name="connsiteX45" fmla="*/ 3370480 w 3478018"/>
                <a:gd name="connsiteY45" fmla="*/ 1256705 h 1915870"/>
                <a:gd name="connsiteX46" fmla="*/ 2959449 w 3478018"/>
                <a:gd name="connsiteY46" fmla="*/ 1256705 h 1915870"/>
                <a:gd name="connsiteX47" fmla="*/ 2934614 w 3478018"/>
                <a:gd name="connsiteY47" fmla="*/ 1235000 h 1915870"/>
                <a:gd name="connsiteX48" fmla="*/ 2959449 w 3478018"/>
                <a:gd name="connsiteY48" fmla="*/ 1208471 h 1915870"/>
                <a:gd name="connsiteX49" fmla="*/ 158057 w 3478018"/>
                <a:gd name="connsiteY49" fmla="*/ 1065652 h 1915870"/>
                <a:gd name="connsiteX50" fmla="*/ 1414898 w 3478018"/>
                <a:gd name="connsiteY50" fmla="*/ 1065652 h 1915870"/>
                <a:gd name="connsiteX51" fmla="*/ 1441030 w 3478018"/>
                <a:gd name="connsiteY51" fmla="*/ 1086152 h 1915870"/>
                <a:gd name="connsiteX52" fmla="*/ 1414898 w 3478018"/>
                <a:gd name="connsiteY52" fmla="*/ 1113886 h 1915870"/>
                <a:gd name="connsiteX53" fmla="*/ 158057 w 3478018"/>
                <a:gd name="connsiteY53" fmla="*/ 1113886 h 1915870"/>
                <a:gd name="connsiteX54" fmla="*/ 133169 w 3478018"/>
                <a:gd name="connsiteY54" fmla="*/ 1092181 h 1915870"/>
                <a:gd name="connsiteX55" fmla="*/ 158057 w 3478018"/>
                <a:gd name="connsiteY55" fmla="*/ 1065652 h 1915870"/>
                <a:gd name="connsiteX56" fmla="*/ 107352 w 3478018"/>
                <a:gd name="connsiteY56" fmla="*/ 681141 h 1915870"/>
                <a:gd name="connsiteX57" fmla="*/ 592212 w 3478018"/>
                <a:gd name="connsiteY57" fmla="*/ 681141 h 1915870"/>
                <a:gd name="connsiteX58" fmla="*/ 617077 w 3478018"/>
                <a:gd name="connsiteY58" fmla="*/ 704682 h 1915870"/>
                <a:gd name="connsiteX59" fmla="*/ 592212 w 3478018"/>
                <a:gd name="connsiteY59" fmla="*/ 734763 h 1915870"/>
                <a:gd name="connsiteX60" fmla="*/ 107352 w 3478018"/>
                <a:gd name="connsiteY60" fmla="*/ 734763 h 1915870"/>
                <a:gd name="connsiteX61" fmla="*/ 82487 w 3478018"/>
                <a:gd name="connsiteY61" fmla="*/ 711222 h 1915870"/>
                <a:gd name="connsiteX62" fmla="*/ 107352 w 3478018"/>
                <a:gd name="connsiteY62" fmla="*/ 681141 h 1915870"/>
                <a:gd name="connsiteX63" fmla="*/ 2091656 w 3478018"/>
                <a:gd name="connsiteY63" fmla="*/ 554802 h 1915870"/>
                <a:gd name="connsiteX64" fmla="*/ 3294711 w 3478018"/>
                <a:gd name="connsiteY64" fmla="*/ 554802 h 1915870"/>
                <a:gd name="connsiteX65" fmla="*/ 3319645 w 3478018"/>
                <a:gd name="connsiteY65" fmla="*/ 578343 h 1915870"/>
                <a:gd name="connsiteX66" fmla="*/ 3294711 w 3478018"/>
                <a:gd name="connsiteY66" fmla="*/ 608424 h 1915870"/>
                <a:gd name="connsiteX67" fmla="*/ 2091656 w 3478018"/>
                <a:gd name="connsiteY67" fmla="*/ 608424 h 1915870"/>
                <a:gd name="connsiteX68" fmla="*/ 2066722 w 3478018"/>
                <a:gd name="connsiteY68" fmla="*/ 584883 h 1915870"/>
                <a:gd name="connsiteX69" fmla="*/ 2091656 w 3478018"/>
                <a:gd name="connsiteY69" fmla="*/ 554802 h 1915870"/>
                <a:gd name="connsiteX70" fmla="*/ 81064 w 3478018"/>
                <a:gd name="connsiteY70" fmla="*/ 455926 h 1915870"/>
                <a:gd name="connsiteX71" fmla="*/ 564807 w 3478018"/>
                <a:gd name="connsiteY71" fmla="*/ 455926 h 1915870"/>
                <a:gd name="connsiteX72" fmla="*/ 589614 w 3478018"/>
                <a:gd name="connsiteY72" fmla="*/ 477630 h 1915870"/>
                <a:gd name="connsiteX73" fmla="*/ 564807 w 3478018"/>
                <a:gd name="connsiteY73" fmla="*/ 504156 h 1915870"/>
                <a:gd name="connsiteX74" fmla="*/ 81064 w 3478018"/>
                <a:gd name="connsiteY74" fmla="*/ 504156 h 1915870"/>
                <a:gd name="connsiteX75" fmla="*/ 56257 w 3478018"/>
                <a:gd name="connsiteY75" fmla="*/ 482453 h 1915870"/>
                <a:gd name="connsiteX76" fmla="*/ 81064 w 3478018"/>
                <a:gd name="connsiteY76" fmla="*/ 455926 h 1915870"/>
                <a:gd name="connsiteX77" fmla="*/ 2068437 w 3478018"/>
                <a:gd name="connsiteY77" fmla="*/ 390011 h 1915870"/>
                <a:gd name="connsiteX78" fmla="*/ 3271492 w 3478018"/>
                <a:gd name="connsiteY78" fmla="*/ 390011 h 1915870"/>
                <a:gd name="connsiteX79" fmla="*/ 3296426 w 3478018"/>
                <a:gd name="connsiteY79" fmla="*/ 410509 h 1915870"/>
                <a:gd name="connsiteX80" fmla="*/ 3271492 w 3478018"/>
                <a:gd name="connsiteY80" fmla="*/ 438241 h 1915870"/>
                <a:gd name="connsiteX81" fmla="*/ 2068437 w 3478018"/>
                <a:gd name="connsiteY81" fmla="*/ 438241 h 1915870"/>
                <a:gd name="connsiteX82" fmla="*/ 2043504 w 3478018"/>
                <a:gd name="connsiteY82" fmla="*/ 416538 h 1915870"/>
                <a:gd name="connsiteX83" fmla="*/ 2068437 w 3478018"/>
                <a:gd name="connsiteY83" fmla="*/ 390011 h 1915870"/>
                <a:gd name="connsiteX84" fmla="*/ 2048930 w 3478018"/>
                <a:gd name="connsiteY84" fmla="*/ 225220 h 1915870"/>
                <a:gd name="connsiteX85" fmla="*/ 3249549 w 3478018"/>
                <a:gd name="connsiteY85" fmla="*/ 225220 h 1915870"/>
                <a:gd name="connsiteX86" fmla="*/ 3274458 w 3478018"/>
                <a:gd name="connsiteY86" fmla="*/ 246924 h 1915870"/>
                <a:gd name="connsiteX87" fmla="*/ 3249549 w 3478018"/>
                <a:gd name="connsiteY87" fmla="*/ 273450 h 1915870"/>
                <a:gd name="connsiteX88" fmla="*/ 2048930 w 3478018"/>
                <a:gd name="connsiteY88" fmla="*/ 273450 h 1915870"/>
                <a:gd name="connsiteX89" fmla="*/ 2022776 w 3478018"/>
                <a:gd name="connsiteY89" fmla="*/ 252952 h 1915870"/>
                <a:gd name="connsiteX90" fmla="*/ 2048930 w 3478018"/>
                <a:gd name="connsiteY90" fmla="*/ 225220 h 1915870"/>
                <a:gd name="connsiteX91" fmla="*/ 53601 w 3478018"/>
                <a:gd name="connsiteY91" fmla="*/ 225220 h 1915870"/>
                <a:gd name="connsiteX92" fmla="*/ 536104 w 3478018"/>
                <a:gd name="connsiteY92" fmla="*/ 225220 h 1915870"/>
                <a:gd name="connsiteX93" fmla="*/ 560911 w 3478018"/>
                <a:gd name="connsiteY93" fmla="*/ 246924 h 1915870"/>
                <a:gd name="connsiteX94" fmla="*/ 536104 w 3478018"/>
                <a:gd name="connsiteY94" fmla="*/ 273450 h 1915870"/>
                <a:gd name="connsiteX95" fmla="*/ 53601 w 3478018"/>
                <a:gd name="connsiteY95" fmla="*/ 273450 h 1915870"/>
                <a:gd name="connsiteX96" fmla="*/ 27553 w 3478018"/>
                <a:gd name="connsiteY96" fmla="*/ 252952 h 1915870"/>
                <a:gd name="connsiteX97" fmla="*/ 53601 w 3478018"/>
                <a:gd name="connsiteY97" fmla="*/ 225220 h 1915870"/>
                <a:gd name="connsiteX98" fmla="*/ 37335 w 3478018"/>
                <a:gd name="connsiteY98" fmla="*/ 104370 h 1915870"/>
                <a:gd name="connsiteX99" fmla="*/ 524893 w 3478018"/>
                <a:gd name="connsiteY99" fmla="*/ 104370 h 1915870"/>
                <a:gd name="connsiteX100" fmla="*/ 549896 w 3478018"/>
                <a:gd name="connsiteY100" fmla="*/ 127187 h 1915870"/>
                <a:gd name="connsiteX101" fmla="*/ 549896 w 3478018"/>
                <a:gd name="connsiteY101" fmla="*/ 138596 h 1915870"/>
                <a:gd name="connsiteX102" fmla="*/ 524893 w 3478018"/>
                <a:gd name="connsiteY102" fmla="*/ 169019 h 1915870"/>
                <a:gd name="connsiteX103" fmla="*/ 37335 w 3478018"/>
                <a:gd name="connsiteY103" fmla="*/ 169019 h 1915870"/>
                <a:gd name="connsiteX104" fmla="*/ 12332 w 3478018"/>
                <a:gd name="connsiteY104" fmla="*/ 144934 h 1915870"/>
                <a:gd name="connsiteX105" fmla="*/ 12332 w 3478018"/>
                <a:gd name="connsiteY105" fmla="*/ 133526 h 1915870"/>
                <a:gd name="connsiteX106" fmla="*/ 37335 w 3478018"/>
                <a:gd name="connsiteY106" fmla="*/ 104370 h 1915870"/>
                <a:gd name="connsiteX107" fmla="*/ 2031210 w 3478018"/>
                <a:gd name="connsiteY107" fmla="*/ 60429 h 1915870"/>
                <a:gd name="connsiteX108" fmla="*/ 3233070 w 3478018"/>
                <a:gd name="connsiteY108" fmla="*/ 60429 h 1915870"/>
                <a:gd name="connsiteX109" fmla="*/ 3257979 w 3478018"/>
                <a:gd name="connsiteY109" fmla="*/ 83970 h 1915870"/>
                <a:gd name="connsiteX110" fmla="*/ 3233070 w 3478018"/>
                <a:gd name="connsiteY110" fmla="*/ 114051 h 1915870"/>
                <a:gd name="connsiteX111" fmla="*/ 2031210 w 3478018"/>
                <a:gd name="connsiteY111" fmla="*/ 114051 h 1915870"/>
                <a:gd name="connsiteX112" fmla="*/ 2006301 w 3478018"/>
                <a:gd name="connsiteY112" fmla="*/ 90510 h 1915870"/>
                <a:gd name="connsiteX113" fmla="*/ 2031210 w 3478018"/>
                <a:gd name="connsiteY113" fmla="*/ 60429 h 1915870"/>
                <a:gd name="connsiteX114" fmla="*/ 25098 w 3478018"/>
                <a:gd name="connsiteY114" fmla="*/ 0 h 1915870"/>
                <a:gd name="connsiteX115" fmla="*/ 512655 w 3478018"/>
                <a:gd name="connsiteY115" fmla="*/ 0 h 1915870"/>
                <a:gd name="connsiteX116" fmla="*/ 537658 w 3478018"/>
                <a:gd name="connsiteY116" fmla="*/ 23265 h 1915870"/>
                <a:gd name="connsiteX117" fmla="*/ 538909 w 3478018"/>
                <a:gd name="connsiteY117" fmla="*/ 34897 h 1915870"/>
                <a:gd name="connsiteX118" fmla="*/ 513906 w 3478018"/>
                <a:gd name="connsiteY118" fmla="*/ 64625 h 1915870"/>
                <a:gd name="connsiteX119" fmla="*/ 26348 w 3478018"/>
                <a:gd name="connsiteY119" fmla="*/ 64625 h 1915870"/>
                <a:gd name="connsiteX120" fmla="*/ 1345 w 3478018"/>
                <a:gd name="connsiteY120" fmla="*/ 41360 h 1915870"/>
                <a:gd name="connsiteX121" fmla="*/ 95 w 3478018"/>
                <a:gd name="connsiteY121" fmla="*/ 29727 h 1915870"/>
                <a:gd name="connsiteX122" fmla="*/ 25098 w 3478018"/>
                <a:gd name="connsiteY122" fmla="*/ 0 h 191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478018" h="1915870">
                  <a:moveTo>
                    <a:pt x="2250931" y="1867636"/>
                  </a:moveTo>
                  <a:lnTo>
                    <a:pt x="3452791" y="1867636"/>
                  </a:lnTo>
                  <a:cubicBezTo>
                    <a:pt x="3465245" y="1867636"/>
                    <a:pt x="3476454" y="1876077"/>
                    <a:pt x="3477700" y="1889341"/>
                  </a:cubicBezTo>
                  <a:cubicBezTo>
                    <a:pt x="3480191" y="1903812"/>
                    <a:pt x="3467736" y="1915870"/>
                    <a:pt x="3452791" y="1915870"/>
                  </a:cubicBezTo>
                  <a:lnTo>
                    <a:pt x="2250931" y="1915870"/>
                  </a:lnTo>
                  <a:cubicBezTo>
                    <a:pt x="2238476" y="1915870"/>
                    <a:pt x="2228513" y="1907429"/>
                    <a:pt x="2226022" y="1895371"/>
                  </a:cubicBezTo>
                  <a:cubicBezTo>
                    <a:pt x="2223531" y="1880900"/>
                    <a:pt x="2235986" y="1867636"/>
                    <a:pt x="2250931" y="1867636"/>
                  </a:cubicBezTo>
                  <a:close/>
                  <a:moveTo>
                    <a:pt x="2233254" y="1702847"/>
                  </a:moveTo>
                  <a:lnTo>
                    <a:pt x="3437503" y="1702847"/>
                  </a:lnTo>
                  <a:cubicBezTo>
                    <a:pt x="3449982" y="1702847"/>
                    <a:pt x="3461213" y="1713310"/>
                    <a:pt x="3462461" y="1726388"/>
                  </a:cubicBezTo>
                  <a:cubicBezTo>
                    <a:pt x="3463709" y="1742083"/>
                    <a:pt x="3452478" y="1756469"/>
                    <a:pt x="3437503" y="1756469"/>
                  </a:cubicBezTo>
                  <a:lnTo>
                    <a:pt x="2233254" y="1756469"/>
                  </a:lnTo>
                  <a:cubicBezTo>
                    <a:pt x="2220775" y="1756469"/>
                    <a:pt x="2209544" y="1746006"/>
                    <a:pt x="2208296" y="1732928"/>
                  </a:cubicBezTo>
                  <a:cubicBezTo>
                    <a:pt x="2207048" y="1717233"/>
                    <a:pt x="2218279" y="1702847"/>
                    <a:pt x="2233254" y="1702847"/>
                  </a:cubicBezTo>
                  <a:close/>
                  <a:moveTo>
                    <a:pt x="2212503" y="1538055"/>
                  </a:moveTo>
                  <a:lnTo>
                    <a:pt x="3414311" y="1538055"/>
                  </a:lnTo>
                  <a:cubicBezTo>
                    <a:pt x="3426778" y="1538055"/>
                    <a:pt x="3437998" y="1549826"/>
                    <a:pt x="3439245" y="1561596"/>
                  </a:cubicBezTo>
                  <a:cubicBezTo>
                    <a:pt x="3441738" y="1577291"/>
                    <a:pt x="3429271" y="1591677"/>
                    <a:pt x="3414311" y="1591677"/>
                  </a:cubicBezTo>
                  <a:lnTo>
                    <a:pt x="2212503" y="1591677"/>
                  </a:lnTo>
                  <a:cubicBezTo>
                    <a:pt x="2200036" y="1591677"/>
                    <a:pt x="2188816" y="1582522"/>
                    <a:pt x="2187569" y="1568136"/>
                  </a:cubicBezTo>
                  <a:cubicBezTo>
                    <a:pt x="2185076" y="1552441"/>
                    <a:pt x="2197543" y="1538055"/>
                    <a:pt x="2212503" y="1538055"/>
                  </a:cubicBezTo>
                  <a:close/>
                  <a:moveTo>
                    <a:pt x="207495" y="1461153"/>
                  </a:moveTo>
                  <a:lnTo>
                    <a:pt x="1465576" y="1461153"/>
                  </a:lnTo>
                  <a:cubicBezTo>
                    <a:pt x="1478020" y="1461153"/>
                    <a:pt x="1489220" y="1471616"/>
                    <a:pt x="1490464" y="1484694"/>
                  </a:cubicBezTo>
                  <a:cubicBezTo>
                    <a:pt x="1491709" y="1500389"/>
                    <a:pt x="1480509" y="1514775"/>
                    <a:pt x="1465576" y="1514775"/>
                  </a:cubicBezTo>
                  <a:lnTo>
                    <a:pt x="207495" y="1514775"/>
                  </a:lnTo>
                  <a:cubicBezTo>
                    <a:pt x="195051" y="1514775"/>
                    <a:pt x="185096" y="1504312"/>
                    <a:pt x="182607" y="1491234"/>
                  </a:cubicBezTo>
                  <a:cubicBezTo>
                    <a:pt x="180118" y="1475539"/>
                    <a:pt x="192562" y="1461153"/>
                    <a:pt x="207495" y="1461153"/>
                  </a:cubicBezTo>
                  <a:close/>
                  <a:moveTo>
                    <a:pt x="2980249" y="1373262"/>
                  </a:moveTo>
                  <a:lnTo>
                    <a:pt x="3392376" y="1373262"/>
                  </a:lnTo>
                  <a:cubicBezTo>
                    <a:pt x="3406072" y="1373262"/>
                    <a:pt x="3416033" y="1382909"/>
                    <a:pt x="3417278" y="1394967"/>
                  </a:cubicBezTo>
                  <a:cubicBezTo>
                    <a:pt x="3419768" y="1409438"/>
                    <a:pt x="3408562" y="1421496"/>
                    <a:pt x="3392376" y="1421496"/>
                  </a:cubicBezTo>
                  <a:lnTo>
                    <a:pt x="2980249" y="1421496"/>
                  </a:lnTo>
                  <a:cubicBezTo>
                    <a:pt x="2967798" y="1421496"/>
                    <a:pt x="2957837" y="1413055"/>
                    <a:pt x="2955347" y="1400997"/>
                  </a:cubicBezTo>
                  <a:cubicBezTo>
                    <a:pt x="2954102" y="1386526"/>
                    <a:pt x="2965308" y="1373262"/>
                    <a:pt x="2980249" y="1373262"/>
                  </a:cubicBezTo>
                  <a:close/>
                  <a:moveTo>
                    <a:pt x="184301" y="1263401"/>
                  </a:moveTo>
                  <a:lnTo>
                    <a:pt x="1442331" y="1263401"/>
                  </a:lnTo>
                  <a:cubicBezTo>
                    <a:pt x="1456032" y="1263401"/>
                    <a:pt x="1465997" y="1273048"/>
                    <a:pt x="1467242" y="1285106"/>
                  </a:cubicBezTo>
                  <a:cubicBezTo>
                    <a:pt x="1469733" y="1299577"/>
                    <a:pt x="1458523" y="1311635"/>
                    <a:pt x="1442331" y="1311635"/>
                  </a:cubicBezTo>
                  <a:lnTo>
                    <a:pt x="184301" y="1311635"/>
                  </a:lnTo>
                  <a:cubicBezTo>
                    <a:pt x="171845" y="1311635"/>
                    <a:pt x="160635" y="1303194"/>
                    <a:pt x="159390" y="1291136"/>
                  </a:cubicBezTo>
                  <a:cubicBezTo>
                    <a:pt x="158144" y="1276665"/>
                    <a:pt x="169354" y="1263401"/>
                    <a:pt x="184301" y="1263401"/>
                  </a:cubicBezTo>
                  <a:close/>
                  <a:moveTo>
                    <a:pt x="2959449" y="1208471"/>
                  </a:moveTo>
                  <a:lnTo>
                    <a:pt x="3370480" y="1208471"/>
                  </a:lnTo>
                  <a:cubicBezTo>
                    <a:pt x="3382898" y="1208471"/>
                    <a:pt x="3394074" y="1216912"/>
                    <a:pt x="3395316" y="1228971"/>
                  </a:cubicBezTo>
                  <a:cubicBezTo>
                    <a:pt x="3397799" y="1244647"/>
                    <a:pt x="3385381" y="1256705"/>
                    <a:pt x="3370480" y="1256705"/>
                  </a:cubicBezTo>
                  <a:lnTo>
                    <a:pt x="2959449" y="1256705"/>
                  </a:lnTo>
                  <a:cubicBezTo>
                    <a:pt x="2947031" y="1256705"/>
                    <a:pt x="2937097" y="1247058"/>
                    <a:pt x="2934614" y="1235000"/>
                  </a:cubicBezTo>
                  <a:cubicBezTo>
                    <a:pt x="2932130" y="1220530"/>
                    <a:pt x="2944548" y="1208471"/>
                    <a:pt x="2959449" y="1208471"/>
                  </a:cubicBezTo>
                  <a:close/>
                  <a:moveTo>
                    <a:pt x="158057" y="1065652"/>
                  </a:moveTo>
                  <a:lnTo>
                    <a:pt x="1414898" y="1065652"/>
                  </a:lnTo>
                  <a:cubicBezTo>
                    <a:pt x="1427342" y="1065652"/>
                    <a:pt x="1438541" y="1074093"/>
                    <a:pt x="1441030" y="1086152"/>
                  </a:cubicBezTo>
                  <a:cubicBezTo>
                    <a:pt x="1442275" y="1101828"/>
                    <a:pt x="1429831" y="1113886"/>
                    <a:pt x="1414898" y="1113886"/>
                  </a:cubicBezTo>
                  <a:lnTo>
                    <a:pt x="158057" y="1113886"/>
                  </a:lnTo>
                  <a:cubicBezTo>
                    <a:pt x="145613" y="1113886"/>
                    <a:pt x="134413" y="1105445"/>
                    <a:pt x="133169" y="1092181"/>
                  </a:cubicBezTo>
                  <a:cubicBezTo>
                    <a:pt x="130680" y="1077711"/>
                    <a:pt x="143124" y="1065652"/>
                    <a:pt x="158057" y="1065652"/>
                  </a:cubicBezTo>
                  <a:close/>
                  <a:moveTo>
                    <a:pt x="107352" y="681141"/>
                  </a:moveTo>
                  <a:lnTo>
                    <a:pt x="592212" y="681141"/>
                  </a:lnTo>
                  <a:cubicBezTo>
                    <a:pt x="604644" y="681141"/>
                    <a:pt x="615833" y="691604"/>
                    <a:pt x="617077" y="704682"/>
                  </a:cubicBezTo>
                  <a:cubicBezTo>
                    <a:pt x="618320" y="720377"/>
                    <a:pt x="607131" y="734763"/>
                    <a:pt x="592212" y="734763"/>
                  </a:cubicBezTo>
                  <a:lnTo>
                    <a:pt x="107352" y="734763"/>
                  </a:lnTo>
                  <a:cubicBezTo>
                    <a:pt x="94920" y="734763"/>
                    <a:pt x="83730" y="724300"/>
                    <a:pt x="82487" y="711222"/>
                  </a:cubicBezTo>
                  <a:cubicBezTo>
                    <a:pt x="81244" y="695527"/>
                    <a:pt x="92433" y="681141"/>
                    <a:pt x="107352" y="681141"/>
                  </a:cubicBezTo>
                  <a:close/>
                  <a:moveTo>
                    <a:pt x="2091656" y="554802"/>
                  </a:moveTo>
                  <a:lnTo>
                    <a:pt x="3294711" y="554802"/>
                  </a:lnTo>
                  <a:cubicBezTo>
                    <a:pt x="3305931" y="554802"/>
                    <a:pt x="3318398" y="565265"/>
                    <a:pt x="3319645" y="578343"/>
                  </a:cubicBezTo>
                  <a:cubicBezTo>
                    <a:pt x="3320891" y="594038"/>
                    <a:pt x="3309671" y="608424"/>
                    <a:pt x="3294711" y="608424"/>
                  </a:cubicBezTo>
                  <a:lnTo>
                    <a:pt x="2091656" y="608424"/>
                  </a:lnTo>
                  <a:cubicBezTo>
                    <a:pt x="2079189" y="608424"/>
                    <a:pt x="2067969" y="597961"/>
                    <a:pt x="2066722" y="584883"/>
                  </a:cubicBezTo>
                  <a:cubicBezTo>
                    <a:pt x="2064229" y="569188"/>
                    <a:pt x="2076696" y="554802"/>
                    <a:pt x="2091656" y="554802"/>
                  </a:cubicBezTo>
                  <a:close/>
                  <a:moveTo>
                    <a:pt x="81064" y="455926"/>
                  </a:moveTo>
                  <a:lnTo>
                    <a:pt x="564807" y="455926"/>
                  </a:lnTo>
                  <a:cubicBezTo>
                    <a:pt x="577211" y="455926"/>
                    <a:pt x="587134" y="464366"/>
                    <a:pt x="589614" y="477630"/>
                  </a:cubicBezTo>
                  <a:cubicBezTo>
                    <a:pt x="590855" y="492099"/>
                    <a:pt x="579691" y="504156"/>
                    <a:pt x="564807" y="504156"/>
                  </a:cubicBezTo>
                  <a:lnTo>
                    <a:pt x="81064" y="504156"/>
                  </a:lnTo>
                  <a:cubicBezTo>
                    <a:pt x="68660" y="504156"/>
                    <a:pt x="57497" y="495716"/>
                    <a:pt x="56257" y="482453"/>
                  </a:cubicBezTo>
                  <a:cubicBezTo>
                    <a:pt x="53776" y="467984"/>
                    <a:pt x="66180" y="455926"/>
                    <a:pt x="81064" y="455926"/>
                  </a:cubicBezTo>
                  <a:close/>
                  <a:moveTo>
                    <a:pt x="2068437" y="390011"/>
                  </a:moveTo>
                  <a:lnTo>
                    <a:pt x="3271492" y="390011"/>
                  </a:lnTo>
                  <a:cubicBezTo>
                    <a:pt x="3283959" y="390011"/>
                    <a:pt x="3295179" y="398451"/>
                    <a:pt x="3296426" y="410509"/>
                  </a:cubicBezTo>
                  <a:cubicBezTo>
                    <a:pt x="3298919" y="424978"/>
                    <a:pt x="3286452" y="438241"/>
                    <a:pt x="3271492" y="438241"/>
                  </a:cubicBezTo>
                  <a:lnTo>
                    <a:pt x="2068437" y="438241"/>
                  </a:lnTo>
                  <a:cubicBezTo>
                    <a:pt x="2057217" y="438241"/>
                    <a:pt x="2044750" y="429801"/>
                    <a:pt x="2043504" y="416538"/>
                  </a:cubicBezTo>
                  <a:cubicBezTo>
                    <a:pt x="2042257" y="402069"/>
                    <a:pt x="2053477" y="390011"/>
                    <a:pt x="2068437" y="390011"/>
                  </a:cubicBezTo>
                  <a:close/>
                  <a:moveTo>
                    <a:pt x="2048930" y="225220"/>
                  </a:moveTo>
                  <a:lnTo>
                    <a:pt x="3249549" y="225220"/>
                  </a:lnTo>
                  <a:cubicBezTo>
                    <a:pt x="3262003" y="225220"/>
                    <a:pt x="3273212" y="233660"/>
                    <a:pt x="3274458" y="246924"/>
                  </a:cubicBezTo>
                  <a:cubicBezTo>
                    <a:pt x="3276949" y="261393"/>
                    <a:pt x="3264494" y="273450"/>
                    <a:pt x="3249549" y="273450"/>
                  </a:cubicBezTo>
                  <a:lnTo>
                    <a:pt x="2048930" y="273450"/>
                  </a:lnTo>
                  <a:cubicBezTo>
                    <a:pt x="2035230" y="273450"/>
                    <a:pt x="2025267" y="265010"/>
                    <a:pt x="2022776" y="252952"/>
                  </a:cubicBezTo>
                  <a:cubicBezTo>
                    <a:pt x="2020285" y="237278"/>
                    <a:pt x="2032740" y="225220"/>
                    <a:pt x="2048930" y="225220"/>
                  </a:cubicBezTo>
                  <a:close/>
                  <a:moveTo>
                    <a:pt x="53601" y="225220"/>
                  </a:moveTo>
                  <a:lnTo>
                    <a:pt x="536104" y="225220"/>
                  </a:lnTo>
                  <a:cubicBezTo>
                    <a:pt x="549748" y="225220"/>
                    <a:pt x="559671" y="233660"/>
                    <a:pt x="560911" y="246924"/>
                  </a:cubicBezTo>
                  <a:cubicBezTo>
                    <a:pt x="563392" y="261393"/>
                    <a:pt x="552228" y="273450"/>
                    <a:pt x="536104" y="273450"/>
                  </a:cubicBezTo>
                  <a:lnTo>
                    <a:pt x="53601" y="273450"/>
                  </a:lnTo>
                  <a:cubicBezTo>
                    <a:pt x="39957" y="273450"/>
                    <a:pt x="30034" y="265010"/>
                    <a:pt x="27553" y="252952"/>
                  </a:cubicBezTo>
                  <a:cubicBezTo>
                    <a:pt x="26313" y="237278"/>
                    <a:pt x="38717" y="225220"/>
                    <a:pt x="53601" y="225220"/>
                  </a:cubicBezTo>
                  <a:close/>
                  <a:moveTo>
                    <a:pt x="37335" y="104370"/>
                  </a:moveTo>
                  <a:lnTo>
                    <a:pt x="524893" y="104370"/>
                  </a:lnTo>
                  <a:cubicBezTo>
                    <a:pt x="536144" y="104370"/>
                    <a:pt x="547395" y="114511"/>
                    <a:pt x="549896" y="127187"/>
                  </a:cubicBezTo>
                  <a:lnTo>
                    <a:pt x="549896" y="138596"/>
                  </a:lnTo>
                  <a:cubicBezTo>
                    <a:pt x="552396" y="155075"/>
                    <a:pt x="539894" y="169019"/>
                    <a:pt x="524893" y="169019"/>
                  </a:cubicBezTo>
                  <a:lnTo>
                    <a:pt x="37335" y="169019"/>
                  </a:lnTo>
                  <a:cubicBezTo>
                    <a:pt x="26084" y="169019"/>
                    <a:pt x="14833" y="158878"/>
                    <a:pt x="12332" y="144934"/>
                  </a:cubicBezTo>
                  <a:lnTo>
                    <a:pt x="12332" y="133526"/>
                  </a:lnTo>
                  <a:cubicBezTo>
                    <a:pt x="9832" y="118314"/>
                    <a:pt x="22333" y="104370"/>
                    <a:pt x="37335" y="104370"/>
                  </a:cubicBezTo>
                  <a:close/>
                  <a:moveTo>
                    <a:pt x="2031210" y="60429"/>
                  </a:moveTo>
                  <a:lnTo>
                    <a:pt x="3233070" y="60429"/>
                  </a:lnTo>
                  <a:cubicBezTo>
                    <a:pt x="3245524" y="60429"/>
                    <a:pt x="3256733" y="70892"/>
                    <a:pt x="3257979" y="83970"/>
                  </a:cubicBezTo>
                  <a:cubicBezTo>
                    <a:pt x="3260469" y="99665"/>
                    <a:pt x="3248015" y="114051"/>
                    <a:pt x="3233070" y="114051"/>
                  </a:cubicBezTo>
                  <a:lnTo>
                    <a:pt x="2031210" y="114051"/>
                  </a:lnTo>
                  <a:cubicBezTo>
                    <a:pt x="2018755" y="114051"/>
                    <a:pt x="2008792" y="104896"/>
                    <a:pt x="2006301" y="90510"/>
                  </a:cubicBezTo>
                  <a:cubicBezTo>
                    <a:pt x="2003810" y="74815"/>
                    <a:pt x="2016265" y="60429"/>
                    <a:pt x="2031210" y="60429"/>
                  </a:cubicBezTo>
                  <a:close/>
                  <a:moveTo>
                    <a:pt x="25098" y="0"/>
                  </a:moveTo>
                  <a:lnTo>
                    <a:pt x="512655" y="0"/>
                  </a:lnTo>
                  <a:cubicBezTo>
                    <a:pt x="525157" y="0"/>
                    <a:pt x="536408" y="10340"/>
                    <a:pt x="537658" y="23265"/>
                  </a:cubicBezTo>
                  <a:lnTo>
                    <a:pt x="538909" y="34897"/>
                  </a:lnTo>
                  <a:cubicBezTo>
                    <a:pt x="541409" y="50407"/>
                    <a:pt x="528907" y="64625"/>
                    <a:pt x="513906" y="64625"/>
                  </a:cubicBezTo>
                  <a:lnTo>
                    <a:pt x="26348" y="64625"/>
                  </a:lnTo>
                  <a:cubicBezTo>
                    <a:pt x="13847" y="64625"/>
                    <a:pt x="3846" y="55577"/>
                    <a:pt x="1345" y="41360"/>
                  </a:cubicBezTo>
                  <a:lnTo>
                    <a:pt x="95" y="29727"/>
                  </a:lnTo>
                  <a:cubicBezTo>
                    <a:pt x="-1155" y="14217"/>
                    <a:pt x="10096" y="0"/>
                    <a:pt x="25098" y="0"/>
                  </a:cubicBezTo>
                  <a:close/>
                </a:path>
              </a:pathLst>
            </a:custGeom>
            <a:solidFill>
              <a:srgbClr val="9960BE">
                <a:alpha val="2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28">
              <a:extLst>
                <a:ext uri="{FF2B5EF4-FFF2-40B4-BE49-F238E27FC236}">
                  <a16:creationId xmlns:a16="http://schemas.microsoft.com/office/drawing/2014/main" id="{C22FB8C6-DE03-8E44-80F9-A551C56B5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2452" y="10049464"/>
              <a:ext cx="499868" cy="241693"/>
            </a:xfrm>
            <a:custGeom>
              <a:avLst/>
              <a:gdLst>
                <a:gd name="T0" fmla="*/ 399 w 400"/>
                <a:gd name="T1" fmla="*/ 195 h 196"/>
                <a:gd name="T2" fmla="*/ 24 w 400"/>
                <a:gd name="T3" fmla="*/ 195 h 196"/>
                <a:gd name="T4" fmla="*/ 0 w 400"/>
                <a:gd name="T5" fmla="*/ 0 h 196"/>
                <a:gd name="T6" fmla="*/ 374 w 400"/>
                <a:gd name="T7" fmla="*/ 0 h 196"/>
                <a:gd name="T8" fmla="*/ 399 w 400"/>
                <a:gd name="T9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196">
                  <a:moveTo>
                    <a:pt x="399" y="195"/>
                  </a:moveTo>
                  <a:lnTo>
                    <a:pt x="24" y="195"/>
                  </a:lnTo>
                  <a:lnTo>
                    <a:pt x="0" y="0"/>
                  </a:lnTo>
                  <a:lnTo>
                    <a:pt x="374" y="0"/>
                  </a:lnTo>
                  <a:lnTo>
                    <a:pt x="399" y="195"/>
                  </a:ln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29">
              <a:extLst>
                <a:ext uri="{FF2B5EF4-FFF2-40B4-BE49-F238E27FC236}">
                  <a16:creationId xmlns:a16="http://schemas.microsoft.com/office/drawing/2014/main" id="{ED8E040A-6CF1-CC4E-A7DD-7C75B504D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2902" y="9445229"/>
              <a:ext cx="400990" cy="54930"/>
            </a:xfrm>
            <a:custGeom>
              <a:avLst/>
              <a:gdLst>
                <a:gd name="T0" fmla="*/ 323 w 324"/>
                <a:gd name="T1" fmla="*/ 44 h 45"/>
                <a:gd name="T2" fmla="*/ 6 w 324"/>
                <a:gd name="T3" fmla="*/ 44 h 45"/>
                <a:gd name="T4" fmla="*/ 0 w 324"/>
                <a:gd name="T5" fmla="*/ 0 h 45"/>
                <a:gd name="T6" fmla="*/ 318 w 324"/>
                <a:gd name="T7" fmla="*/ 0 h 45"/>
                <a:gd name="T8" fmla="*/ 323 w 324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45">
                  <a:moveTo>
                    <a:pt x="323" y="44"/>
                  </a:moveTo>
                  <a:lnTo>
                    <a:pt x="6" y="44"/>
                  </a:lnTo>
                  <a:lnTo>
                    <a:pt x="0" y="0"/>
                  </a:lnTo>
                  <a:lnTo>
                    <a:pt x="318" y="0"/>
                  </a:lnTo>
                  <a:lnTo>
                    <a:pt x="323" y="44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30">
              <a:extLst>
                <a:ext uri="{FF2B5EF4-FFF2-40B4-BE49-F238E27FC236}">
                  <a16:creationId xmlns:a16="http://schemas.microsoft.com/office/drawing/2014/main" id="{077DD08E-F127-C445-94E4-E358142E9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5861" y="9500158"/>
              <a:ext cx="362541" cy="175778"/>
            </a:xfrm>
            <a:custGeom>
              <a:avLst/>
              <a:gdLst>
                <a:gd name="T0" fmla="*/ 274 w 293"/>
                <a:gd name="T1" fmla="*/ 0 h 139"/>
                <a:gd name="T2" fmla="*/ 0 w 293"/>
                <a:gd name="T3" fmla="*/ 0 h 139"/>
                <a:gd name="T4" fmla="*/ 17 w 293"/>
                <a:gd name="T5" fmla="*/ 138 h 139"/>
                <a:gd name="T6" fmla="*/ 292 w 293"/>
                <a:gd name="T7" fmla="*/ 138 h 139"/>
                <a:gd name="T8" fmla="*/ 274 w 293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39">
                  <a:moveTo>
                    <a:pt x="274" y="0"/>
                  </a:moveTo>
                  <a:lnTo>
                    <a:pt x="0" y="0"/>
                  </a:lnTo>
                  <a:lnTo>
                    <a:pt x="17" y="138"/>
                  </a:lnTo>
                  <a:lnTo>
                    <a:pt x="292" y="138"/>
                  </a:lnTo>
                  <a:lnTo>
                    <a:pt x="274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31">
              <a:extLst>
                <a:ext uri="{FF2B5EF4-FFF2-40B4-BE49-F238E27FC236}">
                  <a16:creationId xmlns:a16="http://schemas.microsoft.com/office/drawing/2014/main" id="{8281E47E-6B68-CE46-B4AB-5B5348CFC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3184" y="9533116"/>
              <a:ext cx="93383" cy="82395"/>
            </a:xfrm>
            <a:custGeom>
              <a:avLst/>
              <a:gdLst>
                <a:gd name="T0" fmla="*/ 72 w 76"/>
                <a:gd name="T1" fmla="*/ 32 h 65"/>
                <a:gd name="T2" fmla="*/ 72 w 76"/>
                <a:gd name="T3" fmla="*/ 32 h 65"/>
                <a:gd name="T4" fmla="*/ 41 w 76"/>
                <a:gd name="T5" fmla="*/ 64 h 65"/>
                <a:gd name="T6" fmla="*/ 41 w 76"/>
                <a:gd name="T7" fmla="*/ 64 h 65"/>
                <a:gd name="T8" fmla="*/ 2 w 76"/>
                <a:gd name="T9" fmla="*/ 32 h 65"/>
                <a:gd name="T10" fmla="*/ 2 w 76"/>
                <a:gd name="T11" fmla="*/ 32 h 65"/>
                <a:gd name="T12" fmla="*/ 33 w 76"/>
                <a:gd name="T13" fmla="*/ 0 h 65"/>
                <a:gd name="T14" fmla="*/ 33 w 76"/>
                <a:gd name="T15" fmla="*/ 0 h 65"/>
                <a:gd name="T16" fmla="*/ 72 w 76"/>
                <a:gd name="T17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5">
                  <a:moveTo>
                    <a:pt x="72" y="32"/>
                  </a:moveTo>
                  <a:lnTo>
                    <a:pt x="72" y="32"/>
                  </a:lnTo>
                  <a:cubicBezTo>
                    <a:pt x="75" y="50"/>
                    <a:pt x="60" y="64"/>
                    <a:pt x="41" y="64"/>
                  </a:cubicBezTo>
                  <a:lnTo>
                    <a:pt x="41" y="64"/>
                  </a:lnTo>
                  <a:cubicBezTo>
                    <a:pt x="22" y="64"/>
                    <a:pt x="4" y="50"/>
                    <a:pt x="2" y="32"/>
                  </a:cubicBezTo>
                  <a:lnTo>
                    <a:pt x="2" y="32"/>
                  </a:lnTo>
                  <a:cubicBezTo>
                    <a:pt x="0" y="14"/>
                    <a:pt x="14" y="0"/>
                    <a:pt x="33" y="0"/>
                  </a:cubicBezTo>
                  <a:lnTo>
                    <a:pt x="33" y="0"/>
                  </a:lnTo>
                  <a:cubicBezTo>
                    <a:pt x="53" y="0"/>
                    <a:pt x="70" y="14"/>
                    <a:pt x="72" y="32"/>
                  </a:cubicBez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32">
              <a:extLst>
                <a:ext uri="{FF2B5EF4-FFF2-40B4-BE49-F238E27FC236}">
                  <a16:creationId xmlns:a16="http://schemas.microsoft.com/office/drawing/2014/main" id="{EF67F594-98CF-2649-ADB7-CFCAF9DA7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0493" y="8231264"/>
              <a:ext cx="538319" cy="2620184"/>
            </a:xfrm>
            <a:custGeom>
              <a:avLst/>
              <a:gdLst>
                <a:gd name="T0" fmla="*/ 0 w 434"/>
                <a:gd name="T1" fmla="*/ 0 h 2103"/>
                <a:gd name="T2" fmla="*/ 242 w 434"/>
                <a:gd name="T3" fmla="*/ 1973 h 2103"/>
                <a:gd name="T4" fmla="*/ 433 w 434"/>
                <a:gd name="T5" fmla="*/ 2102 h 2103"/>
                <a:gd name="T6" fmla="*/ 191 w 434"/>
                <a:gd name="T7" fmla="*/ 130 h 2103"/>
                <a:gd name="T8" fmla="*/ 0 w 434"/>
                <a:gd name="T9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2103">
                  <a:moveTo>
                    <a:pt x="0" y="0"/>
                  </a:moveTo>
                  <a:lnTo>
                    <a:pt x="242" y="1973"/>
                  </a:lnTo>
                  <a:lnTo>
                    <a:pt x="433" y="2102"/>
                  </a:lnTo>
                  <a:lnTo>
                    <a:pt x="191" y="130"/>
                  </a:lnTo>
                  <a:lnTo>
                    <a:pt x="0" y="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3">
              <a:extLst>
                <a:ext uri="{FF2B5EF4-FFF2-40B4-BE49-F238E27FC236}">
                  <a16:creationId xmlns:a16="http://schemas.microsoft.com/office/drawing/2014/main" id="{4F0CEC94-D24F-4144-A1CE-DF0905773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988" y="8368593"/>
              <a:ext cx="774518" cy="823956"/>
            </a:xfrm>
            <a:custGeom>
              <a:avLst/>
              <a:gdLst>
                <a:gd name="T0" fmla="*/ 619 w 620"/>
                <a:gd name="T1" fmla="*/ 659 h 660"/>
                <a:gd name="T2" fmla="*/ 81 w 620"/>
                <a:gd name="T3" fmla="*/ 659 h 660"/>
                <a:gd name="T4" fmla="*/ 0 w 620"/>
                <a:gd name="T5" fmla="*/ 0 h 660"/>
                <a:gd name="T6" fmla="*/ 538 w 620"/>
                <a:gd name="T7" fmla="*/ 0 h 660"/>
                <a:gd name="T8" fmla="*/ 619 w 620"/>
                <a:gd name="T9" fmla="*/ 659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60">
                  <a:moveTo>
                    <a:pt x="619" y="659"/>
                  </a:moveTo>
                  <a:lnTo>
                    <a:pt x="81" y="659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619" y="659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34">
              <a:extLst>
                <a:ext uri="{FF2B5EF4-FFF2-40B4-BE49-F238E27FC236}">
                  <a16:creationId xmlns:a16="http://schemas.microsoft.com/office/drawing/2014/main" id="{B0194340-825F-174A-BB52-44A085436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7805" y="8522397"/>
              <a:ext cx="483389" cy="510851"/>
            </a:xfrm>
            <a:custGeom>
              <a:avLst/>
              <a:gdLst>
                <a:gd name="T0" fmla="*/ 386 w 387"/>
                <a:gd name="T1" fmla="*/ 410 h 411"/>
                <a:gd name="T2" fmla="*/ 51 w 387"/>
                <a:gd name="T3" fmla="*/ 410 h 411"/>
                <a:gd name="T4" fmla="*/ 0 w 387"/>
                <a:gd name="T5" fmla="*/ 0 h 411"/>
                <a:gd name="T6" fmla="*/ 336 w 387"/>
                <a:gd name="T7" fmla="*/ 0 h 411"/>
                <a:gd name="T8" fmla="*/ 386 w 387"/>
                <a:gd name="T9" fmla="*/ 41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11">
                  <a:moveTo>
                    <a:pt x="386" y="410"/>
                  </a:moveTo>
                  <a:lnTo>
                    <a:pt x="51" y="410"/>
                  </a:lnTo>
                  <a:lnTo>
                    <a:pt x="0" y="0"/>
                  </a:lnTo>
                  <a:lnTo>
                    <a:pt x="336" y="0"/>
                  </a:lnTo>
                  <a:lnTo>
                    <a:pt x="386" y="410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35">
              <a:extLst>
                <a:ext uri="{FF2B5EF4-FFF2-40B4-BE49-F238E27FC236}">
                  <a16:creationId xmlns:a16="http://schemas.microsoft.com/office/drawing/2014/main" id="{2F158634-646C-7A4C-A2E2-802636CE6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8653" y="8599301"/>
              <a:ext cx="219722" cy="186763"/>
            </a:xfrm>
            <a:custGeom>
              <a:avLst/>
              <a:gdLst>
                <a:gd name="T0" fmla="*/ 172 w 178"/>
                <a:gd name="T1" fmla="*/ 76 h 152"/>
                <a:gd name="T2" fmla="*/ 172 w 178"/>
                <a:gd name="T3" fmla="*/ 76 h 152"/>
                <a:gd name="T4" fmla="*/ 97 w 178"/>
                <a:gd name="T5" fmla="*/ 151 h 152"/>
                <a:gd name="T6" fmla="*/ 97 w 178"/>
                <a:gd name="T7" fmla="*/ 151 h 152"/>
                <a:gd name="T8" fmla="*/ 5 w 178"/>
                <a:gd name="T9" fmla="*/ 76 h 152"/>
                <a:gd name="T10" fmla="*/ 5 w 178"/>
                <a:gd name="T11" fmla="*/ 76 h 152"/>
                <a:gd name="T12" fmla="*/ 79 w 178"/>
                <a:gd name="T13" fmla="*/ 0 h 152"/>
                <a:gd name="T14" fmla="*/ 79 w 178"/>
                <a:gd name="T15" fmla="*/ 0 h 152"/>
                <a:gd name="T16" fmla="*/ 172 w 178"/>
                <a:gd name="T17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52">
                  <a:moveTo>
                    <a:pt x="172" y="76"/>
                  </a:moveTo>
                  <a:lnTo>
                    <a:pt x="172" y="76"/>
                  </a:lnTo>
                  <a:cubicBezTo>
                    <a:pt x="177" y="118"/>
                    <a:pt x="144" y="151"/>
                    <a:pt x="97" y="151"/>
                  </a:cubicBezTo>
                  <a:lnTo>
                    <a:pt x="97" y="151"/>
                  </a:lnTo>
                  <a:cubicBezTo>
                    <a:pt x="51" y="151"/>
                    <a:pt x="10" y="118"/>
                    <a:pt x="5" y="76"/>
                  </a:cubicBezTo>
                  <a:lnTo>
                    <a:pt x="5" y="76"/>
                  </a:lnTo>
                  <a:cubicBezTo>
                    <a:pt x="0" y="35"/>
                    <a:pt x="33" y="0"/>
                    <a:pt x="79" y="0"/>
                  </a:cubicBezTo>
                  <a:lnTo>
                    <a:pt x="79" y="0"/>
                  </a:lnTo>
                  <a:cubicBezTo>
                    <a:pt x="125" y="0"/>
                    <a:pt x="166" y="35"/>
                    <a:pt x="172" y="76"/>
                  </a:cubicBez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36">
              <a:extLst>
                <a:ext uri="{FF2B5EF4-FFF2-40B4-BE49-F238E27FC236}">
                  <a16:creationId xmlns:a16="http://schemas.microsoft.com/office/drawing/2014/main" id="{87B2AFA5-A1C5-A944-BFE1-90616434E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0625" y="8753104"/>
              <a:ext cx="219722" cy="192255"/>
            </a:xfrm>
            <a:custGeom>
              <a:avLst/>
              <a:gdLst>
                <a:gd name="T0" fmla="*/ 172 w 178"/>
                <a:gd name="T1" fmla="*/ 76 h 153"/>
                <a:gd name="T2" fmla="*/ 172 w 178"/>
                <a:gd name="T3" fmla="*/ 76 h 153"/>
                <a:gd name="T4" fmla="*/ 98 w 178"/>
                <a:gd name="T5" fmla="*/ 152 h 153"/>
                <a:gd name="T6" fmla="*/ 98 w 178"/>
                <a:gd name="T7" fmla="*/ 152 h 153"/>
                <a:gd name="T8" fmla="*/ 5 w 178"/>
                <a:gd name="T9" fmla="*/ 76 h 153"/>
                <a:gd name="T10" fmla="*/ 5 w 178"/>
                <a:gd name="T11" fmla="*/ 76 h 153"/>
                <a:gd name="T12" fmla="*/ 79 w 178"/>
                <a:gd name="T13" fmla="*/ 0 h 153"/>
                <a:gd name="T14" fmla="*/ 79 w 178"/>
                <a:gd name="T15" fmla="*/ 0 h 153"/>
                <a:gd name="T16" fmla="*/ 172 w 178"/>
                <a:gd name="T17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53">
                  <a:moveTo>
                    <a:pt x="172" y="76"/>
                  </a:moveTo>
                  <a:lnTo>
                    <a:pt x="172" y="76"/>
                  </a:lnTo>
                  <a:cubicBezTo>
                    <a:pt x="177" y="118"/>
                    <a:pt x="144" y="152"/>
                    <a:pt x="98" y="152"/>
                  </a:cubicBezTo>
                  <a:lnTo>
                    <a:pt x="98" y="152"/>
                  </a:lnTo>
                  <a:cubicBezTo>
                    <a:pt x="52" y="152"/>
                    <a:pt x="10" y="118"/>
                    <a:pt x="5" y="76"/>
                  </a:cubicBezTo>
                  <a:lnTo>
                    <a:pt x="5" y="76"/>
                  </a:lnTo>
                  <a:cubicBezTo>
                    <a:pt x="0" y="34"/>
                    <a:pt x="33" y="0"/>
                    <a:pt x="79" y="0"/>
                  </a:cubicBezTo>
                  <a:lnTo>
                    <a:pt x="79" y="0"/>
                  </a:lnTo>
                  <a:cubicBezTo>
                    <a:pt x="125" y="0"/>
                    <a:pt x="167" y="34"/>
                    <a:pt x="172" y="76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37">
              <a:extLst>
                <a:ext uri="{FF2B5EF4-FFF2-40B4-BE49-F238E27FC236}">
                  <a16:creationId xmlns:a16="http://schemas.microsoft.com/office/drawing/2014/main" id="{45B579D0-770B-6341-8DDC-255700B4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5750" y="11395258"/>
              <a:ext cx="126342" cy="175778"/>
            </a:xfrm>
            <a:custGeom>
              <a:avLst/>
              <a:gdLst>
                <a:gd name="T0" fmla="*/ 99 w 100"/>
                <a:gd name="T1" fmla="*/ 107 h 141"/>
                <a:gd name="T2" fmla="*/ 99 w 100"/>
                <a:gd name="T3" fmla="*/ 0 h 141"/>
                <a:gd name="T4" fmla="*/ 0 w 100"/>
                <a:gd name="T5" fmla="*/ 0 h 141"/>
                <a:gd name="T6" fmla="*/ 0 w 100"/>
                <a:gd name="T7" fmla="*/ 83 h 141"/>
                <a:gd name="T8" fmla="*/ 0 w 100"/>
                <a:gd name="T9" fmla="*/ 83 h 141"/>
                <a:gd name="T10" fmla="*/ 99 w 100"/>
                <a:gd name="T11" fmla="*/ 10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1">
                  <a:moveTo>
                    <a:pt x="99" y="107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0" y="83"/>
                    <a:pt x="18" y="140"/>
                    <a:pt x="99" y="107"/>
                  </a:cubicBezTo>
                </a:path>
              </a:pathLst>
            </a:custGeom>
            <a:solidFill>
              <a:srgbClr val="F9C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38">
              <a:extLst>
                <a:ext uri="{FF2B5EF4-FFF2-40B4-BE49-F238E27FC236}">
                  <a16:creationId xmlns:a16="http://schemas.microsoft.com/office/drawing/2014/main" id="{C138FD98-A6E7-3F4C-A5C6-06AF1CF03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3635" y="11499626"/>
              <a:ext cx="450430" cy="192255"/>
            </a:xfrm>
            <a:custGeom>
              <a:avLst/>
              <a:gdLst>
                <a:gd name="T0" fmla="*/ 342 w 360"/>
                <a:gd name="T1" fmla="*/ 24 h 155"/>
                <a:gd name="T2" fmla="*/ 342 w 360"/>
                <a:gd name="T3" fmla="*/ 24 h 155"/>
                <a:gd name="T4" fmla="*/ 243 w 360"/>
                <a:gd name="T5" fmla="*/ 0 h 155"/>
                <a:gd name="T6" fmla="*/ 241 w 360"/>
                <a:gd name="T7" fmla="*/ 0 h 155"/>
                <a:gd name="T8" fmla="*/ 241 w 360"/>
                <a:gd name="T9" fmla="*/ 0 h 155"/>
                <a:gd name="T10" fmla="*/ 210 w 360"/>
                <a:gd name="T11" fmla="*/ 31 h 155"/>
                <a:gd name="T12" fmla="*/ 93 w 360"/>
                <a:gd name="T13" fmla="*/ 95 h 155"/>
                <a:gd name="T14" fmla="*/ 93 w 360"/>
                <a:gd name="T15" fmla="*/ 95 h 155"/>
                <a:gd name="T16" fmla="*/ 0 w 360"/>
                <a:gd name="T17" fmla="*/ 154 h 155"/>
                <a:gd name="T18" fmla="*/ 359 w 360"/>
                <a:gd name="T19" fmla="*/ 154 h 155"/>
                <a:gd name="T20" fmla="*/ 359 w 360"/>
                <a:gd name="T21" fmla="*/ 62 h 155"/>
                <a:gd name="T22" fmla="*/ 359 w 360"/>
                <a:gd name="T23" fmla="*/ 62 h 155"/>
                <a:gd name="T24" fmla="*/ 345 w 360"/>
                <a:gd name="T25" fmla="*/ 28 h 155"/>
                <a:gd name="T26" fmla="*/ 342 w 360"/>
                <a:gd name="T27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155">
                  <a:moveTo>
                    <a:pt x="342" y="24"/>
                  </a:moveTo>
                  <a:lnTo>
                    <a:pt x="342" y="24"/>
                  </a:lnTo>
                  <a:cubicBezTo>
                    <a:pt x="261" y="57"/>
                    <a:pt x="243" y="0"/>
                    <a:pt x="243" y="0"/>
                  </a:cubicBezTo>
                  <a:lnTo>
                    <a:pt x="241" y="0"/>
                  </a:lnTo>
                  <a:lnTo>
                    <a:pt x="241" y="0"/>
                  </a:lnTo>
                  <a:cubicBezTo>
                    <a:pt x="224" y="0"/>
                    <a:pt x="210" y="14"/>
                    <a:pt x="210" y="31"/>
                  </a:cubicBezTo>
                  <a:lnTo>
                    <a:pt x="93" y="95"/>
                  </a:lnTo>
                  <a:lnTo>
                    <a:pt x="93" y="95"/>
                  </a:lnTo>
                  <a:cubicBezTo>
                    <a:pt x="93" y="95"/>
                    <a:pt x="0" y="95"/>
                    <a:pt x="0" y="154"/>
                  </a:cubicBezTo>
                  <a:lnTo>
                    <a:pt x="359" y="154"/>
                  </a:lnTo>
                  <a:lnTo>
                    <a:pt x="359" y="62"/>
                  </a:lnTo>
                  <a:lnTo>
                    <a:pt x="359" y="62"/>
                  </a:lnTo>
                  <a:cubicBezTo>
                    <a:pt x="359" y="50"/>
                    <a:pt x="354" y="37"/>
                    <a:pt x="345" y="28"/>
                  </a:cubicBezTo>
                  <a:lnTo>
                    <a:pt x="342" y="24"/>
                  </a:ln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50C90928-E728-9D41-BCE2-58FFFAE95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1396" y="11395258"/>
              <a:ext cx="126338" cy="175778"/>
            </a:xfrm>
            <a:custGeom>
              <a:avLst/>
              <a:gdLst>
                <a:gd name="T0" fmla="*/ 99 w 100"/>
                <a:gd name="T1" fmla="*/ 107 h 141"/>
                <a:gd name="T2" fmla="*/ 99 w 100"/>
                <a:gd name="T3" fmla="*/ 0 h 141"/>
                <a:gd name="T4" fmla="*/ 0 w 100"/>
                <a:gd name="T5" fmla="*/ 0 h 141"/>
                <a:gd name="T6" fmla="*/ 0 w 100"/>
                <a:gd name="T7" fmla="*/ 83 h 141"/>
                <a:gd name="T8" fmla="*/ 0 w 100"/>
                <a:gd name="T9" fmla="*/ 83 h 141"/>
                <a:gd name="T10" fmla="*/ 99 w 100"/>
                <a:gd name="T11" fmla="*/ 10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1">
                  <a:moveTo>
                    <a:pt x="99" y="107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0" y="83"/>
                    <a:pt x="18" y="140"/>
                    <a:pt x="99" y="107"/>
                  </a:cubicBezTo>
                </a:path>
              </a:pathLst>
            </a:custGeom>
            <a:solidFill>
              <a:srgbClr val="F9C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40">
              <a:extLst>
                <a:ext uri="{FF2B5EF4-FFF2-40B4-BE49-F238E27FC236}">
                  <a16:creationId xmlns:a16="http://schemas.microsoft.com/office/drawing/2014/main" id="{B5BE6EC8-43BE-EF43-A3D3-79464A244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9278" y="11499626"/>
              <a:ext cx="450430" cy="192255"/>
            </a:xfrm>
            <a:custGeom>
              <a:avLst/>
              <a:gdLst>
                <a:gd name="T0" fmla="*/ 342 w 360"/>
                <a:gd name="T1" fmla="*/ 24 h 155"/>
                <a:gd name="T2" fmla="*/ 342 w 360"/>
                <a:gd name="T3" fmla="*/ 24 h 155"/>
                <a:gd name="T4" fmla="*/ 243 w 360"/>
                <a:gd name="T5" fmla="*/ 0 h 155"/>
                <a:gd name="T6" fmla="*/ 240 w 360"/>
                <a:gd name="T7" fmla="*/ 0 h 155"/>
                <a:gd name="T8" fmla="*/ 240 w 360"/>
                <a:gd name="T9" fmla="*/ 0 h 155"/>
                <a:gd name="T10" fmla="*/ 210 w 360"/>
                <a:gd name="T11" fmla="*/ 31 h 155"/>
                <a:gd name="T12" fmla="*/ 92 w 360"/>
                <a:gd name="T13" fmla="*/ 95 h 155"/>
                <a:gd name="T14" fmla="*/ 92 w 360"/>
                <a:gd name="T15" fmla="*/ 95 h 155"/>
                <a:gd name="T16" fmla="*/ 0 w 360"/>
                <a:gd name="T17" fmla="*/ 154 h 155"/>
                <a:gd name="T18" fmla="*/ 359 w 360"/>
                <a:gd name="T19" fmla="*/ 154 h 155"/>
                <a:gd name="T20" fmla="*/ 359 w 360"/>
                <a:gd name="T21" fmla="*/ 62 h 155"/>
                <a:gd name="T22" fmla="*/ 359 w 360"/>
                <a:gd name="T23" fmla="*/ 62 h 155"/>
                <a:gd name="T24" fmla="*/ 345 w 360"/>
                <a:gd name="T25" fmla="*/ 28 h 155"/>
                <a:gd name="T26" fmla="*/ 342 w 360"/>
                <a:gd name="T27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155">
                  <a:moveTo>
                    <a:pt x="342" y="24"/>
                  </a:moveTo>
                  <a:lnTo>
                    <a:pt x="342" y="24"/>
                  </a:lnTo>
                  <a:cubicBezTo>
                    <a:pt x="261" y="57"/>
                    <a:pt x="243" y="0"/>
                    <a:pt x="243" y="0"/>
                  </a:cubicBezTo>
                  <a:lnTo>
                    <a:pt x="240" y="0"/>
                  </a:lnTo>
                  <a:lnTo>
                    <a:pt x="240" y="0"/>
                  </a:lnTo>
                  <a:cubicBezTo>
                    <a:pt x="224" y="0"/>
                    <a:pt x="210" y="14"/>
                    <a:pt x="210" y="31"/>
                  </a:cubicBezTo>
                  <a:lnTo>
                    <a:pt x="92" y="95"/>
                  </a:lnTo>
                  <a:lnTo>
                    <a:pt x="92" y="95"/>
                  </a:lnTo>
                  <a:cubicBezTo>
                    <a:pt x="92" y="95"/>
                    <a:pt x="0" y="95"/>
                    <a:pt x="0" y="154"/>
                  </a:cubicBezTo>
                  <a:lnTo>
                    <a:pt x="359" y="154"/>
                  </a:lnTo>
                  <a:lnTo>
                    <a:pt x="359" y="62"/>
                  </a:lnTo>
                  <a:lnTo>
                    <a:pt x="359" y="62"/>
                  </a:lnTo>
                  <a:cubicBezTo>
                    <a:pt x="359" y="50"/>
                    <a:pt x="354" y="37"/>
                    <a:pt x="345" y="28"/>
                  </a:cubicBezTo>
                  <a:lnTo>
                    <a:pt x="342" y="24"/>
                  </a:ln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41">
              <a:extLst>
                <a:ext uri="{FF2B5EF4-FFF2-40B4-BE49-F238E27FC236}">
                  <a16:creationId xmlns:a16="http://schemas.microsoft.com/office/drawing/2014/main" id="{5EEDB6C9-C40A-5940-8499-AC41E5B68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1806" y="8824513"/>
              <a:ext cx="521842" cy="2631171"/>
            </a:xfrm>
            <a:custGeom>
              <a:avLst/>
              <a:gdLst>
                <a:gd name="T0" fmla="*/ 16 w 421"/>
                <a:gd name="T1" fmla="*/ 318 h 2114"/>
                <a:gd name="T2" fmla="*/ 0 w 421"/>
                <a:gd name="T3" fmla="*/ 2113 h 2114"/>
                <a:gd name="T4" fmla="*/ 191 w 421"/>
                <a:gd name="T5" fmla="*/ 2113 h 2114"/>
                <a:gd name="T6" fmla="*/ 191 w 421"/>
                <a:gd name="T7" fmla="*/ 2113 h 2114"/>
                <a:gd name="T8" fmla="*/ 275 w 421"/>
                <a:gd name="T9" fmla="*/ 1031 h 2114"/>
                <a:gd name="T10" fmla="*/ 275 w 421"/>
                <a:gd name="T11" fmla="*/ 1031 h 2114"/>
                <a:gd name="T12" fmla="*/ 413 w 421"/>
                <a:gd name="T13" fmla="*/ 232 h 2114"/>
                <a:gd name="T14" fmla="*/ 413 w 421"/>
                <a:gd name="T15" fmla="*/ 232 h 2114"/>
                <a:gd name="T16" fmla="*/ 16 w 421"/>
                <a:gd name="T17" fmla="*/ 318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" h="2114">
                  <a:moveTo>
                    <a:pt x="16" y="318"/>
                  </a:moveTo>
                  <a:lnTo>
                    <a:pt x="0" y="2113"/>
                  </a:lnTo>
                  <a:lnTo>
                    <a:pt x="191" y="2113"/>
                  </a:lnTo>
                  <a:lnTo>
                    <a:pt x="191" y="2113"/>
                  </a:lnTo>
                  <a:cubicBezTo>
                    <a:pt x="191" y="2113"/>
                    <a:pt x="349" y="1269"/>
                    <a:pt x="275" y="1031"/>
                  </a:cubicBezTo>
                  <a:lnTo>
                    <a:pt x="275" y="1031"/>
                  </a:lnTo>
                  <a:cubicBezTo>
                    <a:pt x="275" y="1031"/>
                    <a:pt x="420" y="464"/>
                    <a:pt x="413" y="232"/>
                  </a:cubicBezTo>
                  <a:lnTo>
                    <a:pt x="413" y="232"/>
                  </a:lnTo>
                  <a:cubicBezTo>
                    <a:pt x="406" y="0"/>
                    <a:pt x="22" y="10"/>
                    <a:pt x="16" y="318"/>
                  </a:cubicBezTo>
                </a:path>
              </a:pathLst>
            </a:custGeom>
            <a:solidFill>
              <a:srgbClr val="0620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42">
              <a:extLst>
                <a:ext uri="{FF2B5EF4-FFF2-40B4-BE49-F238E27FC236}">
                  <a16:creationId xmlns:a16="http://schemas.microsoft.com/office/drawing/2014/main" id="{3EC83A90-6AED-B845-BA51-725B7A911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8009" y="8802540"/>
              <a:ext cx="670152" cy="2642156"/>
            </a:xfrm>
            <a:custGeom>
              <a:avLst/>
              <a:gdLst>
                <a:gd name="T0" fmla="*/ 47 w 538"/>
                <a:gd name="T1" fmla="*/ 381 h 2120"/>
                <a:gd name="T2" fmla="*/ 315 w 538"/>
                <a:gd name="T3" fmla="*/ 2119 h 2120"/>
                <a:gd name="T4" fmla="*/ 527 w 538"/>
                <a:gd name="T5" fmla="*/ 2119 h 2120"/>
                <a:gd name="T6" fmla="*/ 527 w 538"/>
                <a:gd name="T7" fmla="*/ 2119 h 2120"/>
                <a:gd name="T8" fmla="*/ 423 w 538"/>
                <a:gd name="T9" fmla="*/ 1038 h 2120"/>
                <a:gd name="T10" fmla="*/ 423 w 538"/>
                <a:gd name="T11" fmla="*/ 1038 h 2120"/>
                <a:gd name="T12" fmla="*/ 423 w 538"/>
                <a:gd name="T13" fmla="*/ 228 h 2120"/>
                <a:gd name="T14" fmla="*/ 423 w 538"/>
                <a:gd name="T15" fmla="*/ 228 h 2120"/>
                <a:gd name="T16" fmla="*/ 47 w 538"/>
                <a:gd name="T17" fmla="*/ 381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2120">
                  <a:moveTo>
                    <a:pt x="47" y="381"/>
                  </a:moveTo>
                  <a:lnTo>
                    <a:pt x="315" y="2119"/>
                  </a:lnTo>
                  <a:lnTo>
                    <a:pt x="527" y="2119"/>
                  </a:lnTo>
                  <a:lnTo>
                    <a:pt x="527" y="2119"/>
                  </a:lnTo>
                  <a:cubicBezTo>
                    <a:pt x="527" y="2119"/>
                    <a:pt x="537" y="1260"/>
                    <a:pt x="423" y="1038"/>
                  </a:cubicBezTo>
                  <a:lnTo>
                    <a:pt x="423" y="1038"/>
                  </a:lnTo>
                  <a:cubicBezTo>
                    <a:pt x="423" y="1038"/>
                    <a:pt x="470" y="455"/>
                    <a:pt x="423" y="228"/>
                  </a:cubicBezTo>
                  <a:lnTo>
                    <a:pt x="423" y="228"/>
                  </a:lnTo>
                  <a:cubicBezTo>
                    <a:pt x="376" y="0"/>
                    <a:pt x="0" y="76"/>
                    <a:pt x="47" y="381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43">
              <a:extLst>
                <a:ext uri="{FF2B5EF4-FFF2-40B4-BE49-F238E27FC236}">
                  <a16:creationId xmlns:a16="http://schemas.microsoft.com/office/drawing/2014/main" id="{C70C7712-81FC-1440-8796-39B6DE4B7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3778" y="8851981"/>
              <a:ext cx="752548" cy="582263"/>
            </a:xfrm>
            <a:custGeom>
              <a:avLst/>
              <a:gdLst>
                <a:gd name="T0" fmla="*/ 339 w 606"/>
                <a:gd name="T1" fmla="*/ 437 h 466"/>
                <a:gd name="T2" fmla="*/ 339 w 606"/>
                <a:gd name="T3" fmla="*/ 437 h 466"/>
                <a:gd name="T4" fmla="*/ 605 w 606"/>
                <a:gd name="T5" fmla="*/ 261 h 466"/>
                <a:gd name="T6" fmla="*/ 605 w 606"/>
                <a:gd name="T7" fmla="*/ 261 h 466"/>
                <a:gd name="T8" fmla="*/ 594 w 606"/>
                <a:gd name="T9" fmla="*/ 189 h 466"/>
                <a:gd name="T10" fmla="*/ 594 w 606"/>
                <a:gd name="T11" fmla="*/ 189 h 466"/>
                <a:gd name="T12" fmla="*/ 334 w 606"/>
                <a:gd name="T13" fmla="*/ 80 h 466"/>
                <a:gd name="T14" fmla="*/ 334 w 606"/>
                <a:gd name="T15" fmla="*/ 80 h 466"/>
                <a:gd name="T16" fmla="*/ 1 w 606"/>
                <a:gd name="T17" fmla="*/ 294 h 466"/>
                <a:gd name="T18" fmla="*/ 0 w 606"/>
                <a:gd name="T19" fmla="*/ 378 h 466"/>
                <a:gd name="T20" fmla="*/ 0 w 606"/>
                <a:gd name="T21" fmla="*/ 378 h 466"/>
                <a:gd name="T22" fmla="*/ 339 w 606"/>
                <a:gd name="T23" fmla="*/ 43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6" h="466">
                  <a:moveTo>
                    <a:pt x="339" y="437"/>
                  </a:moveTo>
                  <a:lnTo>
                    <a:pt x="339" y="437"/>
                  </a:lnTo>
                  <a:cubicBezTo>
                    <a:pt x="444" y="403"/>
                    <a:pt x="467" y="266"/>
                    <a:pt x="605" y="261"/>
                  </a:cubicBezTo>
                  <a:lnTo>
                    <a:pt x="605" y="261"/>
                  </a:lnTo>
                  <a:cubicBezTo>
                    <a:pt x="602" y="234"/>
                    <a:pt x="598" y="210"/>
                    <a:pt x="594" y="189"/>
                  </a:cubicBezTo>
                  <a:lnTo>
                    <a:pt x="594" y="189"/>
                  </a:lnTo>
                  <a:cubicBezTo>
                    <a:pt x="568" y="60"/>
                    <a:pt x="436" y="28"/>
                    <a:pt x="334" y="80"/>
                  </a:cubicBezTo>
                  <a:lnTo>
                    <a:pt x="334" y="80"/>
                  </a:lnTo>
                  <a:cubicBezTo>
                    <a:pt x="223" y="0"/>
                    <a:pt x="6" y="63"/>
                    <a:pt x="1" y="294"/>
                  </a:cubicBezTo>
                  <a:lnTo>
                    <a:pt x="0" y="378"/>
                  </a:lnTo>
                  <a:lnTo>
                    <a:pt x="0" y="378"/>
                  </a:lnTo>
                  <a:cubicBezTo>
                    <a:pt x="80" y="408"/>
                    <a:pt x="253" y="465"/>
                    <a:pt x="339" y="437"/>
                  </a:cubicBez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44">
              <a:extLst>
                <a:ext uri="{FF2B5EF4-FFF2-40B4-BE49-F238E27FC236}">
                  <a16:creationId xmlns:a16="http://schemas.microsoft.com/office/drawing/2014/main" id="{0A1A8300-CD7F-2D40-A646-0AE949F82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3775" y="7747877"/>
              <a:ext cx="670152" cy="939313"/>
            </a:xfrm>
            <a:custGeom>
              <a:avLst/>
              <a:gdLst>
                <a:gd name="T0" fmla="*/ 249 w 539"/>
                <a:gd name="T1" fmla="*/ 113 h 755"/>
                <a:gd name="T2" fmla="*/ 249 w 539"/>
                <a:gd name="T3" fmla="*/ 113 h 755"/>
                <a:gd name="T4" fmla="*/ 264 w 539"/>
                <a:gd name="T5" fmla="*/ 557 h 755"/>
                <a:gd name="T6" fmla="*/ 264 w 539"/>
                <a:gd name="T7" fmla="*/ 557 h 755"/>
                <a:gd name="T8" fmla="*/ 78 w 539"/>
                <a:gd name="T9" fmla="*/ 408 h 755"/>
                <a:gd name="T10" fmla="*/ 0 w 539"/>
                <a:gd name="T11" fmla="*/ 456 h 755"/>
                <a:gd name="T12" fmla="*/ 0 w 539"/>
                <a:gd name="T13" fmla="*/ 456 h 755"/>
                <a:gd name="T14" fmla="*/ 335 w 539"/>
                <a:gd name="T15" fmla="*/ 754 h 755"/>
                <a:gd name="T16" fmla="*/ 335 w 539"/>
                <a:gd name="T17" fmla="*/ 754 h 755"/>
                <a:gd name="T18" fmla="*/ 344 w 539"/>
                <a:gd name="T19" fmla="*/ 0 h 755"/>
                <a:gd name="T20" fmla="*/ 327 w 539"/>
                <a:gd name="T21" fmla="*/ 9 h 755"/>
                <a:gd name="T22" fmla="*/ 327 w 539"/>
                <a:gd name="T23" fmla="*/ 9 h 755"/>
                <a:gd name="T24" fmla="*/ 249 w 539"/>
                <a:gd name="T25" fmla="*/ 113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755">
                  <a:moveTo>
                    <a:pt x="249" y="113"/>
                  </a:moveTo>
                  <a:lnTo>
                    <a:pt x="249" y="113"/>
                  </a:lnTo>
                  <a:cubicBezTo>
                    <a:pt x="232" y="186"/>
                    <a:pt x="223" y="321"/>
                    <a:pt x="264" y="557"/>
                  </a:cubicBezTo>
                  <a:lnTo>
                    <a:pt x="264" y="557"/>
                  </a:lnTo>
                  <a:cubicBezTo>
                    <a:pt x="264" y="557"/>
                    <a:pt x="123" y="448"/>
                    <a:pt x="78" y="408"/>
                  </a:cubicBezTo>
                  <a:lnTo>
                    <a:pt x="0" y="456"/>
                  </a:lnTo>
                  <a:lnTo>
                    <a:pt x="0" y="456"/>
                  </a:lnTo>
                  <a:cubicBezTo>
                    <a:pt x="0" y="456"/>
                    <a:pt x="130" y="754"/>
                    <a:pt x="335" y="754"/>
                  </a:cubicBezTo>
                  <a:lnTo>
                    <a:pt x="335" y="754"/>
                  </a:lnTo>
                  <a:cubicBezTo>
                    <a:pt x="538" y="754"/>
                    <a:pt x="344" y="0"/>
                    <a:pt x="344" y="0"/>
                  </a:cubicBezTo>
                  <a:lnTo>
                    <a:pt x="327" y="9"/>
                  </a:lnTo>
                  <a:lnTo>
                    <a:pt x="327" y="9"/>
                  </a:lnTo>
                  <a:cubicBezTo>
                    <a:pt x="288" y="32"/>
                    <a:pt x="260" y="70"/>
                    <a:pt x="249" y="113"/>
                  </a:cubicBezTo>
                </a:path>
              </a:pathLst>
            </a:custGeom>
            <a:solidFill>
              <a:srgbClr val="5A2C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71">
              <a:extLst>
                <a:ext uri="{FF2B5EF4-FFF2-40B4-BE49-F238E27FC236}">
                  <a16:creationId xmlns:a16="http://schemas.microsoft.com/office/drawing/2014/main" id="{FF241655-18FD-0E44-BBBF-01F636ADB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029" y="7643510"/>
              <a:ext cx="772067" cy="1643042"/>
            </a:xfrm>
            <a:custGeom>
              <a:avLst/>
              <a:gdLst>
                <a:gd name="connsiteX0" fmla="*/ 373599 w 772067"/>
                <a:gd name="connsiteY0" fmla="*/ 0 h 1643042"/>
                <a:gd name="connsiteX1" fmla="*/ 772067 w 772067"/>
                <a:gd name="connsiteY1" fmla="*/ 149587 h 1643042"/>
                <a:gd name="connsiteX2" fmla="*/ 674940 w 772067"/>
                <a:gd name="connsiteY2" fmla="*/ 865113 h 1643042"/>
                <a:gd name="connsiteX3" fmla="*/ 772067 w 772067"/>
                <a:gd name="connsiteY3" fmla="*/ 1444763 h 1643042"/>
                <a:gd name="connsiteX4" fmla="*/ 445821 w 772067"/>
                <a:gd name="connsiteY4" fmla="*/ 1635487 h 1643042"/>
                <a:gd name="connsiteX5" fmla="*/ 33656 w 772067"/>
                <a:gd name="connsiteY5" fmla="*/ 1551968 h 1643042"/>
                <a:gd name="connsiteX6" fmla="*/ 35 w 772067"/>
                <a:gd name="connsiteY6" fmla="*/ 248066 h 1643042"/>
                <a:gd name="connsiteX7" fmla="*/ 84710 w 772067"/>
                <a:gd name="connsiteY7" fmla="*/ 94739 h 1643042"/>
                <a:gd name="connsiteX8" fmla="*/ 178101 w 772067"/>
                <a:gd name="connsiteY8" fmla="*/ 41137 h 16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2067" h="1643042">
                  <a:moveTo>
                    <a:pt x="373599" y="0"/>
                  </a:moveTo>
                  <a:lnTo>
                    <a:pt x="772067" y="149587"/>
                  </a:lnTo>
                  <a:cubicBezTo>
                    <a:pt x="772067" y="149587"/>
                    <a:pt x="727239" y="746690"/>
                    <a:pt x="674940" y="865113"/>
                  </a:cubicBezTo>
                  <a:cubicBezTo>
                    <a:pt x="655017" y="908742"/>
                    <a:pt x="772067" y="1444763"/>
                    <a:pt x="772067" y="1444763"/>
                  </a:cubicBezTo>
                  <a:cubicBezTo>
                    <a:pt x="587775" y="1424818"/>
                    <a:pt x="569097" y="1594351"/>
                    <a:pt x="445821" y="1635487"/>
                  </a:cubicBezTo>
                  <a:cubicBezTo>
                    <a:pt x="323790" y="1674130"/>
                    <a:pt x="33656" y="1551968"/>
                    <a:pt x="33656" y="1551968"/>
                  </a:cubicBezTo>
                  <a:lnTo>
                    <a:pt x="35" y="248066"/>
                  </a:lnTo>
                  <a:cubicBezTo>
                    <a:pt x="-1210" y="185738"/>
                    <a:pt x="31166" y="125903"/>
                    <a:pt x="84710" y="94739"/>
                  </a:cubicBezTo>
                  <a:lnTo>
                    <a:pt x="178101" y="41137"/>
                  </a:lnTo>
                  <a:close/>
                </a:path>
              </a:pathLst>
            </a:custGeom>
            <a:gradFill>
              <a:gsLst>
                <a:gs pos="19000">
                  <a:srgbClr val="5A2C7C"/>
                </a:gs>
                <a:gs pos="99000">
                  <a:srgbClr val="763B99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46">
              <a:extLst>
                <a:ext uri="{FF2B5EF4-FFF2-40B4-BE49-F238E27FC236}">
                  <a16:creationId xmlns:a16="http://schemas.microsoft.com/office/drawing/2014/main" id="{DEF470BA-8EA8-9345-AF88-5DDCF4ECE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6453" y="7720411"/>
              <a:ext cx="1076636" cy="1093114"/>
            </a:xfrm>
            <a:custGeom>
              <a:avLst/>
              <a:gdLst>
                <a:gd name="T0" fmla="*/ 0 w 866"/>
                <a:gd name="T1" fmla="*/ 423 h 876"/>
                <a:gd name="T2" fmla="*/ 0 w 866"/>
                <a:gd name="T3" fmla="*/ 423 h 876"/>
                <a:gd name="T4" fmla="*/ 528 w 866"/>
                <a:gd name="T5" fmla="*/ 809 h 876"/>
                <a:gd name="T6" fmla="*/ 528 w 866"/>
                <a:gd name="T7" fmla="*/ 809 h 876"/>
                <a:gd name="T8" fmla="*/ 703 w 866"/>
                <a:gd name="T9" fmla="*/ 61 h 876"/>
                <a:gd name="T10" fmla="*/ 703 w 866"/>
                <a:gd name="T11" fmla="*/ 61 h 876"/>
                <a:gd name="T12" fmla="*/ 476 w 866"/>
                <a:gd name="T13" fmla="*/ 587 h 876"/>
                <a:gd name="T14" fmla="*/ 89 w 866"/>
                <a:gd name="T15" fmla="*/ 377 h 876"/>
                <a:gd name="T16" fmla="*/ 0 w 866"/>
                <a:gd name="T17" fmla="*/ 423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6" h="876">
                  <a:moveTo>
                    <a:pt x="0" y="423"/>
                  </a:moveTo>
                  <a:lnTo>
                    <a:pt x="0" y="423"/>
                  </a:lnTo>
                  <a:cubicBezTo>
                    <a:pt x="0" y="423"/>
                    <a:pt x="355" y="875"/>
                    <a:pt x="528" y="809"/>
                  </a:cubicBezTo>
                  <a:lnTo>
                    <a:pt x="528" y="809"/>
                  </a:lnTo>
                  <a:cubicBezTo>
                    <a:pt x="700" y="741"/>
                    <a:pt x="865" y="121"/>
                    <a:pt x="703" y="61"/>
                  </a:cubicBezTo>
                  <a:lnTo>
                    <a:pt x="703" y="61"/>
                  </a:lnTo>
                  <a:cubicBezTo>
                    <a:pt x="542" y="0"/>
                    <a:pt x="476" y="587"/>
                    <a:pt x="476" y="587"/>
                  </a:cubicBezTo>
                  <a:lnTo>
                    <a:pt x="89" y="377"/>
                  </a:lnTo>
                  <a:lnTo>
                    <a:pt x="0" y="423"/>
                  </a:ln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47">
              <a:extLst>
                <a:ext uri="{FF2B5EF4-FFF2-40B4-BE49-F238E27FC236}">
                  <a16:creationId xmlns:a16="http://schemas.microsoft.com/office/drawing/2014/main" id="{E5A99F49-D555-AF4A-A7D5-3062F331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4055" y="7918161"/>
              <a:ext cx="219722" cy="329582"/>
            </a:xfrm>
            <a:custGeom>
              <a:avLst/>
              <a:gdLst>
                <a:gd name="T0" fmla="*/ 157 w 176"/>
                <a:gd name="T1" fmla="*/ 218 h 265"/>
                <a:gd name="T2" fmla="*/ 172 w 176"/>
                <a:gd name="T3" fmla="*/ 143 h 265"/>
                <a:gd name="T4" fmla="*/ 172 w 176"/>
                <a:gd name="T5" fmla="*/ 143 h 265"/>
                <a:gd name="T6" fmla="*/ 166 w 176"/>
                <a:gd name="T7" fmla="*/ 100 h 265"/>
                <a:gd name="T8" fmla="*/ 128 w 176"/>
                <a:gd name="T9" fmla="*/ 34 h 265"/>
                <a:gd name="T10" fmla="*/ 128 w 176"/>
                <a:gd name="T11" fmla="*/ 34 h 265"/>
                <a:gd name="T12" fmla="*/ 110 w 176"/>
                <a:gd name="T13" fmla="*/ 21 h 265"/>
                <a:gd name="T14" fmla="*/ 15 w 176"/>
                <a:gd name="T15" fmla="*/ 0 h 265"/>
                <a:gd name="T16" fmla="*/ 15 w 176"/>
                <a:gd name="T17" fmla="*/ 0 h 265"/>
                <a:gd name="T18" fmla="*/ 34 w 176"/>
                <a:gd name="T19" fmla="*/ 42 h 265"/>
                <a:gd name="T20" fmla="*/ 34 w 176"/>
                <a:gd name="T21" fmla="*/ 42 h 265"/>
                <a:gd name="T22" fmla="*/ 77 w 176"/>
                <a:gd name="T23" fmla="*/ 53 h 265"/>
                <a:gd name="T24" fmla="*/ 87 w 176"/>
                <a:gd name="T25" fmla="*/ 80 h 265"/>
                <a:gd name="T26" fmla="*/ 13 w 176"/>
                <a:gd name="T27" fmla="*/ 121 h 265"/>
                <a:gd name="T28" fmla="*/ 8 w 176"/>
                <a:gd name="T29" fmla="*/ 151 h 265"/>
                <a:gd name="T30" fmla="*/ 8 w 176"/>
                <a:gd name="T31" fmla="*/ 151 h 265"/>
                <a:gd name="T32" fmla="*/ 68 w 176"/>
                <a:gd name="T33" fmla="*/ 264 h 265"/>
                <a:gd name="T34" fmla="*/ 157 w 176"/>
                <a:gd name="T35" fmla="*/ 2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265">
                  <a:moveTo>
                    <a:pt x="157" y="218"/>
                  </a:moveTo>
                  <a:lnTo>
                    <a:pt x="172" y="143"/>
                  </a:lnTo>
                  <a:lnTo>
                    <a:pt x="172" y="143"/>
                  </a:lnTo>
                  <a:cubicBezTo>
                    <a:pt x="175" y="129"/>
                    <a:pt x="173" y="113"/>
                    <a:pt x="166" y="100"/>
                  </a:cubicBezTo>
                  <a:lnTo>
                    <a:pt x="128" y="34"/>
                  </a:lnTo>
                  <a:lnTo>
                    <a:pt x="128" y="34"/>
                  </a:lnTo>
                  <a:cubicBezTo>
                    <a:pt x="124" y="28"/>
                    <a:pt x="118" y="23"/>
                    <a:pt x="110" y="21"/>
                  </a:cubicBezTo>
                  <a:lnTo>
                    <a:pt x="15" y="0"/>
                  </a:lnTo>
                  <a:lnTo>
                    <a:pt x="15" y="0"/>
                  </a:lnTo>
                  <a:cubicBezTo>
                    <a:pt x="15" y="0"/>
                    <a:pt x="7" y="31"/>
                    <a:pt x="34" y="42"/>
                  </a:cubicBezTo>
                  <a:lnTo>
                    <a:pt x="34" y="42"/>
                  </a:lnTo>
                  <a:cubicBezTo>
                    <a:pt x="44" y="45"/>
                    <a:pt x="77" y="53"/>
                    <a:pt x="77" y="53"/>
                  </a:cubicBezTo>
                  <a:lnTo>
                    <a:pt x="87" y="80"/>
                  </a:lnTo>
                  <a:lnTo>
                    <a:pt x="13" y="121"/>
                  </a:lnTo>
                  <a:lnTo>
                    <a:pt x="8" y="151"/>
                  </a:lnTo>
                  <a:lnTo>
                    <a:pt x="8" y="151"/>
                  </a:lnTo>
                  <a:cubicBezTo>
                    <a:pt x="0" y="198"/>
                    <a:pt x="24" y="245"/>
                    <a:pt x="68" y="264"/>
                  </a:cubicBezTo>
                  <a:lnTo>
                    <a:pt x="157" y="218"/>
                  </a:ln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48">
              <a:extLst>
                <a:ext uri="{FF2B5EF4-FFF2-40B4-BE49-F238E27FC236}">
                  <a16:creationId xmlns:a16="http://schemas.microsoft.com/office/drawing/2014/main" id="{26E14B7D-1BC2-A24E-98FF-4785CDF08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5322" y="7857736"/>
              <a:ext cx="368035" cy="444938"/>
            </a:xfrm>
            <a:custGeom>
              <a:avLst/>
              <a:gdLst>
                <a:gd name="T0" fmla="*/ 283 w 297"/>
                <a:gd name="T1" fmla="*/ 355 h 356"/>
                <a:gd name="T2" fmla="*/ 115 w 297"/>
                <a:gd name="T3" fmla="*/ 355 h 356"/>
                <a:gd name="T4" fmla="*/ 115 w 297"/>
                <a:gd name="T5" fmla="*/ 355 h 356"/>
                <a:gd name="T6" fmla="*/ 101 w 297"/>
                <a:gd name="T7" fmla="*/ 345 h 356"/>
                <a:gd name="T8" fmla="*/ 2 w 297"/>
                <a:gd name="T9" fmla="*/ 11 h 356"/>
                <a:gd name="T10" fmla="*/ 2 w 297"/>
                <a:gd name="T11" fmla="*/ 11 h 356"/>
                <a:gd name="T12" fmla="*/ 9 w 297"/>
                <a:gd name="T13" fmla="*/ 0 h 356"/>
                <a:gd name="T14" fmla="*/ 176 w 297"/>
                <a:gd name="T15" fmla="*/ 0 h 356"/>
                <a:gd name="T16" fmla="*/ 176 w 297"/>
                <a:gd name="T17" fmla="*/ 0 h 356"/>
                <a:gd name="T18" fmla="*/ 197 w 297"/>
                <a:gd name="T19" fmla="*/ 16 h 356"/>
                <a:gd name="T20" fmla="*/ 294 w 297"/>
                <a:gd name="T21" fmla="*/ 340 h 356"/>
                <a:gd name="T22" fmla="*/ 294 w 297"/>
                <a:gd name="T23" fmla="*/ 340 h 356"/>
                <a:gd name="T24" fmla="*/ 283 w 297"/>
                <a:gd name="T25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356">
                  <a:moveTo>
                    <a:pt x="283" y="355"/>
                  </a:moveTo>
                  <a:lnTo>
                    <a:pt x="115" y="355"/>
                  </a:lnTo>
                  <a:lnTo>
                    <a:pt x="115" y="355"/>
                  </a:lnTo>
                  <a:cubicBezTo>
                    <a:pt x="109" y="355"/>
                    <a:pt x="103" y="350"/>
                    <a:pt x="101" y="345"/>
                  </a:cubicBezTo>
                  <a:lnTo>
                    <a:pt x="2" y="11"/>
                  </a:lnTo>
                  <a:lnTo>
                    <a:pt x="2" y="11"/>
                  </a:lnTo>
                  <a:cubicBezTo>
                    <a:pt x="0" y="5"/>
                    <a:pt x="3" y="0"/>
                    <a:pt x="9" y="0"/>
                  </a:cubicBezTo>
                  <a:lnTo>
                    <a:pt x="176" y="0"/>
                  </a:lnTo>
                  <a:lnTo>
                    <a:pt x="176" y="0"/>
                  </a:lnTo>
                  <a:cubicBezTo>
                    <a:pt x="185" y="0"/>
                    <a:pt x="194" y="7"/>
                    <a:pt x="197" y="16"/>
                  </a:cubicBezTo>
                  <a:lnTo>
                    <a:pt x="294" y="340"/>
                  </a:lnTo>
                  <a:lnTo>
                    <a:pt x="294" y="340"/>
                  </a:lnTo>
                  <a:cubicBezTo>
                    <a:pt x="296" y="348"/>
                    <a:pt x="291" y="355"/>
                    <a:pt x="283" y="355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75">
              <a:extLst>
                <a:ext uri="{FF2B5EF4-FFF2-40B4-BE49-F238E27FC236}">
                  <a16:creationId xmlns:a16="http://schemas.microsoft.com/office/drawing/2014/main" id="{8C03FDA2-8A45-2541-9471-A3780E30F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0116" y="7857736"/>
              <a:ext cx="270078" cy="443688"/>
            </a:xfrm>
            <a:custGeom>
              <a:avLst/>
              <a:gdLst>
                <a:gd name="connsiteX0" fmla="*/ 6598 w 270078"/>
                <a:gd name="connsiteY0" fmla="*/ 54932 h 443688"/>
                <a:gd name="connsiteX1" fmla="*/ 22619 w 270078"/>
                <a:gd name="connsiteY1" fmla="*/ 73496 h 443688"/>
                <a:gd name="connsiteX2" fmla="*/ 16897 w 270078"/>
                <a:gd name="connsiteY2" fmla="*/ 92059 h 443688"/>
                <a:gd name="connsiteX3" fmla="*/ 877 w 270078"/>
                <a:gd name="connsiteY3" fmla="*/ 73496 h 443688"/>
                <a:gd name="connsiteX4" fmla="*/ 6598 w 270078"/>
                <a:gd name="connsiteY4" fmla="*/ 54932 h 443688"/>
                <a:gd name="connsiteX5" fmla="*/ 72800 w 270078"/>
                <a:gd name="connsiteY5" fmla="*/ 38453 h 443688"/>
                <a:gd name="connsiteX6" fmla="*/ 106225 w 270078"/>
                <a:gd name="connsiteY6" fmla="*/ 70813 h 443688"/>
                <a:gd name="connsiteX7" fmla="*/ 93369 w 270078"/>
                <a:gd name="connsiteY7" fmla="*/ 103172 h 443688"/>
                <a:gd name="connsiteX8" fmla="*/ 58659 w 270078"/>
                <a:gd name="connsiteY8" fmla="*/ 70813 h 443688"/>
                <a:gd name="connsiteX9" fmla="*/ 72800 w 270078"/>
                <a:gd name="connsiteY9" fmla="*/ 38453 h 443688"/>
                <a:gd name="connsiteX10" fmla="*/ 113938 w 270078"/>
                <a:gd name="connsiteY10" fmla="*/ 0 h 443688"/>
                <a:gd name="connsiteX11" fmla="*/ 123817 w 270078"/>
                <a:gd name="connsiteY11" fmla="*/ 0 h 443688"/>
                <a:gd name="connsiteX12" fmla="*/ 149750 w 270078"/>
                <a:gd name="connsiteY12" fmla="*/ 19997 h 443688"/>
                <a:gd name="connsiteX13" fmla="*/ 269534 w 270078"/>
                <a:gd name="connsiteY13" fmla="*/ 424941 h 443688"/>
                <a:gd name="connsiteX14" fmla="*/ 255951 w 270078"/>
                <a:gd name="connsiteY14" fmla="*/ 443688 h 443688"/>
                <a:gd name="connsiteX15" fmla="*/ 244837 w 270078"/>
                <a:gd name="connsiteY15" fmla="*/ 443688 h 44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078" h="443688">
                  <a:moveTo>
                    <a:pt x="6598" y="54932"/>
                  </a:moveTo>
                  <a:cubicBezTo>
                    <a:pt x="12320" y="54932"/>
                    <a:pt x="19186" y="62888"/>
                    <a:pt x="22619" y="73496"/>
                  </a:cubicBezTo>
                  <a:cubicBezTo>
                    <a:pt x="24908" y="84103"/>
                    <a:pt x="22619" y="92059"/>
                    <a:pt x="16897" y="92059"/>
                  </a:cubicBezTo>
                  <a:cubicBezTo>
                    <a:pt x="11176" y="92059"/>
                    <a:pt x="4310" y="84103"/>
                    <a:pt x="877" y="73496"/>
                  </a:cubicBezTo>
                  <a:cubicBezTo>
                    <a:pt x="-1412" y="62888"/>
                    <a:pt x="877" y="54932"/>
                    <a:pt x="6598" y="54932"/>
                  </a:cubicBezTo>
                  <a:close/>
                  <a:moveTo>
                    <a:pt x="72800" y="38453"/>
                  </a:moveTo>
                  <a:cubicBezTo>
                    <a:pt x="85656" y="38453"/>
                    <a:pt x="101082" y="52835"/>
                    <a:pt x="106225" y="70813"/>
                  </a:cubicBezTo>
                  <a:cubicBezTo>
                    <a:pt x="112652" y="88790"/>
                    <a:pt x="106225" y="103172"/>
                    <a:pt x="93369" y="103172"/>
                  </a:cubicBezTo>
                  <a:cubicBezTo>
                    <a:pt x="80514" y="103172"/>
                    <a:pt x="65087" y="88790"/>
                    <a:pt x="58659" y="70813"/>
                  </a:cubicBezTo>
                  <a:cubicBezTo>
                    <a:pt x="53517" y="52835"/>
                    <a:pt x="58659" y="38453"/>
                    <a:pt x="72800" y="38453"/>
                  </a:cubicBezTo>
                  <a:close/>
                  <a:moveTo>
                    <a:pt x="113938" y="0"/>
                  </a:moveTo>
                  <a:lnTo>
                    <a:pt x="123817" y="0"/>
                  </a:lnTo>
                  <a:cubicBezTo>
                    <a:pt x="134931" y="0"/>
                    <a:pt x="146045" y="8749"/>
                    <a:pt x="149750" y="19997"/>
                  </a:cubicBezTo>
                  <a:lnTo>
                    <a:pt x="269534" y="424941"/>
                  </a:lnTo>
                  <a:cubicBezTo>
                    <a:pt x="272004" y="434940"/>
                    <a:pt x="265830" y="443688"/>
                    <a:pt x="255951" y="443688"/>
                  </a:cubicBezTo>
                  <a:lnTo>
                    <a:pt x="244837" y="443688"/>
                  </a:lnTo>
                  <a:close/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52">
              <a:extLst>
                <a:ext uri="{FF2B5EF4-FFF2-40B4-BE49-F238E27FC236}">
                  <a16:creationId xmlns:a16="http://schemas.microsoft.com/office/drawing/2014/main" id="{957EB41C-7DDD-474E-BB40-1BE99F0D1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5886" y="8022527"/>
              <a:ext cx="225212" cy="291133"/>
            </a:xfrm>
            <a:custGeom>
              <a:avLst/>
              <a:gdLst>
                <a:gd name="T0" fmla="*/ 133 w 181"/>
                <a:gd name="T1" fmla="*/ 195 h 235"/>
                <a:gd name="T2" fmla="*/ 126 w 181"/>
                <a:gd name="T3" fmla="*/ 174 h 235"/>
                <a:gd name="T4" fmla="*/ 169 w 181"/>
                <a:gd name="T5" fmla="*/ 98 h 235"/>
                <a:gd name="T6" fmla="*/ 169 w 181"/>
                <a:gd name="T7" fmla="*/ 98 h 235"/>
                <a:gd name="T8" fmla="*/ 172 w 181"/>
                <a:gd name="T9" fmla="*/ 58 h 235"/>
                <a:gd name="T10" fmla="*/ 169 w 181"/>
                <a:gd name="T11" fmla="*/ 47 h 235"/>
                <a:gd name="T12" fmla="*/ 176 w 181"/>
                <a:gd name="T13" fmla="*/ 34 h 235"/>
                <a:gd name="T14" fmla="*/ 176 w 181"/>
                <a:gd name="T15" fmla="*/ 34 h 235"/>
                <a:gd name="T16" fmla="*/ 178 w 181"/>
                <a:gd name="T17" fmla="*/ 20 h 235"/>
                <a:gd name="T18" fmla="*/ 178 w 181"/>
                <a:gd name="T19" fmla="*/ 20 h 235"/>
                <a:gd name="T20" fmla="*/ 156 w 181"/>
                <a:gd name="T21" fmla="*/ 11 h 235"/>
                <a:gd name="T22" fmla="*/ 150 w 181"/>
                <a:gd name="T23" fmla="*/ 14 h 235"/>
                <a:gd name="T24" fmla="*/ 150 w 181"/>
                <a:gd name="T25" fmla="*/ 14 h 235"/>
                <a:gd name="T26" fmla="*/ 121 w 181"/>
                <a:gd name="T27" fmla="*/ 10 h 235"/>
                <a:gd name="T28" fmla="*/ 105 w 181"/>
                <a:gd name="T29" fmla="*/ 27 h 235"/>
                <a:gd name="T30" fmla="*/ 105 w 181"/>
                <a:gd name="T31" fmla="*/ 27 h 235"/>
                <a:gd name="T32" fmla="*/ 85 w 181"/>
                <a:gd name="T33" fmla="*/ 25 h 235"/>
                <a:gd name="T34" fmla="*/ 85 w 181"/>
                <a:gd name="T35" fmla="*/ 25 h 235"/>
                <a:gd name="T36" fmla="*/ 63 w 181"/>
                <a:gd name="T37" fmla="*/ 55 h 235"/>
                <a:gd name="T38" fmla="*/ 63 w 181"/>
                <a:gd name="T39" fmla="*/ 55 h 235"/>
                <a:gd name="T40" fmla="*/ 46 w 181"/>
                <a:gd name="T41" fmla="*/ 46 h 235"/>
                <a:gd name="T42" fmla="*/ 46 w 181"/>
                <a:gd name="T43" fmla="*/ 46 h 235"/>
                <a:gd name="T44" fmla="*/ 23 w 181"/>
                <a:gd name="T45" fmla="*/ 73 h 235"/>
                <a:gd name="T46" fmla="*/ 23 w 181"/>
                <a:gd name="T47" fmla="*/ 73 h 235"/>
                <a:gd name="T48" fmla="*/ 31 w 181"/>
                <a:gd name="T49" fmla="*/ 181 h 235"/>
                <a:gd name="T50" fmla="*/ 70 w 181"/>
                <a:gd name="T51" fmla="*/ 234 h 235"/>
                <a:gd name="T52" fmla="*/ 133 w 181"/>
                <a:gd name="T53" fmla="*/ 19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1" h="235">
                  <a:moveTo>
                    <a:pt x="133" y="195"/>
                  </a:moveTo>
                  <a:lnTo>
                    <a:pt x="126" y="174"/>
                  </a:lnTo>
                  <a:lnTo>
                    <a:pt x="169" y="98"/>
                  </a:lnTo>
                  <a:lnTo>
                    <a:pt x="169" y="98"/>
                  </a:lnTo>
                  <a:cubicBezTo>
                    <a:pt x="175" y="86"/>
                    <a:pt x="176" y="71"/>
                    <a:pt x="172" y="58"/>
                  </a:cubicBezTo>
                  <a:lnTo>
                    <a:pt x="169" y="47"/>
                  </a:lnTo>
                  <a:lnTo>
                    <a:pt x="176" y="34"/>
                  </a:lnTo>
                  <a:lnTo>
                    <a:pt x="176" y="34"/>
                  </a:lnTo>
                  <a:cubicBezTo>
                    <a:pt x="180" y="30"/>
                    <a:pt x="180" y="25"/>
                    <a:pt x="178" y="20"/>
                  </a:cubicBezTo>
                  <a:lnTo>
                    <a:pt x="178" y="20"/>
                  </a:lnTo>
                  <a:cubicBezTo>
                    <a:pt x="175" y="11"/>
                    <a:pt x="165" y="7"/>
                    <a:pt x="156" y="11"/>
                  </a:cubicBezTo>
                  <a:lnTo>
                    <a:pt x="150" y="14"/>
                  </a:lnTo>
                  <a:lnTo>
                    <a:pt x="150" y="14"/>
                  </a:lnTo>
                  <a:cubicBezTo>
                    <a:pt x="145" y="2"/>
                    <a:pt x="129" y="0"/>
                    <a:pt x="121" y="10"/>
                  </a:cubicBezTo>
                  <a:lnTo>
                    <a:pt x="105" y="27"/>
                  </a:lnTo>
                  <a:lnTo>
                    <a:pt x="105" y="27"/>
                  </a:lnTo>
                  <a:cubicBezTo>
                    <a:pt x="101" y="19"/>
                    <a:pt x="90" y="18"/>
                    <a:pt x="85" y="25"/>
                  </a:cubicBezTo>
                  <a:lnTo>
                    <a:pt x="85" y="25"/>
                  </a:lnTo>
                  <a:cubicBezTo>
                    <a:pt x="82" y="28"/>
                    <a:pt x="66" y="50"/>
                    <a:pt x="63" y="55"/>
                  </a:cubicBezTo>
                  <a:lnTo>
                    <a:pt x="63" y="55"/>
                  </a:lnTo>
                  <a:cubicBezTo>
                    <a:pt x="60" y="58"/>
                    <a:pt x="52" y="44"/>
                    <a:pt x="46" y="46"/>
                  </a:cubicBezTo>
                  <a:lnTo>
                    <a:pt x="46" y="46"/>
                  </a:lnTo>
                  <a:cubicBezTo>
                    <a:pt x="36" y="50"/>
                    <a:pt x="26" y="67"/>
                    <a:pt x="23" y="73"/>
                  </a:cubicBezTo>
                  <a:lnTo>
                    <a:pt x="23" y="73"/>
                  </a:lnTo>
                  <a:cubicBezTo>
                    <a:pt x="1" y="107"/>
                    <a:pt x="0" y="148"/>
                    <a:pt x="31" y="181"/>
                  </a:cubicBezTo>
                  <a:lnTo>
                    <a:pt x="70" y="234"/>
                  </a:lnTo>
                  <a:lnTo>
                    <a:pt x="133" y="195"/>
                  </a:ln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53">
              <a:extLst>
                <a:ext uri="{FF2B5EF4-FFF2-40B4-BE49-F238E27FC236}">
                  <a16:creationId xmlns:a16="http://schemas.microsoft.com/office/drawing/2014/main" id="{5BBCB6A3-B1EC-AF48-B928-27CEB59C9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6596" y="7363362"/>
              <a:ext cx="197750" cy="411981"/>
            </a:xfrm>
            <a:custGeom>
              <a:avLst/>
              <a:gdLst>
                <a:gd name="T0" fmla="*/ 0 w 158"/>
                <a:gd name="T1" fmla="*/ 43 h 332"/>
                <a:gd name="T2" fmla="*/ 0 w 158"/>
                <a:gd name="T3" fmla="*/ 331 h 332"/>
                <a:gd name="T4" fmla="*/ 0 w 158"/>
                <a:gd name="T5" fmla="*/ 331 h 332"/>
                <a:gd name="T6" fmla="*/ 157 w 158"/>
                <a:gd name="T7" fmla="*/ 227 h 332"/>
                <a:gd name="T8" fmla="*/ 129 w 158"/>
                <a:gd name="T9" fmla="*/ 0 h 332"/>
                <a:gd name="T10" fmla="*/ 0 w 158"/>
                <a:gd name="T11" fmla="*/ 4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43"/>
                  </a:moveTo>
                  <a:lnTo>
                    <a:pt x="0" y="331"/>
                  </a:lnTo>
                  <a:lnTo>
                    <a:pt x="0" y="331"/>
                  </a:lnTo>
                  <a:cubicBezTo>
                    <a:pt x="0" y="331"/>
                    <a:pt x="141" y="291"/>
                    <a:pt x="157" y="227"/>
                  </a:cubicBezTo>
                  <a:lnTo>
                    <a:pt x="129" y="0"/>
                  </a:lnTo>
                  <a:lnTo>
                    <a:pt x="0" y="43"/>
                  </a:ln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54">
              <a:extLst>
                <a:ext uri="{FF2B5EF4-FFF2-40B4-BE49-F238E27FC236}">
                  <a16:creationId xmlns:a16="http://schemas.microsoft.com/office/drawing/2014/main" id="{9EA6B552-1D4F-1943-BD86-06F805B05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6598" y="7390830"/>
              <a:ext cx="98874" cy="208735"/>
            </a:xfrm>
            <a:custGeom>
              <a:avLst/>
              <a:gdLst>
                <a:gd name="T0" fmla="*/ 65 w 78"/>
                <a:gd name="T1" fmla="*/ 0 h 167"/>
                <a:gd name="T2" fmla="*/ 0 w 78"/>
                <a:gd name="T3" fmla="*/ 21 h 167"/>
                <a:gd name="T4" fmla="*/ 0 w 78"/>
                <a:gd name="T5" fmla="*/ 166 h 167"/>
                <a:gd name="T6" fmla="*/ 0 w 78"/>
                <a:gd name="T7" fmla="*/ 166 h 167"/>
                <a:gd name="T8" fmla="*/ 65 w 78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67">
                  <a:moveTo>
                    <a:pt x="65" y="0"/>
                  </a:moveTo>
                  <a:lnTo>
                    <a:pt x="0" y="21"/>
                  </a:lnTo>
                  <a:lnTo>
                    <a:pt x="0" y="166"/>
                  </a:lnTo>
                  <a:lnTo>
                    <a:pt x="0" y="166"/>
                  </a:lnTo>
                  <a:cubicBezTo>
                    <a:pt x="31" y="150"/>
                    <a:pt x="77" y="109"/>
                    <a:pt x="65" y="0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79">
              <a:extLst>
                <a:ext uri="{FF2B5EF4-FFF2-40B4-BE49-F238E27FC236}">
                  <a16:creationId xmlns:a16="http://schemas.microsoft.com/office/drawing/2014/main" id="{10DF0CBD-BDBC-7A43-8CD5-783F8DEF4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5724" y="7072235"/>
              <a:ext cx="364424" cy="469933"/>
            </a:xfrm>
            <a:custGeom>
              <a:avLst/>
              <a:gdLst>
                <a:gd name="connsiteX0" fmla="*/ 190941 w 364424"/>
                <a:gd name="connsiteY0" fmla="*/ 0 h 469933"/>
                <a:gd name="connsiteX1" fmla="*/ 364424 w 364424"/>
                <a:gd name="connsiteY1" fmla="*/ 174043 h 469933"/>
                <a:gd name="connsiteX2" fmla="*/ 100482 w 364424"/>
                <a:gd name="connsiteY2" fmla="*/ 469916 h 469933"/>
                <a:gd name="connsiteX3" fmla="*/ 39763 w 364424"/>
                <a:gd name="connsiteY3" fmla="*/ 334411 h 469933"/>
                <a:gd name="connsiteX4" fmla="*/ 109 w 364424"/>
                <a:gd name="connsiteY4" fmla="*/ 326952 h 469933"/>
                <a:gd name="connsiteX5" fmla="*/ 26132 w 364424"/>
                <a:gd name="connsiteY5" fmla="*/ 155396 h 469933"/>
                <a:gd name="connsiteX6" fmla="*/ 190941 w 364424"/>
                <a:gd name="connsiteY6" fmla="*/ 0 h 4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4" h="469933">
                  <a:moveTo>
                    <a:pt x="190941" y="0"/>
                  </a:moveTo>
                  <a:cubicBezTo>
                    <a:pt x="286356" y="0"/>
                    <a:pt x="364424" y="77076"/>
                    <a:pt x="364424" y="174043"/>
                  </a:cubicBezTo>
                  <a:cubicBezTo>
                    <a:pt x="364424" y="269767"/>
                    <a:pt x="313618" y="461214"/>
                    <a:pt x="100482" y="469916"/>
                  </a:cubicBezTo>
                  <a:cubicBezTo>
                    <a:pt x="48437" y="471159"/>
                    <a:pt x="50915" y="406515"/>
                    <a:pt x="39763" y="334411"/>
                  </a:cubicBezTo>
                  <a:cubicBezTo>
                    <a:pt x="38523" y="325709"/>
                    <a:pt x="-2369" y="335654"/>
                    <a:pt x="109" y="326952"/>
                  </a:cubicBezTo>
                  <a:cubicBezTo>
                    <a:pt x="11262" y="277226"/>
                    <a:pt x="32328" y="227499"/>
                    <a:pt x="26132" y="155396"/>
                  </a:cubicBezTo>
                  <a:cubicBezTo>
                    <a:pt x="13740" y="37295"/>
                    <a:pt x="94286" y="0"/>
                    <a:pt x="190941" y="0"/>
                  </a:cubicBezTo>
                  <a:close/>
                </a:path>
              </a:pathLst>
            </a:custGeom>
            <a:gradFill>
              <a:gsLst>
                <a:gs pos="1000">
                  <a:srgbClr val="FD9FAF"/>
                </a:gs>
                <a:gs pos="77000">
                  <a:srgbClr val="F9C5D0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56">
              <a:extLst>
                <a:ext uri="{FF2B5EF4-FFF2-40B4-BE49-F238E27FC236}">
                  <a16:creationId xmlns:a16="http://schemas.microsoft.com/office/drawing/2014/main" id="{D2107994-46A0-AF4B-81BE-7B6C2E59D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0536" y="6956875"/>
              <a:ext cx="719588" cy="510855"/>
            </a:xfrm>
            <a:custGeom>
              <a:avLst/>
              <a:gdLst>
                <a:gd name="T0" fmla="*/ 101 w 576"/>
                <a:gd name="T1" fmla="*/ 33 h 412"/>
                <a:gd name="T2" fmla="*/ 101 w 576"/>
                <a:gd name="T3" fmla="*/ 33 h 412"/>
                <a:gd name="T4" fmla="*/ 157 w 576"/>
                <a:gd name="T5" fmla="*/ 200 h 412"/>
                <a:gd name="T6" fmla="*/ 157 w 576"/>
                <a:gd name="T7" fmla="*/ 200 h 412"/>
                <a:gd name="T8" fmla="*/ 350 w 576"/>
                <a:gd name="T9" fmla="*/ 172 h 412"/>
                <a:gd name="T10" fmla="*/ 350 w 576"/>
                <a:gd name="T11" fmla="*/ 172 h 412"/>
                <a:gd name="T12" fmla="*/ 333 w 576"/>
                <a:gd name="T13" fmla="*/ 274 h 412"/>
                <a:gd name="T14" fmla="*/ 333 w 576"/>
                <a:gd name="T15" fmla="*/ 274 h 412"/>
                <a:gd name="T16" fmla="*/ 365 w 576"/>
                <a:gd name="T17" fmla="*/ 240 h 412"/>
                <a:gd name="T18" fmla="*/ 365 w 576"/>
                <a:gd name="T19" fmla="*/ 240 h 412"/>
                <a:gd name="T20" fmla="*/ 373 w 576"/>
                <a:gd name="T21" fmla="*/ 305 h 412"/>
                <a:gd name="T22" fmla="*/ 373 w 576"/>
                <a:gd name="T23" fmla="*/ 305 h 412"/>
                <a:gd name="T24" fmla="*/ 428 w 576"/>
                <a:gd name="T25" fmla="*/ 407 h 412"/>
                <a:gd name="T26" fmla="*/ 428 w 576"/>
                <a:gd name="T27" fmla="*/ 407 h 412"/>
                <a:gd name="T28" fmla="*/ 483 w 576"/>
                <a:gd name="T29" fmla="*/ 93 h 412"/>
                <a:gd name="T30" fmla="*/ 483 w 576"/>
                <a:gd name="T31" fmla="*/ 93 h 412"/>
                <a:gd name="T32" fmla="*/ 448 w 576"/>
                <a:gd name="T33" fmla="*/ 93 h 412"/>
                <a:gd name="T34" fmla="*/ 448 w 576"/>
                <a:gd name="T35" fmla="*/ 93 h 412"/>
                <a:gd name="T36" fmla="*/ 434 w 576"/>
                <a:gd name="T37" fmla="*/ 49 h 412"/>
                <a:gd name="T38" fmla="*/ 434 w 576"/>
                <a:gd name="T39" fmla="*/ 49 h 412"/>
                <a:gd name="T40" fmla="*/ 345 w 576"/>
                <a:gd name="T41" fmla="*/ 58 h 412"/>
                <a:gd name="T42" fmla="*/ 345 w 576"/>
                <a:gd name="T43" fmla="*/ 58 h 412"/>
                <a:gd name="T44" fmla="*/ 101 w 576"/>
                <a:gd name="T45" fmla="*/ 33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" h="412">
                  <a:moveTo>
                    <a:pt x="101" y="33"/>
                  </a:moveTo>
                  <a:lnTo>
                    <a:pt x="101" y="33"/>
                  </a:lnTo>
                  <a:cubicBezTo>
                    <a:pt x="24" y="62"/>
                    <a:pt x="0" y="181"/>
                    <a:pt x="157" y="200"/>
                  </a:cubicBezTo>
                  <a:lnTo>
                    <a:pt x="157" y="200"/>
                  </a:lnTo>
                  <a:cubicBezTo>
                    <a:pt x="314" y="220"/>
                    <a:pt x="329" y="150"/>
                    <a:pt x="350" y="172"/>
                  </a:cubicBezTo>
                  <a:lnTo>
                    <a:pt x="350" y="172"/>
                  </a:lnTo>
                  <a:cubicBezTo>
                    <a:pt x="372" y="194"/>
                    <a:pt x="295" y="259"/>
                    <a:pt x="333" y="274"/>
                  </a:cubicBezTo>
                  <a:lnTo>
                    <a:pt x="333" y="274"/>
                  </a:lnTo>
                  <a:cubicBezTo>
                    <a:pt x="371" y="289"/>
                    <a:pt x="340" y="244"/>
                    <a:pt x="365" y="240"/>
                  </a:cubicBezTo>
                  <a:lnTo>
                    <a:pt x="365" y="240"/>
                  </a:lnTo>
                  <a:cubicBezTo>
                    <a:pt x="390" y="236"/>
                    <a:pt x="408" y="309"/>
                    <a:pt x="373" y="305"/>
                  </a:cubicBezTo>
                  <a:lnTo>
                    <a:pt x="373" y="305"/>
                  </a:lnTo>
                  <a:cubicBezTo>
                    <a:pt x="373" y="305"/>
                    <a:pt x="398" y="411"/>
                    <a:pt x="428" y="407"/>
                  </a:cubicBezTo>
                  <a:lnTo>
                    <a:pt x="428" y="407"/>
                  </a:lnTo>
                  <a:cubicBezTo>
                    <a:pt x="459" y="403"/>
                    <a:pt x="575" y="123"/>
                    <a:pt x="483" y="93"/>
                  </a:cubicBezTo>
                  <a:lnTo>
                    <a:pt x="483" y="93"/>
                  </a:lnTo>
                  <a:cubicBezTo>
                    <a:pt x="461" y="85"/>
                    <a:pt x="450" y="101"/>
                    <a:pt x="448" y="93"/>
                  </a:cubicBezTo>
                  <a:lnTo>
                    <a:pt x="448" y="93"/>
                  </a:lnTo>
                  <a:cubicBezTo>
                    <a:pt x="445" y="80"/>
                    <a:pt x="460" y="58"/>
                    <a:pt x="434" y="49"/>
                  </a:cubicBezTo>
                  <a:lnTo>
                    <a:pt x="434" y="49"/>
                  </a:lnTo>
                  <a:cubicBezTo>
                    <a:pt x="419" y="43"/>
                    <a:pt x="373" y="52"/>
                    <a:pt x="345" y="58"/>
                  </a:cubicBezTo>
                  <a:lnTo>
                    <a:pt x="345" y="58"/>
                  </a:lnTo>
                  <a:cubicBezTo>
                    <a:pt x="296" y="68"/>
                    <a:pt x="193" y="0"/>
                    <a:pt x="101" y="33"/>
                  </a:cubicBez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57">
              <a:extLst>
                <a:ext uri="{FF2B5EF4-FFF2-40B4-BE49-F238E27FC236}">
                  <a16:creationId xmlns:a16="http://schemas.microsoft.com/office/drawing/2014/main" id="{E08F62FA-91F3-8741-A277-9B50FF81E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3398" y="6034045"/>
              <a:ext cx="2405953" cy="736069"/>
            </a:xfrm>
            <a:custGeom>
              <a:avLst/>
              <a:gdLst>
                <a:gd name="T0" fmla="*/ 1681 w 1932"/>
                <a:gd name="T1" fmla="*/ 309 h 591"/>
                <a:gd name="T2" fmla="*/ 1681 w 1932"/>
                <a:gd name="T3" fmla="*/ 309 h 591"/>
                <a:gd name="T4" fmla="*/ 1441 w 1932"/>
                <a:gd name="T5" fmla="*/ 360 h 591"/>
                <a:gd name="T6" fmla="*/ 1441 w 1932"/>
                <a:gd name="T7" fmla="*/ 360 h 591"/>
                <a:gd name="T8" fmla="*/ 1318 w 1932"/>
                <a:gd name="T9" fmla="*/ 0 h 591"/>
                <a:gd name="T10" fmla="*/ 1318 w 1932"/>
                <a:gd name="T11" fmla="*/ 0 h 591"/>
                <a:gd name="T12" fmla="*/ 567 w 1932"/>
                <a:gd name="T13" fmla="*/ 446 h 591"/>
                <a:gd name="T14" fmla="*/ 567 w 1932"/>
                <a:gd name="T15" fmla="*/ 446 h 591"/>
                <a:gd name="T16" fmla="*/ 467 w 1932"/>
                <a:gd name="T17" fmla="*/ 309 h 591"/>
                <a:gd name="T18" fmla="*/ 467 w 1932"/>
                <a:gd name="T19" fmla="*/ 309 h 591"/>
                <a:gd name="T20" fmla="*/ 0 w 1932"/>
                <a:gd name="T21" fmla="*/ 590 h 591"/>
                <a:gd name="T22" fmla="*/ 1855 w 1932"/>
                <a:gd name="T23" fmla="*/ 590 h 591"/>
                <a:gd name="T24" fmla="*/ 1855 w 1932"/>
                <a:gd name="T25" fmla="*/ 590 h 591"/>
                <a:gd name="T26" fmla="*/ 1681 w 1932"/>
                <a:gd name="T27" fmla="*/ 309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2" h="591">
                  <a:moveTo>
                    <a:pt x="1681" y="309"/>
                  </a:moveTo>
                  <a:lnTo>
                    <a:pt x="1681" y="309"/>
                  </a:lnTo>
                  <a:cubicBezTo>
                    <a:pt x="1607" y="309"/>
                    <a:pt x="1525" y="328"/>
                    <a:pt x="1441" y="360"/>
                  </a:cubicBezTo>
                  <a:lnTo>
                    <a:pt x="1441" y="360"/>
                  </a:lnTo>
                  <a:cubicBezTo>
                    <a:pt x="1544" y="150"/>
                    <a:pt x="1502" y="0"/>
                    <a:pt x="1318" y="0"/>
                  </a:cubicBezTo>
                  <a:lnTo>
                    <a:pt x="1318" y="0"/>
                  </a:lnTo>
                  <a:cubicBezTo>
                    <a:pt x="1111" y="0"/>
                    <a:pt x="792" y="193"/>
                    <a:pt x="567" y="446"/>
                  </a:cubicBezTo>
                  <a:lnTo>
                    <a:pt x="567" y="446"/>
                  </a:lnTo>
                  <a:cubicBezTo>
                    <a:pt x="582" y="362"/>
                    <a:pt x="549" y="309"/>
                    <a:pt x="467" y="309"/>
                  </a:cubicBezTo>
                  <a:lnTo>
                    <a:pt x="467" y="309"/>
                  </a:lnTo>
                  <a:cubicBezTo>
                    <a:pt x="346" y="309"/>
                    <a:pt x="152" y="428"/>
                    <a:pt x="0" y="590"/>
                  </a:cubicBezTo>
                  <a:lnTo>
                    <a:pt x="1855" y="590"/>
                  </a:lnTo>
                  <a:lnTo>
                    <a:pt x="1855" y="590"/>
                  </a:lnTo>
                  <a:cubicBezTo>
                    <a:pt x="1931" y="428"/>
                    <a:pt x="1866" y="309"/>
                    <a:pt x="1681" y="309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58">
              <a:extLst>
                <a:ext uri="{FF2B5EF4-FFF2-40B4-BE49-F238E27FC236}">
                  <a16:creationId xmlns:a16="http://schemas.microsoft.com/office/drawing/2014/main" id="{2D552C44-B4EC-EC44-810D-6A0DED6C8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8040" y="5380375"/>
              <a:ext cx="2405953" cy="736069"/>
            </a:xfrm>
            <a:custGeom>
              <a:avLst/>
              <a:gdLst>
                <a:gd name="T0" fmla="*/ 250 w 1933"/>
                <a:gd name="T1" fmla="*/ 309 h 591"/>
                <a:gd name="T2" fmla="*/ 250 w 1933"/>
                <a:gd name="T3" fmla="*/ 309 h 591"/>
                <a:gd name="T4" fmla="*/ 490 w 1933"/>
                <a:gd name="T5" fmla="*/ 360 h 591"/>
                <a:gd name="T6" fmla="*/ 490 w 1933"/>
                <a:gd name="T7" fmla="*/ 360 h 591"/>
                <a:gd name="T8" fmla="*/ 613 w 1933"/>
                <a:gd name="T9" fmla="*/ 0 h 591"/>
                <a:gd name="T10" fmla="*/ 613 w 1933"/>
                <a:gd name="T11" fmla="*/ 0 h 591"/>
                <a:gd name="T12" fmla="*/ 1364 w 1933"/>
                <a:gd name="T13" fmla="*/ 445 h 591"/>
                <a:gd name="T14" fmla="*/ 1364 w 1933"/>
                <a:gd name="T15" fmla="*/ 445 h 591"/>
                <a:gd name="T16" fmla="*/ 1464 w 1933"/>
                <a:gd name="T17" fmla="*/ 309 h 591"/>
                <a:gd name="T18" fmla="*/ 1464 w 1933"/>
                <a:gd name="T19" fmla="*/ 309 h 591"/>
                <a:gd name="T20" fmla="*/ 1932 w 1933"/>
                <a:gd name="T21" fmla="*/ 590 h 591"/>
                <a:gd name="T22" fmla="*/ 77 w 1933"/>
                <a:gd name="T23" fmla="*/ 590 h 591"/>
                <a:gd name="T24" fmla="*/ 77 w 1933"/>
                <a:gd name="T25" fmla="*/ 590 h 591"/>
                <a:gd name="T26" fmla="*/ 250 w 1933"/>
                <a:gd name="T27" fmla="*/ 309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3" h="591">
                  <a:moveTo>
                    <a:pt x="250" y="309"/>
                  </a:moveTo>
                  <a:lnTo>
                    <a:pt x="250" y="309"/>
                  </a:lnTo>
                  <a:cubicBezTo>
                    <a:pt x="324" y="309"/>
                    <a:pt x="406" y="327"/>
                    <a:pt x="490" y="360"/>
                  </a:cubicBezTo>
                  <a:lnTo>
                    <a:pt x="490" y="360"/>
                  </a:lnTo>
                  <a:cubicBezTo>
                    <a:pt x="388" y="150"/>
                    <a:pt x="430" y="0"/>
                    <a:pt x="613" y="0"/>
                  </a:cubicBezTo>
                  <a:lnTo>
                    <a:pt x="613" y="0"/>
                  </a:lnTo>
                  <a:cubicBezTo>
                    <a:pt x="821" y="0"/>
                    <a:pt x="1139" y="193"/>
                    <a:pt x="1364" y="445"/>
                  </a:cubicBezTo>
                  <a:lnTo>
                    <a:pt x="1364" y="445"/>
                  </a:lnTo>
                  <a:cubicBezTo>
                    <a:pt x="1349" y="362"/>
                    <a:pt x="1382" y="309"/>
                    <a:pt x="1464" y="309"/>
                  </a:cubicBezTo>
                  <a:lnTo>
                    <a:pt x="1464" y="309"/>
                  </a:lnTo>
                  <a:cubicBezTo>
                    <a:pt x="1586" y="309"/>
                    <a:pt x="1779" y="428"/>
                    <a:pt x="1932" y="590"/>
                  </a:cubicBezTo>
                  <a:lnTo>
                    <a:pt x="77" y="590"/>
                  </a:lnTo>
                  <a:lnTo>
                    <a:pt x="77" y="590"/>
                  </a:lnTo>
                  <a:cubicBezTo>
                    <a:pt x="0" y="428"/>
                    <a:pt x="65" y="309"/>
                    <a:pt x="250" y="309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59">
              <a:extLst>
                <a:ext uri="{FF2B5EF4-FFF2-40B4-BE49-F238E27FC236}">
                  <a16:creationId xmlns:a16="http://schemas.microsoft.com/office/drawing/2014/main" id="{8A4C23F7-7153-6947-8502-03F6E039C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7038" y="6006581"/>
              <a:ext cx="1494108" cy="2307079"/>
            </a:xfrm>
            <a:custGeom>
              <a:avLst/>
              <a:gdLst>
                <a:gd name="T0" fmla="*/ 1094 w 1198"/>
                <a:gd name="T1" fmla="*/ 1852 h 1853"/>
                <a:gd name="T2" fmla="*/ 103 w 1198"/>
                <a:gd name="T3" fmla="*/ 1852 h 1853"/>
                <a:gd name="T4" fmla="*/ 103 w 1198"/>
                <a:gd name="T5" fmla="*/ 1852 h 1853"/>
                <a:gd name="T6" fmla="*/ 0 w 1198"/>
                <a:gd name="T7" fmla="*/ 1748 h 1853"/>
                <a:gd name="T8" fmla="*/ 0 w 1198"/>
                <a:gd name="T9" fmla="*/ 103 h 1853"/>
                <a:gd name="T10" fmla="*/ 0 w 1198"/>
                <a:gd name="T11" fmla="*/ 103 h 1853"/>
                <a:gd name="T12" fmla="*/ 103 w 1198"/>
                <a:gd name="T13" fmla="*/ 0 h 1853"/>
                <a:gd name="T14" fmla="*/ 1094 w 1198"/>
                <a:gd name="T15" fmla="*/ 0 h 1853"/>
                <a:gd name="T16" fmla="*/ 1094 w 1198"/>
                <a:gd name="T17" fmla="*/ 0 h 1853"/>
                <a:gd name="T18" fmla="*/ 1197 w 1198"/>
                <a:gd name="T19" fmla="*/ 103 h 1853"/>
                <a:gd name="T20" fmla="*/ 1197 w 1198"/>
                <a:gd name="T21" fmla="*/ 1748 h 1853"/>
                <a:gd name="T22" fmla="*/ 1197 w 1198"/>
                <a:gd name="T23" fmla="*/ 1748 h 1853"/>
                <a:gd name="T24" fmla="*/ 1094 w 1198"/>
                <a:gd name="T25" fmla="*/ 1852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8" h="1853">
                  <a:moveTo>
                    <a:pt x="1094" y="1852"/>
                  </a:moveTo>
                  <a:lnTo>
                    <a:pt x="103" y="1852"/>
                  </a:lnTo>
                  <a:lnTo>
                    <a:pt x="103" y="1852"/>
                  </a:lnTo>
                  <a:cubicBezTo>
                    <a:pt x="46" y="1852"/>
                    <a:pt x="0" y="1805"/>
                    <a:pt x="0" y="1748"/>
                  </a:cubicBezTo>
                  <a:lnTo>
                    <a:pt x="0" y="103"/>
                  </a:lnTo>
                  <a:lnTo>
                    <a:pt x="0" y="103"/>
                  </a:lnTo>
                  <a:cubicBezTo>
                    <a:pt x="0" y="47"/>
                    <a:pt x="46" y="0"/>
                    <a:pt x="103" y="0"/>
                  </a:cubicBezTo>
                  <a:lnTo>
                    <a:pt x="1094" y="0"/>
                  </a:lnTo>
                  <a:lnTo>
                    <a:pt x="1094" y="0"/>
                  </a:lnTo>
                  <a:cubicBezTo>
                    <a:pt x="1151" y="0"/>
                    <a:pt x="1197" y="47"/>
                    <a:pt x="1197" y="103"/>
                  </a:cubicBezTo>
                  <a:lnTo>
                    <a:pt x="1197" y="1748"/>
                  </a:lnTo>
                  <a:lnTo>
                    <a:pt x="1197" y="1748"/>
                  </a:lnTo>
                  <a:cubicBezTo>
                    <a:pt x="1197" y="1805"/>
                    <a:pt x="1151" y="1852"/>
                    <a:pt x="1094" y="1852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60">
              <a:extLst>
                <a:ext uri="{FF2B5EF4-FFF2-40B4-BE49-F238E27FC236}">
                  <a16:creationId xmlns:a16="http://schemas.microsoft.com/office/drawing/2014/main" id="{D950FE0F-9E70-8040-AD44-93879AE26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868" y="7434774"/>
              <a:ext cx="1494108" cy="1928057"/>
            </a:xfrm>
            <a:custGeom>
              <a:avLst/>
              <a:gdLst>
                <a:gd name="T0" fmla="*/ 1102 w 1198"/>
                <a:gd name="T1" fmla="*/ 1547 h 1548"/>
                <a:gd name="T2" fmla="*/ 95 w 1198"/>
                <a:gd name="T3" fmla="*/ 1547 h 1548"/>
                <a:gd name="T4" fmla="*/ 95 w 1198"/>
                <a:gd name="T5" fmla="*/ 1547 h 1548"/>
                <a:gd name="T6" fmla="*/ 0 w 1198"/>
                <a:gd name="T7" fmla="*/ 1452 h 1548"/>
                <a:gd name="T8" fmla="*/ 0 w 1198"/>
                <a:gd name="T9" fmla="*/ 94 h 1548"/>
                <a:gd name="T10" fmla="*/ 0 w 1198"/>
                <a:gd name="T11" fmla="*/ 94 h 1548"/>
                <a:gd name="T12" fmla="*/ 95 w 1198"/>
                <a:gd name="T13" fmla="*/ 0 h 1548"/>
                <a:gd name="T14" fmla="*/ 1102 w 1198"/>
                <a:gd name="T15" fmla="*/ 0 h 1548"/>
                <a:gd name="T16" fmla="*/ 1102 w 1198"/>
                <a:gd name="T17" fmla="*/ 0 h 1548"/>
                <a:gd name="T18" fmla="*/ 1197 w 1198"/>
                <a:gd name="T19" fmla="*/ 94 h 1548"/>
                <a:gd name="T20" fmla="*/ 1197 w 1198"/>
                <a:gd name="T21" fmla="*/ 1452 h 1548"/>
                <a:gd name="T22" fmla="*/ 1197 w 1198"/>
                <a:gd name="T23" fmla="*/ 1452 h 1548"/>
                <a:gd name="T24" fmla="*/ 1102 w 1198"/>
                <a:gd name="T25" fmla="*/ 154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8" h="1548">
                  <a:moveTo>
                    <a:pt x="1102" y="1547"/>
                  </a:moveTo>
                  <a:lnTo>
                    <a:pt x="95" y="1547"/>
                  </a:lnTo>
                  <a:lnTo>
                    <a:pt x="95" y="1547"/>
                  </a:lnTo>
                  <a:cubicBezTo>
                    <a:pt x="42" y="1547"/>
                    <a:pt x="0" y="1505"/>
                    <a:pt x="0" y="1452"/>
                  </a:cubicBezTo>
                  <a:lnTo>
                    <a:pt x="0" y="94"/>
                  </a:lnTo>
                  <a:lnTo>
                    <a:pt x="0" y="94"/>
                  </a:lnTo>
                  <a:cubicBezTo>
                    <a:pt x="0" y="42"/>
                    <a:pt x="42" y="0"/>
                    <a:pt x="95" y="0"/>
                  </a:cubicBezTo>
                  <a:lnTo>
                    <a:pt x="1102" y="0"/>
                  </a:lnTo>
                  <a:lnTo>
                    <a:pt x="1102" y="0"/>
                  </a:lnTo>
                  <a:cubicBezTo>
                    <a:pt x="1154" y="0"/>
                    <a:pt x="1197" y="42"/>
                    <a:pt x="1197" y="94"/>
                  </a:cubicBezTo>
                  <a:lnTo>
                    <a:pt x="1197" y="1452"/>
                  </a:lnTo>
                  <a:lnTo>
                    <a:pt x="1197" y="1452"/>
                  </a:lnTo>
                  <a:cubicBezTo>
                    <a:pt x="1197" y="1505"/>
                    <a:pt x="1154" y="1547"/>
                    <a:pt x="1102" y="1547"/>
                  </a:cubicBezTo>
                </a:path>
              </a:pathLst>
            </a:cu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161">
              <a:extLst>
                <a:ext uri="{FF2B5EF4-FFF2-40B4-BE49-F238E27FC236}">
                  <a16:creationId xmlns:a16="http://schemas.microsoft.com/office/drawing/2014/main" id="{CF39A65D-9F5D-1149-BA8F-29D183F7A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4836" y="4710223"/>
              <a:ext cx="1494108" cy="1928057"/>
            </a:xfrm>
            <a:custGeom>
              <a:avLst/>
              <a:gdLst>
                <a:gd name="T0" fmla="*/ 1103 w 1199"/>
                <a:gd name="T1" fmla="*/ 1547 h 1548"/>
                <a:gd name="T2" fmla="*/ 95 w 1199"/>
                <a:gd name="T3" fmla="*/ 1547 h 1548"/>
                <a:gd name="T4" fmla="*/ 95 w 1199"/>
                <a:gd name="T5" fmla="*/ 1547 h 1548"/>
                <a:gd name="T6" fmla="*/ 0 w 1199"/>
                <a:gd name="T7" fmla="*/ 1453 h 1548"/>
                <a:gd name="T8" fmla="*/ 0 w 1199"/>
                <a:gd name="T9" fmla="*/ 95 h 1548"/>
                <a:gd name="T10" fmla="*/ 0 w 1199"/>
                <a:gd name="T11" fmla="*/ 95 h 1548"/>
                <a:gd name="T12" fmla="*/ 95 w 1199"/>
                <a:gd name="T13" fmla="*/ 0 h 1548"/>
                <a:gd name="T14" fmla="*/ 1103 w 1199"/>
                <a:gd name="T15" fmla="*/ 0 h 1548"/>
                <a:gd name="T16" fmla="*/ 1103 w 1199"/>
                <a:gd name="T17" fmla="*/ 0 h 1548"/>
                <a:gd name="T18" fmla="*/ 1198 w 1199"/>
                <a:gd name="T19" fmla="*/ 95 h 1548"/>
                <a:gd name="T20" fmla="*/ 1198 w 1199"/>
                <a:gd name="T21" fmla="*/ 1453 h 1548"/>
                <a:gd name="T22" fmla="*/ 1198 w 1199"/>
                <a:gd name="T23" fmla="*/ 1453 h 1548"/>
                <a:gd name="T24" fmla="*/ 1103 w 1199"/>
                <a:gd name="T25" fmla="*/ 154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9" h="1548">
                  <a:moveTo>
                    <a:pt x="1103" y="1547"/>
                  </a:moveTo>
                  <a:lnTo>
                    <a:pt x="95" y="1547"/>
                  </a:lnTo>
                  <a:lnTo>
                    <a:pt x="95" y="1547"/>
                  </a:lnTo>
                  <a:cubicBezTo>
                    <a:pt x="43" y="1547"/>
                    <a:pt x="0" y="1505"/>
                    <a:pt x="0" y="1453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42"/>
                    <a:pt x="43" y="0"/>
                    <a:pt x="95" y="0"/>
                  </a:cubicBezTo>
                  <a:lnTo>
                    <a:pt x="1103" y="0"/>
                  </a:lnTo>
                  <a:lnTo>
                    <a:pt x="1103" y="0"/>
                  </a:lnTo>
                  <a:cubicBezTo>
                    <a:pt x="1155" y="0"/>
                    <a:pt x="1198" y="42"/>
                    <a:pt x="1198" y="95"/>
                  </a:cubicBezTo>
                  <a:lnTo>
                    <a:pt x="1198" y="1453"/>
                  </a:lnTo>
                  <a:lnTo>
                    <a:pt x="1198" y="1453"/>
                  </a:lnTo>
                  <a:cubicBezTo>
                    <a:pt x="1198" y="1505"/>
                    <a:pt x="1155" y="1547"/>
                    <a:pt x="1103" y="1547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162">
              <a:extLst>
                <a:ext uri="{FF2B5EF4-FFF2-40B4-BE49-F238E27FC236}">
                  <a16:creationId xmlns:a16="http://schemas.microsoft.com/office/drawing/2014/main" id="{EEA1A13E-4EE4-1E45-9116-8D43CEE71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7047" y="6248276"/>
              <a:ext cx="714095" cy="714095"/>
            </a:xfrm>
            <a:custGeom>
              <a:avLst/>
              <a:gdLst>
                <a:gd name="T0" fmla="*/ 572 w 573"/>
                <a:gd name="T1" fmla="*/ 286 h 572"/>
                <a:gd name="T2" fmla="*/ 572 w 573"/>
                <a:gd name="T3" fmla="*/ 286 h 572"/>
                <a:gd name="T4" fmla="*/ 286 w 573"/>
                <a:gd name="T5" fmla="*/ 571 h 572"/>
                <a:gd name="T6" fmla="*/ 286 w 573"/>
                <a:gd name="T7" fmla="*/ 571 h 572"/>
                <a:gd name="T8" fmla="*/ 0 w 573"/>
                <a:gd name="T9" fmla="*/ 286 h 572"/>
                <a:gd name="T10" fmla="*/ 0 w 573"/>
                <a:gd name="T11" fmla="*/ 286 h 572"/>
                <a:gd name="T12" fmla="*/ 286 w 573"/>
                <a:gd name="T13" fmla="*/ 0 h 572"/>
                <a:gd name="T14" fmla="*/ 286 w 573"/>
                <a:gd name="T15" fmla="*/ 0 h 572"/>
                <a:gd name="T16" fmla="*/ 572 w 573"/>
                <a:gd name="T17" fmla="*/ 28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572">
                  <a:moveTo>
                    <a:pt x="572" y="286"/>
                  </a:moveTo>
                  <a:lnTo>
                    <a:pt x="572" y="286"/>
                  </a:lnTo>
                  <a:cubicBezTo>
                    <a:pt x="572" y="444"/>
                    <a:pt x="445" y="571"/>
                    <a:pt x="286" y="571"/>
                  </a:cubicBezTo>
                  <a:lnTo>
                    <a:pt x="286" y="571"/>
                  </a:lnTo>
                  <a:cubicBezTo>
                    <a:pt x="129" y="571"/>
                    <a:pt x="0" y="444"/>
                    <a:pt x="0" y="286"/>
                  </a:cubicBezTo>
                  <a:lnTo>
                    <a:pt x="0" y="286"/>
                  </a:lnTo>
                  <a:cubicBezTo>
                    <a:pt x="0" y="128"/>
                    <a:pt x="129" y="0"/>
                    <a:pt x="286" y="0"/>
                  </a:cubicBezTo>
                  <a:lnTo>
                    <a:pt x="286" y="0"/>
                  </a:lnTo>
                  <a:cubicBezTo>
                    <a:pt x="445" y="0"/>
                    <a:pt x="572" y="128"/>
                    <a:pt x="572" y="286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63">
              <a:extLst>
                <a:ext uri="{FF2B5EF4-FFF2-40B4-BE49-F238E27FC236}">
                  <a16:creationId xmlns:a16="http://schemas.microsoft.com/office/drawing/2014/main" id="{1A696DD0-6EA9-254E-87D7-68AC1C9C3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32963" y="6286726"/>
              <a:ext cx="543810" cy="543814"/>
            </a:xfrm>
            <a:custGeom>
              <a:avLst/>
              <a:gdLst>
                <a:gd name="T0" fmla="*/ 435 w 436"/>
                <a:gd name="T1" fmla="*/ 218 h 436"/>
                <a:gd name="T2" fmla="*/ 435 w 436"/>
                <a:gd name="T3" fmla="*/ 218 h 436"/>
                <a:gd name="T4" fmla="*/ 217 w 436"/>
                <a:gd name="T5" fmla="*/ 435 h 436"/>
                <a:gd name="T6" fmla="*/ 217 w 436"/>
                <a:gd name="T7" fmla="*/ 435 h 436"/>
                <a:gd name="T8" fmla="*/ 0 w 436"/>
                <a:gd name="T9" fmla="*/ 218 h 436"/>
                <a:gd name="T10" fmla="*/ 0 w 436"/>
                <a:gd name="T11" fmla="*/ 218 h 436"/>
                <a:gd name="T12" fmla="*/ 217 w 436"/>
                <a:gd name="T13" fmla="*/ 0 h 436"/>
                <a:gd name="T14" fmla="*/ 217 w 436"/>
                <a:gd name="T15" fmla="*/ 0 h 436"/>
                <a:gd name="T16" fmla="*/ 435 w 436"/>
                <a:gd name="T17" fmla="*/ 2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436">
                  <a:moveTo>
                    <a:pt x="435" y="218"/>
                  </a:moveTo>
                  <a:lnTo>
                    <a:pt x="435" y="218"/>
                  </a:lnTo>
                  <a:cubicBezTo>
                    <a:pt x="435" y="338"/>
                    <a:pt x="337" y="435"/>
                    <a:pt x="217" y="435"/>
                  </a:cubicBezTo>
                  <a:lnTo>
                    <a:pt x="217" y="435"/>
                  </a:lnTo>
                  <a:cubicBezTo>
                    <a:pt x="97" y="435"/>
                    <a:pt x="0" y="338"/>
                    <a:pt x="0" y="218"/>
                  </a:cubicBezTo>
                  <a:lnTo>
                    <a:pt x="0" y="218"/>
                  </a:lnTo>
                  <a:cubicBezTo>
                    <a:pt x="0" y="97"/>
                    <a:pt x="97" y="0"/>
                    <a:pt x="217" y="0"/>
                  </a:cubicBezTo>
                  <a:lnTo>
                    <a:pt x="217" y="0"/>
                  </a:lnTo>
                  <a:cubicBezTo>
                    <a:pt x="337" y="0"/>
                    <a:pt x="435" y="97"/>
                    <a:pt x="435" y="218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64">
              <a:extLst>
                <a:ext uri="{FF2B5EF4-FFF2-40B4-BE49-F238E27FC236}">
                  <a16:creationId xmlns:a16="http://schemas.microsoft.com/office/drawing/2014/main" id="{BBA0B77C-6391-1441-BC7A-78595FA69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9437" y="6292218"/>
              <a:ext cx="1301850" cy="593250"/>
            </a:xfrm>
            <a:custGeom>
              <a:avLst/>
              <a:gdLst>
                <a:gd name="T0" fmla="*/ 893 w 1044"/>
                <a:gd name="T1" fmla="*/ 362 h 476"/>
                <a:gd name="T2" fmla="*/ 893 w 1044"/>
                <a:gd name="T3" fmla="*/ 362 h 476"/>
                <a:gd name="T4" fmla="*/ 813 w 1044"/>
                <a:gd name="T5" fmla="*/ 320 h 476"/>
                <a:gd name="T6" fmla="*/ 813 w 1044"/>
                <a:gd name="T7" fmla="*/ 320 h 476"/>
                <a:gd name="T8" fmla="*/ 808 w 1044"/>
                <a:gd name="T9" fmla="*/ 336 h 476"/>
                <a:gd name="T10" fmla="*/ 808 w 1044"/>
                <a:gd name="T11" fmla="*/ 336 h 476"/>
                <a:gd name="T12" fmla="*/ 1015 w 1044"/>
                <a:gd name="T13" fmla="*/ 459 h 476"/>
                <a:gd name="T14" fmla="*/ 1015 w 1044"/>
                <a:gd name="T15" fmla="*/ 459 h 476"/>
                <a:gd name="T16" fmla="*/ 507 w 1044"/>
                <a:gd name="T17" fmla="*/ 276 h 476"/>
                <a:gd name="T18" fmla="*/ 507 w 1044"/>
                <a:gd name="T19" fmla="*/ 276 h 476"/>
                <a:gd name="T20" fmla="*/ 27 w 1044"/>
                <a:gd name="T21" fmla="*/ 24 h 476"/>
                <a:gd name="T22" fmla="*/ 27 w 1044"/>
                <a:gd name="T23" fmla="*/ 24 h 476"/>
                <a:gd name="T24" fmla="*/ 288 w 1044"/>
                <a:gd name="T25" fmla="*/ 105 h 476"/>
                <a:gd name="T26" fmla="*/ 288 w 1044"/>
                <a:gd name="T27" fmla="*/ 105 h 476"/>
                <a:gd name="T28" fmla="*/ 297 w 1044"/>
                <a:gd name="T29" fmla="*/ 91 h 476"/>
                <a:gd name="T30" fmla="*/ 297 w 1044"/>
                <a:gd name="T31" fmla="*/ 91 h 476"/>
                <a:gd name="T32" fmla="*/ 17 w 1044"/>
                <a:gd name="T33" fmla="*/ 10 h 476"/>
                <a:gd name="T34" fmla="*/ 17 w 1044"/>
                <a:gd name="T35" fmla="*/ 10 h 476"/>
                <a:gd name="T36" fmla="*/ 10 w 1044"/>
                <a:gd name="T37" fmla="*/ 16 h 476"/>
                <a:gd name="T38" fmla="*/ 10 w 1044"/>
                <a:gd name="T39" fmla="*/ 16 h 476"/>
                <a:gd name="T40" fmla="*/ 148 w 1044"/>
                <a:gd name="T41" fmla="*/ 121 h 476"/>
                <a:gd name="T42" fmla="*/ 148 w 1044"/>
                <a:gd name="T43" fmla="*/ 121 h 476"/>
                <a:gd name="T44" fmla="*/ 500 w 1044"/>
                <a:gd name="T45" fmla="*/ 291 h 476"/>
                <a:gd name="T46" fmla="*/ 500 w 1044"/>
                <a:gd name="T47" fmla="*/ 291 h 476"/>
                <a:gd name="T48" fmla="*/ 1014 w 1044"/>
                <a:gd name="T49" fmla="*/ 475 h 476"/>
                <a:gd name="T50" fmla="*/ 1014 w 1044"/>
                <a:gd name="T51" fmla="*/ 475 h 476"/>
                <a:gd name="T52" fmla="*/ 1024 w 1044"/>
                <a:gd name="T53" fmla="*/ 473 h 476"/>
                <a:gd name="T54" fmla="*/ 1024 w 1044"/>
                <a:gd name="T55" fmla="*/ 473 h 476"/>
                <a:gd name="T56" fmla="*/ 1032 w 1044"/>
                <a:gd name="T57" fmla="*/ 466 h 476"/>
                <a:gd name="T58" fmla="*/ 1032 w 1044"/>
                <a:gd name="T59" fmla="*/ 466 h 476"/>
                <a:gd name="T60" fmla="*/ 893 w 1044"/>
                <a:gd name="T61" fmla="*/ 36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4" h="476">
                  <a:moveTo>
                    <a:pt x="893" y="362"/>
                  </a:moveTo>
                  <a:lnTo>
                    <a:pt x="893" y="362"/>
                  </a:lnTo>
                  <a:cubicBezTo>
                    <a:pt x="869" y="349"/>
                    <a:pt x="841" y="335"/>
                    <a:pt x="813" y="320"/>
                  </a:cubicBezTo>
                  <a:lnTo>
                    <a:pt x="813" y="320"/>
                  </a:lnTo>
                  <a:cubicBezTo>
                    <a:pt x="811" y="325"/>
                    <a:pt x="809" y="331"/>
                    <a:pt x="808" y="336"/>
                  </a:cubicBezTo>
                  <a:lnTo>
                    <a:pt x="808" y="336"/>
                  </a:lnTo>
                  <a:cubicBezTo>
                    <a:pt x="931" y="399"/>
                    <a:pt x="1003" y="443"/>
                    <a:pt x="1015" y="459"/>
                  </a:cubicBezTo>
                  <a:lnTo>
                    <a:pt x="1015" y="459"/>
                  </a:lnTo>
                  <a:cubicBezTo>
                    <a:pt x="982" y="462"/>
                    <a:pt x="797" y="403"/>
                    <a:pt x="507" y="276"/>
                  </a:cubicBezTo>
                  <a:lnTo>
                    <a:pt x="507" y="276"/>
                  </a:lnTo>
                  <a:cubicBezTo>
                    <a:pt x="215" y="147"/>
                    <a:pt x="46" y="50"/>
                    <a:pt x="27" y="24"/>
                  </a:cubicBezTo>
                  <a:lnTo>
                    <a:pt x="27" y="24"/>
                  </a:lnTo>
                  <a:cubicBezTo>
                    <a:pt x="49" y="22"/>
                    <a:pt x="141" y="48"/>
                    <a:pt x="288" y="105"/>
                  </a:cubicBezTo>
                  <a:lnTo>
                    <a:pt x="288" y="105"/>
                  </a:lnTo>
                  <a:cubicBezTo>
                    <a:pt x="291" y="101"/>
                    <a:pt x="294" y="96"/>
                    <a:pt x="297" y="91"/>
                  </a:cubicBezTo>
                  <a:lnTo>
                    <a:pt x="297" y="91"/>
                  </a:lnTo>
                  <a:cubicBezTo>
                    <a:pt x="156" y="36"/>
                    <a:pt x="42" y="0"/>
                    <a:pt x="17" y="10"/>
                  </a:cubicBezTo>
                  <a:lnTo>
                    <a:pt x="17" y="10"/>
                  </a:lnTo>
                  <a:cubicBezTo>
                    <a:pt x="13" y="11"/>
                    <a:pt x="11" y="15"/>
                    <a:pt x="10" y="16"/>
                  </a:cubicBezTo>
                  <a:lnTo>
                    <a:pt x="10" y="16"/>
                  </a:lnTo>
                  <a:cubicBezTo>
                    <a:pt x="6" y="26"/>
                    <a:pt x="0" y="41"/>
                    <a:pt x="148" y="121"/>
                  </a:cubicBezTo>
                  <a:lnTo>
                    <a:pt x="148" y="121"/>
                  </a:lnTo>
                  <a:cubicBezTo>
                    <a:pt x="241" y="171"/>
                    <a:pt x="365" y="231"/>
                    <a:pt x="500" y="291"/>
                  </a:cubicBezTo>
                  <a:lnTo>
                    <a:pt x="500" y="291"/>
                  </a:lnTo>
                  <a:cubicBezTo>
                    <a:pt x="716" y="386"/>
                    <a:pt x="952" y="475"/>
                    <a:pt x="1014" y="475"/>
                  </a:cubicBezTo>
                  <a:lnTo>
                    <a:pt x="1014" y="475"/>
                  </a:lnTo>
                  <a:cubicBezTo>
                    <a:pt x="1018" y="475"/>
                    <a:pt x="1022" y="474"/>
                    <a:pt x="1024" y="473"/>
                  </a:cubicBezTo>
                  <a:lnTo>
                    <a:pt x="1024" y="473"/>
                  </a:lnTo>
                  <a:cubicBezTo>
                    <a:pt x="1029" y="471"/>
                    <a:pt x="1031" y="469"/>
                    <a:pt x="1032" y="466"/>
                  </a:cubicBezTo>
                  <a:lnTo>
                    <a:pt x="1032" y="466"/>
                  </a:lnTo>
                  <a:cubicBezTo>
                    <a:pt x="1036" y="457"/>
                    <a:pt x="1043" y="443"/>
                    <a:pt x="893" y="362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65">
              <a:extLst>
                <a:ext uri="{FF2B5EF4-FFF2-40B4-BE49-F238E27FC236}">
                  <a16:creationId xmlns:a16="http://schemas.microsoft.com/office/drawing/2014/main" id="{35A9A880-5E84-924A-8AF5-93F2E06BC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679" y="7044766"/>
              <a:ext cx="917340" cy="214231"/>
            </a:xfrm>
            <a:custGeom>
              <a:avLst/>
              <a:gdLst>
                <a:gd name="T0" fmla="*/ 662 w 738"/>
                <a:gd name="T1" fmla="*/ 171 h 172"/>
                <a:gd name="T2" fmla="*/ 75 w 738"/>
                <a:gd name="T3" fmla="*/ 171 h 172"/>
                <a:gd name="T4" fmla="*/ 75 w 738"/>
                <a:gd name="T5" fmla="*/ 171 h 172"/>
                <a:gd name="T6" fmla="*/ 0 w 738"/>
                <a:gd name="T7" fmla="*/ 95 h 172"/>
                <a:gd name="T8" fmla="*/ 0 w 738"/>
                <a:gd name="T9" fmla="*/ 76 h 172"/>
                <a:gd name="T10" fmla="*/ 0 w 738"/>
                <a:gd name="T11" fmla="*/ 76 h 172"/>
                <a:gd name="T12" fmla="*/ 75 w 738"/>
                <a:gd name="T13" fmla="*/ 0 h 172"/>
                <a:gd name="T14" fmla="*/ 662 w 738"/>
                <a:gd name="T15" fmla="*/ 0 h 172"/>
                <a:gd name="T16" fmla="*/ 662 w 738"/>
                <a:gd name="T17" fmla="*/ 0 h 172"/>
                <a:gd name="T18" fmla="*/ 737 w 738"/>
                <a:gd name="T19" fmla="*/ 76 h 172"/>
                <a:gd name="T20" fmla="*/ 737 w 738"/>
                <a:gd name="T21" fmla="*/ 95 h 172"/>
                <a:gd name="T22" fmla="*/ 737 w 738"/>
                <a:gd name="T23" fmla="*/ 95 h 172"/>
                <a:gd name="T24" fmla="*/ 662 w 738"/>
                <a:gd name="T25" fmla="*/ 17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8" h="172">
                  <a:moveTo>
                    <a:pt x="662" y="171"/>
                  </a:moveTo>
                  <a:lnTo>
                    <a:pt x="75" y="171"/>
                  </a:lnTo>
                  <a:lnTo>
                    <a:pt x="75" y="171"/>
                  </a:lnTo>
                  <a:cubicBezTo>
                    <a:pt x="34" y="171"/>
                    <a:pt x="0" y="136"/>
                    <a:pt x="0" y="95"/>
                  </a:cubicBezTo>
                  <a:lnTo>
                    <a:pt x="0" y="76"/>
                  </a:lnTo>
                  <a:lnTo>
                    <a:pt x="0" y="76"/>
                  </a:lnTo>
                  <a:cubicBezTo>
                    <a:pt x="0" y="34"/>
                    <a:pt x="34" y="0"/>
                    <a:pt x="75" y="0"/>
                  </a:cubicBezTo>
                  <a:lnTo>
                    <a:pt x="662" y="0"/>
                  </a:lnTo>
                  <a:lnTo>
                    <a:pt x="662" y="0"/>
                  </a:lnTo>
                  <a:cubicBezTo>
                    <a:pt x="704" y="0"/>
                    <a:pt x="737" y="34"/>
                    <a:pt x="737" y="76"/>
                  </a:cubicBezTo>
                  <a:lnTo>
                    <a:pt x="737" y="95"/>
                  </a:lnTo>
                  <a:lnTo>
                    <a:pt x="737" y="95"/>
                  </a:lnTo>
                  <a:cubicBezTo>
                    <a:pt x="737" y="136"/>
                    <a:pt x="704" y="171"/>
                    <a:pt x="662" y="171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90">
              <a:extLst>
                <a:ext uri="{FF2B5EF4-FFF2-40B4-BE49-F238E27FC236}">
                  <a16:creationId xmlns:a16="http://schemas.microsoft.com/office/drawing/2014/main" id="{297379B4-655A-6046-8F42-5EBC78DED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677" y="7423789"/>
              <a:ext cx="916099" cy="624970"/>
            </a:xfrm>
            <a:custGeom>
              <a:avLst/>
              <a:gdLst>
                <a:gd name="connsiteX0" fmla="*/ 21258 w 916099"/>
                <a:gd name="connsiteY0" fmla="*/ 576766 h 624970"/>
                <a:gd name="connsiteX1" fmla="*/ 440157 w 916099"/>
                <a:gd name="connsiteY1" fmla="*/ 576766 h 624970"/>
                <a:gd name="connsiteX2" fmla="*/ 460165 w 916099"/>
                <a:gd name="connsiteY2" fmla="*/ 597778 h 624970"/>
                <a:gd name="connsiteX3" fmla="*/ 460165 w 916099"/>
                <a:gd name="connsiteY3" fmla="*/ 603958 h 624970"/>
                <a:gd name="connsiteX4" fmla="*/ 440157 w 916099"/>
                <a:gd name="connsiteY4" fmla="*/ 624970 h 624970"/>
                <a:gd name="connsiteX5" fmla="*/ 21258 w 916099"/>
                <a:gd name="connsiteY5" fmla="*/ 624970 h 624970"/>
                <a:gd name="connsiteX6" fmla="*/ 0 w 916099"/>
                <a:gd name="connsiteY6" fmla="*/ 603958 h 624970"/>
                <a:gd name="connsiteX7" fmla="*/ 0 w 916099"/>
                <a:gd name="connsiteY7" fmla="*/ 597778 h 624970"/>
                <a:gd name="connsiteX8" fmla="*/ 21258 w 916099"/>
                <a:gd name="connsiteY8" fmla="*/ 576766 h 624970"/>
                <a:gd name="connsiteX9" fmla="*/ 21133 w 916099"/>
                <a:gd name="connsiteY9" fmla="*/ 384513 h 624970"/>
                <a:gd name="connsiteX10" fmla="*/ 896211 w 916099"/>
                <a:gd name="connsiteY10" fmla="*/ 384513 h 624970"/>
                <a:gd name="connsiteX11" fmla="*/ 916099 w 916099"/>
                <a:gd name="connsiteY11" fmla="*/ 406062 h 624970"/>
                <a:gd name="connsiteX12" fmla="*/ 916099 w 916099"/>
                <a:gd name="connsiteY12" fmla="*/ 412400 h 624970"/>
                <a:gd name="connsiteX13" fmla="*/ 896211 w 916099"/>
                <a:gd name="connsiteY13" fmla="*/ 432681 h 624970"/>
                <a:gd name="connsiteX14" fmla="*/ 21133 w 916099"/>
                <a:gd name="connsiteY14" fmla="*/ 432681 h 624970"/>
                <a:gd name="connsiteX15" fmla="*/ 2 w 916099"/>
                <a:gd name="connsiteY15" fmla="*/ 412400 h 624970"/>
                <a:gd name="connsiteX16" fmla="*/ 2 w 916099"/>
                <a:gd name="connsiteY16" fmla="*/ 406062 h 624970"/>
                <a:gd name="connsiteX17" fmla="*/ 21133 w 916099"/>
                <a:gd name="connsiteY17" fmla="*/ 384513 h 624970"/>
                <a:gd name="connsiteX18" fmla="*/ 21133 w 916099"/>
                <a:gd name="connsiteY18" fmla="*/ 192251 h 624970"/>
                <a:gd name="connsiteX19" fmla="*/ 896211 w 916099"/>
                <a:gd name="connsiteY19" fmla="*/ 192251 h 624970"/>
                <a:gd name="connsiteX20" fmla="*/ 916099 w 916099"/>
                <a:gd name="connsiteY20" fmla="*/ 214499 h 624970"/>
                <a:gd name="connsiteX21" fmla="*/ 916099 w 916099"/>
                <a:gd name="connsiteY21" fmla="*/ 219443 h 624970"/>
                <a:gd name="connsiteX22" fmla="*/ 896211 w 916099"/>
                <a:gd name="connsiteY22" fmla="*/ 240455 h 624970"/>
                <a:gd name="connsiteX23" fmla="*/ 21133 w 916099"/>
                <a:gd name="connsiteY23" fmla="*/ 240455 h 624970"/>
                <a:gd name="connsiteX24" fmla="*/ 2 w 916099"/>
                <a:gd name="connsiteY24" fmla="*/ 219443 h 624970"/>
                <a:gd name="connsiteX25" fmla="*/ 2 w 916099"/>
                <a:gd name="connsiteY25" fmla="*/ 214499 h 624970"/>
                <a:gd name="connsiteX26" fmla="*/ 21133 w 916099"/>
                <a:gd name="connsiteY26" fmla="*/ 192251 h 624970"/>
                <a:gd name="connsiteX27" fmla="*/ 21133 w 916099"/>
                <a:gd name="connsiteY27" fmla="*/ 0 h 624970"/>
                <a:gd name="connsiteX28" fmla="*/ 896211 w 916099"/>
                <a:gd name="connsiteY28" fmla="*/ 0 h 624970"/>
                <a:gd name="connsiteX29" fmla="*/ 916099 w 916099"/>
                <a:gd name="connsiteY29" fmla="*/ 22816 h 624970"/>
                <a:gd name="connsiteX30" fmla="*/ 916099 w 916099"/>
                <a:gd name="connsiteY30" fmla="*/ 27887 h 624970"/>
                <a:gd name="connsiteX31" fmla="*/ 896211 w 916099"/>
                <a:gd name="connsiteY31" fmla="*/ 48168 h 624970"/>
                <a:gd name="connsiteX32" fmla="*/ 21133 w 916099"/>
                <a:gd name="connsiteY32" fmla="*/ 48168 h 624970"/>
                <a:gd name="connsiteX33" fmla="*/ 2 w 916099"/>
                <a:gd name="connsiteY33" fmla="*/ 27887 h 624970"/>
                <a:gd name="connsiteX34" fmla="*/ 2 w 916099"/>
                <a:gd name="connsiteY34" fmla="*/ 22816 h 624970"/>
                <a:gd name="connsiteX35" fmla="*/ 21133 w 916099"/>
                <a:gd name="connsiteY35" fmla="*/ 0 h 62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6099" h="624970">
                  <a:moveTo>
                    <a:pt x="21258" y="576766"/>
                  </a:moveTo>
                  <a:lnTo>
                    <a:pt x="440157" y="576766"/>
                  </a:lnTo>
                  <a:cubicBezTo>
                    <a:pt x="451411" y="576766"/>
                    <a:pt x="460165" y="586654"/>
                    <a:pt x="460165" y="597778"/>
                  </a:cubicBezTo>
                  <a:lnTo>
                    <a:pt x="460165" y="603958"/>
                  </a:lnTo>
                  <a:cubicBezTo>
                    <a:pt x="460165" y="615082"/>
                    <a:pt x="451411" y="624970"/>
                    <a:pt x="440157" y="624970"/>
                  </a:cubicBezTo>
                  <a:lnTo>
                    <a:pt x="21258" y="624970"/>
                  </a:lnTo>
                  <a:cubicBezTo>
                    <a:pt x="8753" y="624970"/>
                    <a:pt x="0" y="615082"/>
                    <a:pt x="0" y="603958"/>
                  </a:cubicBezTo>
                  <a:lnTo>
                    <a:pt x="0" y="597778"/>
                  </a:lnTo>
                  <a:cubicBezTo>
                    <a:pt x="0" y="586654"/>
                    <a:pt x="8753" y="576766"/>
                    <a:pt x="21258" y="576766"/>
                  </a:cubicBezTo>
                  <a:close/>
                  <a:moveTo>
                    <a:pt x="21133" y="384513"/>
                  </a:moveTo>
                  <a:lnTo>
                    <a:pt x="896211" y="384513"/>
                  </a:lnTo>
                  <a:cubicBezTo>
                    <a:pt x="907398" y="384513"/>
                    <a:pt x="916099" y="394653"/>
                    <a:pt x="916099" y="406062"/>
                  </a:cubicBezTo>
                  <a:lnTo>
                    <a:pt x="916099" y="412400"/>
                  </a:lnTo>
                  <a:cubicBezTo>
                    <a:pt x="916099" y="423808"/>
                    <a:pt x="907398" y="432681"/>
                    <a:pt x="896211" y="432681"/>
                  </a:cubicBezTo>
                  <a:lnTo>
                    <a:pt x="21133" y="432681"/>
                  </a:lnTo>
                  <a:cubicBezTo>
                    <a:pt x="8703" y="432681"/>
                    <a:pt x="2" y="423808"/>
                    <a:pt x="2" y="412400"/>
                  </a:cubicBezTo>
                  <a:lnTo>
                    <a:pt x="2" y="406062"/>
                  </a:lnTo>
                  <a:cubicBezTo>
                    <a:pt x="2" y="394653"/>
                    <a:pt x="8703" y="384513"/>
                    <a:pt x="21133" y="384513"/>
                  </a:cubicBezTo>
                  <a:close/>
                  <a:moveTo>
                    <a:pt x="21133" y="192251"/>
                  </a:moveTo>
                  <a:lnTo>
                    <a:pt x="896211" y="192251"/>
                  </a:lnTo>
                  <a:cubicBezTo>
                    <a:pt x="907398" y="192251"/>
                    <a:pt x="916099" y="203375"/>
                    <a:pt x="916099" y="214499"/>
                  </a:cubicBezTo>
                  <a:lnTo>
                    <a:pt x="916099" y="219443"/>
                  </a:lnTo>
                  <a:cubicBezTo>
                    <a:pt x="916099" y="230567"/>
                    <a:pt x="907398" y="240455"/>
                    <a:pt x="896211" y="240455"/>
                  </a:cubicBezTo>
                  <a:lnTo>
                    <a:pt x="21133" y="240455"/>
                  </a:lnTo>
                  <a:cubicBezTo>
                    <a:pt x="8703" y="240455"/>
                    <a:pt x="2" y="230567"/>
                    <a:pt x="2" y="219443"/>
                  </a:cubicBezTo>
                  <a:lnTo>
                    <a:pt x="2" y="214499"/>
                  </a:lnTo>
                  <a:cubicBezTo>
                    <a:pt x="2" y="203375"/>
                    <a:pt x="8703" y="192251"/>
                    <a:pt x="21133" y="192251"/>
                  </a:cubicBezTo>
                  <a:close/>
                  <a:moveTo>
                    <a:pt x="21133" y="0"/>
                  </a:moveTo>
                  <a:lnTo>
                    <a:pt x="896211" y="0"/>
                  </a:lnTo>
                  <a:cubicBezTo>
                    <a:pt x="907398" y="0"/>
                    <a:pt x="916099" y="10140"/>
                    <a:pt x="916099" y="22816"/>
                  </a:cubicBezTo>
                  <a:lnTo>
                    <a:pt x="916099" y="27887"/>
                  </a:lnTo>
                  <a:cubicBezTo>
                    <a:pt x="916099" y="39295"/>
                    <a:pt x="907398" y="48168"/>
                    <a:pt x="896211" y="48168"/>
                  </a:cubicBezTo>
                  <a:lnTo>
                    <a:pt x="21133" y="48168"/>
                  </a:lnTo>
                  <a:cubicBezTo>
                    <a:pt x="8703" y="48168"/>
                    <a:pt x="2" y="39295"/>
                    <a:pt x="2" y="27887"/>
                  </a:cubicBezTo>
                  <a:lnTo>
                    <a:pt x="2" y="22816"/>
                  </a:lnTo>
                  <a:cubicBezTo>
                    <a:pt x="2" y="10140"/>
                    <a:pt x="8703" y="0"/>
                    <a:pt x="21133" y="0"/>
                  </a:cubicBezTo>
                  <a:close/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70">
              <a:extLst>
                <a:ext uri="{FF2B5EF4-FFF2-40B4-BE49-F238E27FC236}">
                  <a16:creationId xmlns:a16="http://schemas.microsoft.com/office/drawing/2014/main" id="{E2244486-3789-F642-A13B-DB0B47BC1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054" y="8560846"/>
              <a:ext cx="961285" cy="214231"/>
            </a:xfrm>
            <a:custGeom>
              <a:avLst/>
              <a:gdLst>
                <a:gd name="T0" fmla="*/ 694 w 771"/>
                <a:gd name="T1" fmla="*/ 170 h 171"/>
                <a:gd name="T2" fmla="*/ 75 w 771"/>
                <a:gd name="T3" fmla="*/ 170 h 171"/>
                <a:gd name="T4" fmla="*/ 75 w 771"/>
                <a:gd name="T5" fmla="*/ 170 h 171"/>
                <a:gd name="T6" fmla="*/ 0 w 771"/>
                <a:gd name="T7" fmla="*/ 95 h 171"/>
                <a:gd name="T8" fmla="*/ 0 w 771"/>
                <a:gd name="T9" fmla="*/ 76 h 171"/>
                <a:gd name="T10" fmla="*/ 0 w 771"/>
                <a:gd name="T11" fmla="*/ 76 h 171"/>
                <a:gd name="T12" fmla="*/ 75 w 771"/>
                <a:gd name="T13" fmla="*/ 0 h 171"/>
                <a:gd name="T14" fmla="*/ 694 w 771"/>
                <a:gd name="T15" fmla="*/ 0 h 171"/>
                <a:gd name="T16" fmla="*/ 694 w 771"/>
                <a:gd name="T17" fmla="*/ 0 h 171"/>
                <a:gd name="T18" fmla="*/ 770 w 771"/>
                <a:gd name="T19" fmla="*/ 76 h 171"/>
                <a:gd name="T20" fmla="*/ 770 w 771"/>
                <a:gd name="T21" fmla="*/ 95 h 171"/>
                <a:gd name="T22" fmla="*/ 770 w 771"/>
                <a:gd name="T23" fmla="*/ 95 h 171"/>
                <a:gd name="T24" fmla="*/ 694 w 771"/>
                <a:gd name="T25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1" h="171">
                  <a:moveTo>
                    <a:pt x="694" y="170"/>
                  </a:moveTo>
                  <a:lnTo>
                    <a:pt x="75" y="170"/>
                  </a:lnTo>
                  <a:lnTo>
                    <a:pt x="75" y="170"/>
                  </a:lnTo>
                  <a:cubicBezTo>
                    <a:pt x="34" y="170"/>
                    <a:pt x="0" y="137"/>
                    <a:pt x="0" y="95"/>
                  </a:cubicBezTo>
                  <a:lnTo>
                    <a:pt x="0" y="76"/>
                  </a:lnTo>
                  <a:lnTo>
                    <a:pt x="0" y="76"/>
                  </a:lnTo>
                  <a:cubicBezTo>
                    <a:pt x="0" y="34"/>
                    <a:pt x="34" y="0"/>
                    <a:pt x="75" y="0"/>
                  </a:cubicBezTo>
                  <a:lnTo>
                    <a:pt x="694" y="0"/>
                  </a:lnTo>
                  <a:lnTo>
                    <a:pt x="694" y="0"/>
                  </a:lnTo>
                  <a:cubicBezTo>
                    <a:pt x="736" y="0"/>
                    <a:pt x="770" y="34"/>
                    <a:pt x="770" y="76"/>
                  </a:cubicBezTo>
                  <a:lnTo>
                    <a:pt x="770" y="95"/>
                  </a:lnTo>
                  <a:lnTo>
                    <a:pt x="770" y="95"/>
                  </a:lnTo>
                  <a:cubicBezTo>
                    <a:pt x="770" y="137"/>
                    <a:pt x="736" y="170"/>
                    <a:pt x="694" y="17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92">
              <a:extLst>
                <a:ext uri="{FF2B5EF4-FFF2-40B4-BE49-F238E27FC236}">
                  <a16:creationId xmlns:a16="http://schemas.microsoft.com/office/drawing/2014/main" id="{A3342653-4A32-E044-AC84-D8ECB9662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052" y="8901414"/>
              <a:ext cx="960040" cy="240461"/>
            </a:xfrm>
            <a:custGeom>
              <a:avLst/>
              <a:gdLst>
                <a:gd name="connsiteX0" fmla="*/ 21289 w 960040"/>
                <a:gd name="connsiteY0" fmla="*/ 192261 h 240461"/>
                <a:gd name="connsiteX1" fmla="*/ 460848 w 960040"/>
                <a:gd name="connsiteY1" fmla="*/ 192261 h 240461"/>
                <a:gd name="connsiteX2" fmla="*/ 482137 w 960040"/>
                <a:gd name="connsiteY2" fmla="*/ 213271 h 240461"/>
                <a:gd name="connsiteX3" fmla="*/ 482137 w 960040"/>
                <a:gd name="connsiteY3" fmla="*/ 219451 h 240461"/>
                <a:gd name="connsiteX4" fmla="*/ 460848 w 960040"/>
                <a:gd name="connsiteY4" fmla="*/ 240461 h 240461"/>
                <a:gd name="connsiteX5" fmla="*/ 21289 w 960040"/>
                <a:gd name="connsiteY5" fmla="*/ 240461 h 240461"/>
                <a:gd name="connsiteX6" fmla="*/ 0 w 960040"/>
                <a:gd name="connsiteY6" fmla="*/ 219451 h 240461"/>
                <a:gd name="connsiteX7" fmla="*/ 0 w 960040"/>
                <a:gd name="connsiteY7" fmla="*/ 213271 h 240461"/>
                <a:gd name="connsiteX8" fmla="*/ 21289 w 960040"/>
                <a:gd name="connsiteY8" fmla="*/ 192261 h 240461"/>
                <a:gd name="connsiteX9" fmla="*/ 21198 w 960040"/>
                <a:gd name="connsiteY9" fmla="*/ 0 h 240461"/>
                <a:gd name="connsiteX10" fmla="*/ 938845 w 960040"/>
                <a:gd name="connsiteY10" fmla="*/ 0 h 240461"/>
                <a:gd name="connsiteX11" fmla="*/ 960040 w 960040"/>
                <a:gd name="connsiteY11" fmla="*/ 21551 h 240461"/>
                <a:gd name="connsiteX12" fmla="*/ 960040 w 960040"/>
                <a:gd name="connsiteY12" fmla="*/ 27889 h 240461"/>
                <a:gd name="connsiteX13" fmla="*/ 938845 w 960040"/>
                <a:gd name="connsiteY13" fmla="*/ 48172 h 240461"/>
                <a:gd name="connsiteX14" fmla="*/ 21198 w 960040"/>
                <a:gd name="connsiteY14" fmla="*/ 48172 h 240461"/>
                <a:gd name="connsiteX15" fmla="*/ 2 w 960040"/>
                <a:gd name="connsiteY15" fmla="*/ 27889 h 240461"/>
                <a:gd name="connsiteX16" fmla="*/ 2 w 960040"/>
                <a:gd name="connsiteY16" fmla="*/ 21551 h 240461"/>
                <a:gd name="connsiteX17" fmla="*/ 21198 w 960040"/>
                <a:gd name="connsiteY17" fmla="*/ 0 h 24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0040" h="240461">
                  <a:moveTo>
                    <a:pt x="21289" y="192261"/>
                  </a:moveTo>
                  <a:lnTo>
                    <a:pt x="460848" y="192261"/>
                  </a:lnTo>
                  <a:cubicBezTo>
                    <a:pt x="472119" y="192261"/>
                    <a:pt x="482137" y="202148"/>
                    <a:pt x="482137" y="213271"/>
                  </a:cubicBezTo>
                  <a:lnTo>
                    <a:pt x="482137" y="219451"/>
                  </a:lnTo>
                  <a:cubicBezTo>
                    <a:pt x="482137" y="230574"/>
                    <a:pt x="472119" y="240461"/>
                    <a:pt x="460848" y="240461"/>
                  </a:cubicBezTo>
                  <a:lnTo>
                    <a:pt x="21289" y="240461"/>
                  </a:lnTo>
                  <a:cubicBezTo>
                    <a:pt x="10019" y="240461"/>
                    <a:pt x="0" y="230574"/>
                    <a:pt x="0" y="219451"/>
                  </a:cubicBezTo>
                  <a:lnTo>
                    <a:pt x="0" y="213271"/>
                  </a:lnTo>
                  <a:cubicBezTo>
                    <a:pt x="0" y="202148"/>
                    <a:pt x="10019" y="192261"/>
                    <a:pt x="21289" y="192261"/>
                  </a:cubicBezTo>
                  <a:close/>
                  <a:moveTo>
                    <a:pt x="21198" y="0"/>
                  </a:moveTo>
                  <a:lnTo>
                    <a:pt x="938845" y="0"/>
                  </a:lnTo>
                  <a:cubicBezTo>
                    <a:pt x="950066" y="0"/>
                    <a:pt x="960040" y="8874"/>
                    <a:pt x="960040" y="21551"/>
                  </a:cubicBezTo>
                  <a:lnTo>
                    <a:pt x="960040" y="27889"/>
                  </a:lnTo>
                  <a:cubicBezTo>
                    <a:pt x="960040" y="39298"/>
                    <a:pt x="950066" y="48172"/>
                    <a:pt x="938845" y="48172"/>
                  </a:cubicBezTo>
                  <a:lnTo>
                    <a:pt x="21198" y="48172"/>
                  </a:lnTo>
                  <a:cubicBezTo>
                    <a:pt x="9977" y="48172"/>
                    <a:pt x="2" y="39298"/>
                    <a:pt x="2" y="27889"/>
                  </a:cubicBezTo>
                  <a:lnTo>
                    <a:pt x="2" y="21551"/>
                  </a:lnTo>
                  <a:cubicBezTo>
                    <a:pt x="2" y="8874"/>
                    <a:pt x="9977" y="0"/>
                    <a:pt x="211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173">
              <a:extLst>
                <a:ext uri="{FF2B5EF4-FFF2-40B4-BE49-F238E27FC236}">
                  <a16:creationId xmlns:a16="http://schemas.microsoft.com/office/drawing/2014/main" id="{D1AE6B51-C861-EB4B-A779-A78FA0977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0473" y="5858269"/>
              <a:ext cx="922832" cy="214231"/>
            </a:xfrm>
            <a:custGeom>
              <a:avLst/>
              <a:gdLst>
                <a:gd name="T0" fmla="*/ 662 w 739"/>
                <a:gd name="T1" fmla="*/ 170 h 171"/>
                <a:gd name="T2" fmla="*/ 76 w 739"/>
                <a:gd name="T3" fmla="*/ 170 h 171"/>
                <a:gd name="T4" fmla="*/ 76 w 739"/>
                <a:gd name="T5" fmla="*/ 170 h 171"/>
                <a:gd name="T6" fmla="*/ 0 w 739"/>
                <a:gd name="T7" fmla="*/ 94 h 171"/>
                <a:gd name="T8" fmla="*/ 0 w 739"/>
                <a:gd name="T9" fmla="*/ 75 h 171"/>
                <a:gd name="T10" fmla="*/ 0 w 739"/>
                <a:gd name="T11" fmla="*/ 75 h 171"/>
                <a:gd name="T12" fmla="*/ 76 w 739"/>
                <a:gd name="T13" fmla="*/ 0 h 171"/>
                <a:gd name="T14" fmla="*/ 662 w 739"/>
                <a:gd name="T15" fmla="*/ 0 h 171"/>
                <a:gd name="T16" fmla="*/ 662 w 739"/>
                <a:gd name="T17" fmla="*/ 0 h 171"/>
                <a:gd name="T18" fmla="*/ 738 w 739"/>
                <a:gd name="T19" fmla="*/ 75 h 171"/>
                <a:gd name="T20" fmla="*/ 738 w 739"/>
                <a:gd name="T21" fmla="*/ 94 h 171"/>
                <a:gd name="T22" fmla="*/ 738 w 739"/>
                <a:gd name="T23" fmla="*/ 94 h 171"/>
                <a:gd name="T24" fmla="*/ 662 w 739"/>
                <a:gd name="T25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9" h="171">
                  <a:moveTo>
                    <a:pt x="662" y="170"/>
                  </a:moveTo>
                  <a:lnTo>
                    <a:pt x="76" y="170"/>
                  </a:lnTo>
                  <a:lnTo>
                    <a:pt x="76" y="170"/>
                  </a:lnTo>
                  <a:cubicBezTo>
                    <a:pt x="34" y="170"/>
                    <a:pt x="0" y="136"/>
                    <a:pt x="0" y="94"/>
                  </a:cubicBezTo>
                  <a:lnTo>
                    <a:pt x="0" y="75"/>
                  </a:lnTo>
                  <a:lnTo>
                    <a:pt x="0" y="75"/>
                  </a:lnTo>
                  <a:cubicBezTo>
                    <a:pt x="0" y="33"/>
                    <a:pt x="34" y="0"/>
                    <a:pt x="76" y="0"/>
                  </a:cubicBezTo>
                  <a:lnTo>
                    <a:pt x="662" y="0"/>
                  </a:lnTo>
                  <a:lnTo>
                    <a:pt x="662" y="0"/>
                  </a:lnTo>
                  <a:cubicBezTo>
                    <a:pt x="704" y="0"/>
                    <a:pt x="738" y="33"/>
                    <a:pt x="738" y="75"/>
                  </a:cubicBezTo>
                  <a:lnTo>
                    <a:pt x="738" y="94"/>
                  </a:lnTo>
                  <a:lnTo>
                    <a:pt x="738" y="94"/>
                  </a:lnTo>
                  <a:cubicBezTo>
                    <a:pt x="738" y="136"/>
                    <a:pt x="704" y="170"/>
                    <a:pt x="662" y="17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94">
              <a:extLst>
                <a:ext uri="{FF2B5EF4-FFF2-40B4-BE49-F238E27FC236}">
                  <a16:creationId xmlns:a16="http://schemas.microsoft.com/office/drawing/2014/main" id="{AC5F4D61-C4D7-6348-ABD4-74EE9CF1A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0473" y="6204333"/>
              <a:ext cx="921583" cy="240424"/>
            </a:xfrm>
            <a:custGeom>
              <a:avLst/>
              <a:gdLst>
                <a:gd name="connsiteX0" fmla="*/ 21202 w 921583"/>
                <a:gd name="connsiteY0" fmla="*/ 192251 h 240424"/>
                <a:gd name="connsiteX1" fmla="*/ 438970 w 921583"/>
                <a:gd name="connsiteY1" fmla="*/ 192251 h 240424"/>
                <a:gd name="connsiteX2" fmla="*/ 460170 w 921583"/>
                <a:gd name="connsiteY2" fmla="*/ 213802 h 240424"/>
                <a:gd name="connsiteX3" fmla="*/ 460170 w 921583"/>
                <a:gd name="connsiteY3" fmla="*/ 218873 h 240424"/>
                <a:gd name="connsiteX4" fmla="*/ 438970 w 921583"/>
                <a:gd name="connsiteY4" fmla="*/ 240424 h 240424"/>
                <a:gd name="connsiteX5" fmla="*/ 21202 w 921583"/>
                <a:gd name="connsiteY5" fmla="*/ 240424 h 240424"/>
                <a:gd name="connsiteX6" fmla="*/ 2 w 921583"/>
                <a:gd name="connsiteY6" fmla="*/ 218873 h 240424"/>
                <a:gd name="connsiteX7" fmla="*/ 2 w 921583"/>
                <a:gd name="connsiteY7" fmla="*/ 213802 h 240424"/>
                <a:gd name="connsiteX8" fmla="*/ 21202 w 921583"/>
                <a:gd name="connsiteY8" fmla="*/ 192251 h 240424"/>
                <a:gd name="connsiteX9" fmla="*/ 21229 w 921583"/>
                <a:gd name="connsiteY9" fmla="*/ 0 h 240424"/>
                <a:gd name="connsiteX10" fmla="*/ 899106 w 921583"/>
                <a:gd name="connsiteY10" fmla="*/ 0 h 240424"/>
                <a:gd name="connsiteX11" fmla="*/ 921583 w 921583"/>
                <a:gd name="connsiteY11" fmla="*/ 20281 h 240424"/>
                <a:gd name="connsiteX12" fmla="*/ 921583 w 921583"/>
                <a:gd name="connsiteY12" fmla="*/ 26619 h 240424"/>
                <a:gd name="connsiteX13" fmla="*/ 899106 w 921583"/>
                <a:gd name="connsiteY13" fmla="*/ 48168 h 240424"/>
                <a:gd name="connsiteX14" fmla="*/ 21229 w 921583"/>
                <a:gd name="connsiteY14" fmla="*/ 48168 h 240424"/>
                <a:gd name="connsiteX15" fmla="*/ 0 w 921583"/>
                <a:gd name="connsiteY15" fmla="*/ 26619 h 240424"/>
                <a:gd name="connsiteX16" fmla="*/ 0 w 921583"/>
                <a:gd name="connsiteY16" fmla="*/ 20281 h 240424"/>
                <a:gd name="connsiteX17" fmla="*/ 21229 w 921583"/>
                <a:gd name="connsiteY17" fmla="*/ 0 h 2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583" h="240424">
                  <a:moveTo>
                    <a:pt x="21202" y="192251"/>
                  </a:moveTo>
                  <a:lnTo>
                    <a:pt x="438970" y="192251"/>
                  </a:lnTo>
                  <a:cubicBezTo>
                    <a:pt x="451440" y="192251"/>
                    <a:pt x="460170" y="201125"/>
                    <a:pt x="460170" y="213802"/>
                  </a:cubicBezTo>
                  <a:lnTo>
                    <a:pt x="460170" y="218873"/>
                  </a:lnTo>
                  <a:cubicBezTo>
                    <a:pt x="460170" y="230282"/>
                    <a:pt x="451440" y="240424"/>
                    <a:pt x="438970" y="240424"/>
                  </a:cubicBezTo>
                  <a:lnTo>
                    <a:pt x="21202" y="240424"/>
                  </a:lnTo>
                  <a:cubicBezTo>
                    <a:pt x="9979" y="240424"/>
                    <a:pt x="2" y="230282"/>
                    <a:pt x="2" y="218873"/>
                  </a:cubicBezTo>
                  <a:lnTo>
                    <a:pt x="2" y="213802"/>
                  </a:lnTo>
                  <a:cubicBezTo>
                    <a:pt x="2" y="201125"/>
                    <a:pt x="9979" y="192251"/>
                    <a:pt x="21202" y="192251"/>
                  </a:cubicBezTo>
                  <a:close/>
                  <a:moveTo>
                    <a:pt x="21229" y="0"/>
                  </a:moveTo>
                  <a:lnTo>
                    <a:pt x="899106" y="0"/>
                  </a:lnTo>
                  <a:cubicBezTo>
                    <a:pt x="911593" y="0"/>
                    <a:pt x="921583" y="8873"/>
                    <a:pt x="921583" y="20281"/>
                  </a:cubicBezTo>
                  <a:lnTo>
                    <a:pt x="921583" y="26619"/>
                  </a:lnTo>
                  <a:cubicBezTo>
                    <a:pt x="921583" y="38027"/>
                    <a:pt x="911593" y="48168"/>
                    <a:pt x="899106" y="48168"/>
                  </a:cubicBezTo>
                  <a:lnTo>
                    <a:pt x="21229" y="48168"/>
                  </a:lnTo>
                  <a:cubicBezTo>
                    <a:pt x="9990" y="48168"/>
                    <a:pt x="0" y="38027"/>
                    <a:pt x="0" y="26619"/>
                  </a:cubicBezTo>
                  <a:lnTo>
                    <a:pt x="0" y="20281"/>
                  </a:lnTo>
                  <a:cubicBezTo>
                    <a:pt x="0" y="8873"/>
                    <a:pt x="9990" y="0"/>
                    <a:pt x="21229" y="0"/>
                  </a:cubicBezTo>
                  <a:close/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176">
              <a:extLst>
                <a:ext uri="{FF2B5EF4-FFF2-40B4-BE49-F238E27FC236}">
                  <a16:creationId xmlns:a16="http://schemas.microsoft.com/office/drawing/2014/main" id="{AB6BF12F-1464-AE42-818C-3AAE6FDF2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7888" y="6770112"/>
              <a:ext cx="164791" cy="153804"/>
            </a:xfrm>
            <a:custGeom>
              <a:avLst/>
              <a:gdLst>
                <a:gd name="T0" fmla="*/ 66 w 133"/>
                <a:gd name="T1" fmla="*/ 0 h 125"/>
                <a:gd name="T2" fmla="*/ 81 w 133"/>
                <a:gd name="T3" fmla="*/ 49 h 125"/>
                <a:gd name="T4" fmla="*/ 132 w 133"/>
                <a:gd name="T5" fmla="*/ 47 h 125"/>
                <a:gd name="T6" fmla="*/ 90 w 133"/>
                <a:gd name="T7" fmla="*/ 76 h 125"/>
                <a:gd name="T8" fmla="*/ 107 w 133"/>
                <a:gd name="T9" fmla="*/ 124 h 125"/>
                <a:gd name="T10" fmla="*/ 66 w 133"/>
                <a:gd name="T11" fmla="*/ 94 h 125"/>
                <a:gd name="T12" fmla="*/ 25 w 133"/>
                <a:gd name="T13" fmla="*/ 124 h 125"/>
                <a:gd name="T14" fmla="*/ 42 w 133"/>
                <a:gd name="T15" fmla="*/ 76 h 125"/>
                <a:gd name="T16" fmla="*/ 0 w 133"/>
                <a:gd name="T17" fmla="*/ 47 h 125"/>
                <a:gd name="T18" fmla="*/ 51 w 133"/>
                <a:gd name="T19" fmla="*/ 49 h 125"/>
                <a:gd name="T20" fmla="*/ 66 w 13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25">
                  <a:moveTo>
                    <a:pt x="66" y="0"/>
                  </a:moveTo>
                  <a:lnTo>
                    <a:pt x="81" y="49"/>
                  </a:lnTo>
                  <a:lnTo>
                    <a:pt x="132" y="47"/>
                  </a:lnTo>
                  <a:lnTo>
                    <a:pt x="90" y="76"/>
                  </a:lnTo>
                  <a:lnTo>
                    <a:pt x="107" y="124"/>
                  </a:lnTo>
                  <a:lnTo>
                    <a:pt x="66" y="94"/>
                  </a:lnTo>
                  <a:lnTo>
                    <a:pt x="25" y="124"/>
                  </a:lnTo>
                  <a:lnTo>
                    <a:pt x="42" y="76"/>
                  </a:lnTo>
                  <a:lnTo>
                    <a:pt x="0" y="47"/>
                  </a:lnTo>
                  <a:lnTo>
                    <a:pt x="51" y="49"/>
                  </a:lnTo>
                  <a:lnTo>
                    <a:pt x="66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177">
              <a:extLst>
                <a:ext uri="{FF2B5EF4-FFF2-40B4-BE49-F238E27FC236}">
                  <a16:creationId xmlns:a16="http://schemas.microsoft.com/office/drawing/2014/main" id="{773DBD26-FA2F-414B-A155-D78393A88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94" y="6149402"/>
              <a:ext cx="164791" cy="159297"/>
            </a:xfrm>
            <a:custGeom>
              <a:avLst/>
              <a:gdLst>
                <a:gd name="T0" fmla="*/ 66 w 133"/>
                <a:gd name="T1" fmla="*/ 0 h 126"/>
                <a:gd name="T2" fmla="*/ 81 w 133"/>
                <a:gd name="T3" fmla="*/ 49 h 126"/>
                <a:gd name="T4" fmla="*/ 132 w 133"/>
                <a:gd name="T5" fmla="*/ 47 h 126"/>
                <a:gd name="T6" fmla="*/ 90 w 133"/>
                <a:gd name="T7" fmla="*/ 78 h 126"/>
                <a:gd name="T8" fmla="*/ 107 w 133"/>
                <a:gd name="T9" fmla="*/ 125 h 126"/>
                <a:gd name="T10" fmla="*/ 66 w 133"/>
                <a:gd name="T11" fmla="*/ 95 h 126"/>
                <a:gd name="T12" fmla="*/ 26 w 133"/>
                <a:gd name="T13" fmla="*/ 125 h 126"/>
                <a:gd name="T14" fmla="*/ 42 w 133"/>
                <a:gd name="T15" fmla="*/ 78 h 126"/>
                <a:gd name="T16" fmla="*/ 0 w 133"/>
                <a:gd name="T17" fmla="*/ 47 h 126"/>
                <a:gd name="T18" fmla="*/ 51 w 133"/>
                <a:gd name="T19" fmla="*/ 49 h 126"/>
                <a:gd name="T20" fmla="*/ 66 w 133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26">
                  <a:moveTo>
                    <a:pt x="66" y="0"/>
                  </a:moveTo>
                  <a:lnTo>
                    <a:pt x="81" y="49"/>
                  </a:lnTo>
                  <a:lnTo>
                    <a:pt x="132" y="47"/>
                  </a:lnTo>
                  <a:lnTo>
                    <a:pt x="90" y="78"/>
                  </a:lnTo>
                  <a:lnTo>
                    <a:pt x="107" y="125"/>
                  </a:lnTo>
                  <a:lnTo>
                    <a:pt x="66" y="95"/>
                  </a:lnTo>
                  <a:lnTo>
                    <a:pt x="26" y="125"/>
                  </a:lnTo>
                  <a:lnTo>
                    <a:pt x="42" y="78"/>
                  </a:lnTo>
                  <a:lnTo>
                    <a:pt x="0" y="47"/>
                  </a:lnTo>
                  <a:lnTo>
                    <a:pt x="51" y="49"/>
                  </a:lnTo>
                  <a:lnTo>
                    <a:pt x="66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178">
              <a:extLst>
                <a:ext uri="{FF2B5EF4-FFF2-40B4-BE49-F238E27FC236}">
                  <a16:creationId xmlns:a16="http://schemas.microsoft.com/office/drawing/2014/main" id="{4191E12F-CFB1-504F-AD8E-B54439F48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68" y="5083749"/>
              <a:ext cx="681137" cy="681137"/>
            </a:xfrm>
            <a:custGeom>
              <a:avLst/>
              <a:gdLst>
                <a:gd name="T0" fmla="*/ 205 w 546"/>
                <a:gd name="T1" fmla="*/ 102 h 546"/>
                <a:gd name="T2" fmla="*/ 153 w 546"/>
                <a:gd name="T3" fmla="*/ 50 h 546"/>
                <a:gd name="T4" fmla="*/ 161 w 546"/>
                <a:gd name="T5" fmla="*/ 43 h 546"/>
                <a:gd name="T6" fmla="*/ 161 w 546"/>
                <a:gd name="T7" fmla="*/ 43 h 546"/>
                <a:gd name="T8" fmla="*/ 161 w 546"/>
                <a:gd name="T9" fmla="*/ 9 h 546"/>
                <a:gd name="T10" fmla="*/ 161 w 546"/>
                <a:gd name="T11" fmla="*/ 9 h 546"/>
                <a:gd name="T12" fmla="*/ 127 w 546"/>
                <a:gd name="T13" fmla="*/ 9 h 546"/>
                <a:gd name="T14" fmla="*/ 9 w 546"/>
                <a:gd name="T15" fmla="*/ 127 h 546"/>
                <a:gd name="T16" fmla="*/ 9 w 546"/>
                <a:gd name="T17" fmla="*/ 127 h 546"/>
                <a:gd name="T18" fmla="*/ 9 w 546"/>
                <a:gd name="T19" fmla="*/ 161 h 546"/>
                <a:gd name="T20" fmla="*/ 9 w 546"/>
                <a:gd name="T21" fmla="*/ 161 h 546"/>
                <a:gd name="T22" fmla="*/ 43 w 546"/>
                <a:gd name="T23" fmla="*/ 161 h 546"/>
                <a:gd name="T24" fmla="*/ 50 w 546"/>
                <a:gd name="T25" fmla="*/ 153 h 546"/>
                <a:gd name="T26" fmla="*/ 102 w 546"/>
                <a:gd name="T27" fmla="*/ 204 h 546"/>
                <a:gd name="T28" fmla="*/ 102 w 546"/>
                <a:gd name="T29" fmla="*/ 204 h 546"/>
                <a:gd name="T30" fmla="*/ 145 w 546"/>
                <a:gd name="T31" fmla="*/ 458 h 546"/>
                <a:gd name="T32" fmla="*/ 145 w 546"/>
                <a:gd name="T33" fmla="*/ 458 h 546"/>
                <a:gd name="T34" fmla="*/ 458 w 546"/>
                <a:gd name="T35" fmla="*/ 458 h 546"/>
                <a:gd name="T36" fmla="*/ 458 w 546"/>
                <a:gd name="T37" fmla="*/ 458 h 546"/>
                <a:gd name="T38" fmla="*/ 458 w 546"/>
                <a:gd name="T39" fmla="*/ 145 h 546"/>
                <a:gd name="T40" fmla="*/ 458 w 546"/>
                <a:gd name="T41" fmla="*/ 145 h 546"/>
                <a:gd name="T42" fmla="*/ 205 w 546"/>
                <a:gd name="T43" fmla="*/ 102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6" h="546">
                  <a:moveTo>
                    <a:pt x="205" y="102"/>
                  </a:moveTo>
                  <a:lnTo>
                    <a:pt x="153" y="50"/>
                  </a:lnTo>
                  <a:lnTo>
                    <a:pt x="161" y="43"/>
                  </a:lnTo>
                  <a:lnTo>
                    <a:pt x="161" y="43"/>
                  </a:lnTo>
                  <a:cubicBezTo>
                    <a:pt x="170" y="33"/>
                    <a:pt x="170" y="18"/>
                    <a:pt x="161" y="9"/>
                  </a:cubicBezTo>
                  <a:lnTo>
                    <a:pt x="161" y="9"/>
                  </a:lnTo>
                  <a:cubicBezTo>
                    <a:pt x="151" y="0"/>
                    <a:pt x="136" y="0"/>
                    <a:pt x="127" y="9"/>
                  </a:cubicBezTo>
                  <a:lnTo>
                    <a:pt x="9" y="127"/>
                  </a:lnTo>
                  <a:lnTo>
                    <a:pt x="9" y="127"/>
                  </a:lnTo>
                  <a:cubicBezTo>
                    <a:pt x="0" y="136"/>
                    <a:pt x="0" y="151"/>
                    <a:pt x="9" y="161"/>
                  </a:cubicBezTo>
                  <a:lnTo>
                    <a:pt x="9" y="161"/>
                  </a:lnTo>
                  <a:cubicBezTo>
                    <a:pt x="18" y="170"/>
                    <a:pt x="33" y="170"/>
                    <a:pt x="43" y="161"/>
                  </a:cubicBezTo>
                  <a:lnTo>
                    <a:pt x="50" y="153"/>
                  </a:lnTo>
                  <a:lnTo>
                    <a:pt x="102" y="204"/>
                  </a:lnTo>
                  <a:lnTo>
                    <a:pt x="102" y="204"/>
                  </a:lnTo>
                  <a:cubicBezTo>
                    <a:pt x="61" y="287"/>
                    <a:pt x="76" y="389"/>
                    <a:pt x="145" y="458"/>
                  </a:cubicBezTo>
                  <a:lnTo>
                    <a:pt x="145" y="458"/>
                  </a:lnTo>
                  <a:cubicBezTo>
                    <a:pt x="231" y="545"/>
                    <a:pt x="371" y="545"/>
                    <a:pt x="458" y="458"/>
                  </a:cubicBezTo>
                  <a:lnTo>
                    <a:pt x="458" y="458"/>
                  </a:lnTo>
                  <a:cubicBezTo>
                    <a:pt x="545" y="371"/>
                    <a:pt x="545" y="232"/>
                    <a:pt x="458" y="145"/>
                  </a:cubicBezTo>
                  <a:lnTo>
                    <a:pt x="458" y="145"/>
                  </a:lnTo>
                  <a:cubicBezTo>
                    <a:pt x="389" y="76"/>
                    <a:pt x="287" y="62"/>
                    <a:pt x="205" y="1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179">
              <a:extLst>
                <a:ext uri="{FF2B5EF4-FFF2-40B4-BE49-F238E27FC236}">
                  <a16:creationId xmlns:a16="http://schemas.microsoft.com/office/drawing/2014/main" id="{22AC77D4-6ECC-8348-8408-99C9DE6A2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6535" y="5237557"/>
              <a:ext cx="571276" cy="532823"/>
            </a:xfrm>
            <a:custGeom>
              <a:avLst/>
              <a:gdLst>
                <a:gd name="T0" fmla="*/ 193 w 459"/>
                <a:gd name="T1" fmla="*/ 201 h 426"/>
                <a:gd name="T2" fmla="*/ 193 w 459"/>
                <a:gd name="T3" fmla="*/ 201 h 426"/>
                <a:gd name="T4" fmla="*/ 0 w 459"/>
                <a:gd name="T5" fmla="*/ 239 h 426"/>
                <a:gd name="T6" fmla="*/ 0 w 459"/>
                <a:gd name="T7" fmla="*/ 239 h 426"/>
                <a:gd name="T8" fmla="*/ 58 w 459"/>
                <a:gd name="T9" fmla="*/ 338 h 426"/>
                <a:gd name="T10" fmla="*/ 58 w 459"/>
                <a:gd name="T11" fmla="*/ 338 h 426"/>
                <a:gd name="T12" fmla="*/ 371 w 459"/>
                <a:gd name="T13" fmla="*/ 338 h 426"/>
                <a:gd name="T14" fmla="*/ 371 w 459"/>
                <a:gd name="T15" fmla="*/ 338 h 426"/>
                <a:gd name="T16" fmla="*/ 371 w 459"/>
                <a:gd name="T17" fmla="*/ 25 h 426"/>
                <a:gd name="T18" fmla="*/ 371 w 459"/>
                <a:gd name="T19" fmla="*/ 25 h 426"/>
                <a:gd name="T20" fmla="*/ 341 w 459"/>
                <a:gd name="T21" fmla="*/ 0 h 426"/>
                <a:gd name="T22" fmla="*/ 341 w 459"/>
                <a:gd name="T23" fmla="*/ 0 h 426"/>
                <a:gd name="T24" fmla="*/ 193 w 459"/>
                <a:gd name="T25" fmla="*/ 20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9" h="426">
                  <a:moveTo>
                    <a:pt x="193" y="201"/>
                  </a:moveTo>
                  <a:lnTo>
                    <a:pt x="193" y="201"/>
                  </a:lnTo>
                  <a:cubicBezTo>
                    <a:pt x="94" y="170"/>
                    <a:pt x="34" y="203"/>
                    <a:pt x="0" y="239"/>
                  </a:cubicBezTo>
                  <a:lnTo>
                    <a:pt x="0" y="239"/>
                  </a:lnTo>
                  <a:cubicBezTo>
                    <a:pt x="10" y="275"/>
                    <a:pt x="29" y="310"/>
                    <a:pt x="58" y="338"/>
                  </a:cubicBezTo>
                  <a:lnTo>
                    <a:pt x="58" y="338"/>
                  </a:lnTo>
                  <a:cubicBezTo>
                    <a:pt x="144" y="425"/>
                    <a:pt x="284" y="425"/>
                    <a:pt x="371" y="338"/>
                  </a:cubicBezTo>
                  <a:lnTo>
                    <a:pt x="371" y="338"/>
                  </a:lnTo>
                  <a:cubicBezTo>
                    <a:pt x="458" y="251"/>
                    <a:pt x="458" y="112"/>
                    <a:pt x="371" y="25"/>
                  </a:cubicBezTo>
                  <a:lnTo>
                    <a:pt x="371" y="25"/>
                  </a:lnTo>
                  <a:cubicBezTo>
                    <a:pt x="362" y="15"/>
                    <a:pt x="352" y="8"/>
                    <a:pt x="341" y="0"/>
                  </a:cubicBezTo>
                  <a:lnTo>
                    <a:pt x="341" y="0"/>
                  </a:lnTo>
                  <a:cubicBezTo>
                    <a:pt x="346" y="77"/>
                    <a:pt x="341" y="249"/>
                    <a:pt x="193" y="201"/>
                  </a:cubicBez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D198C42A-B214-0748-AD13-917A5556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2824" y="5466404"/>
              <a:ext cx="376760" cy="207891"/>
            </a:xfrm>
            <a:custGeom>
              <a:avLst/>
              <a:gdLst>
                <a:gd name="connsiteX0" fmla="*/ 139440 w 376760"/>
                <a:gd name="connsiteY0" fmla="*/ 69215 h 207891"/>
                <a:gd name="connsiteX1" fmla="*/ 189079 w 376760"/>
                <a:gd name="connsiteY1" fmla="*/ 90016 h 207891"/>
                <a:gd name="connsiteX2" fmla="*/ 189079 w 376760"/>
                <a:gd name="connsiteY2" fmla="*/ 187089 h 207891"/>
                <a:gd name="connsiteX3" fmla="*/ 90745 w 376760"/>
                <a:gd name="connsiteY3" fmla="*/ 187089 h 207891"/>
                <a:gd name="connsiteX4" fmla="*/ 90745 w 376760"/>
                <a:gd name="connsiteY4" fmla="*/ 90016 h 207891"/>
                <a:gd name="connsiteX5" fmla="*/ 139440 w 376760"/>
                <a:gd name="connsiteY5" fmla="*/ 69215 h 207891"/>
                <a:gd name="connsiteX6" fmla="*/ 29404 w 376760"/>
                <a:gd name="connsiteY6" fmla="*/ 59207 h 207891"/>
                <a:gd name="connsiteX7" fmla="*/ 50084 w 376760"/>
                <a:gd name="connsiteY7" fmla="*/ 66458 h 207891"/>
                <a:gd name="connsiteX8" fmla="*/ 50084 w 376760"/>
                <a:gd name="connsiteY8" fmla="*/ 106335 h 207891"/>
                <a:gd name="connsiteX9" fmla="*/ 8724 w 376760"/>
                <a:gd name="connsiteY9" fmla="*/ 106335 h 207891"/>
                <a:gd name="connsiteX10" fmla="*/ 8724 w 376760"/>
                <a:gd name="connsiteY10" fmla="*/ 66458 h 207891"/>
                <a:gd name="connsiteX11" fmla="*/ 29404 w 376760"/>
                <a:gd name="connsiteY11" fmla="*/ 59207 h 207891"/>
                <a:gd name="connsiteX12" fmla="*/ 339349 w 376760"/>
                <a:gd name="connsiteY12" fmla="*/ 0 h 207891"/>
                <a:gd name="connsiteX13" fmla="*/ 365855 w 376760"/>
                <a:gd name="connsiteY13" fmla="*/ 10905 h 207891"/>
                <a:gd name="connsiteX14" fmla="*/ 365855 w 376760"/>
                <a:gd name="connsiteY14" fmla="*/ 64222 h 207891"/>
                <a:gd name="connsiteX15" fmla="*/ 313751 w 376760"/>
                <a:gd name="connsiteY15" fmla="*/ 64222 h 207891"/>
                <a:gd name="connsiteX16" fmla="*/ 313751 w 376760"/>
                <a:gd name="connsiteY16" fmla="*/ 10905 h 207891"/>
                <a:gd name="connsiteX17" fmla="*/ 339349 w 376760"/>
                <a:gd name="connsiteY17" fmla="*/ 0 h 20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6760" h="207891">
                  <a:moveTo>
                    <a:pt x="139440" y="69215"/>
                  </a:moveTo>
                  <a:cubicBezTo>
                    <a:pt x="157247" y="69215"/>
                    <a:pt x="175212" y="76149"/>
                    <a:pt x="189079" y="90016"/>
                  </a:cubicBezTo>
                  <a:cubicBezTo>
                    <a:pt x="215553" y="116491"/>
                    <a:pt x="215553" y="160615"/>
                    <a:pt x="189079" y="187089"/>
                  </a:cubicBezTo>
                  <a:cubicBezTo>
                    <a:pt x="161344" y="214825"/>
                    <a:pt x="117220" y="214825"/>
                    <a:pt x="90745" y="187089"/>
                  </a:cubicBezTo>
                  <a:cubicBezTo>
                    <a:pt x="63010" y="160615"/>
                    <a:pt x="63010" y="116491"/>
                    <a:pt x="90745" y="90016"/>
                  </a:cubicBezTo>
                  <a:cubicBezTo>
                    <a:pt x="103983" y="76149"/>
                    <a:pt x="121632" y="69215"/>
                    <a:pt x="139440" y="69215"/>
                  </a:cubicBezTo>
                  <a:close/>
                  <a:moveTo>
                    <a:pt x="29404" y="59207"/>
                  </a:moveTo>
                  <a:cubicBezTo>
                    <a:pt x="36836" y="59207"/>
                    <a:pt x="44268" y="61624"/>
                    <a:pt x="50084" y="66458"/>
                  </a:cubicBezTo>
                  <a:cubicBezTo>
                    <a:pt x="61717" y="77333"/>
                    <a:pt x="61717" y="94251"/>
                    <a:pt x="50084" y="106335"/>
                  </a:cubicBezTo>
                  <a:cubicBezTo>
                    <a:pt x="38452" y="116003"/>
                    <a:pt x="20357" y="116003"/>
                    <a:pt x="8724" y="106335"/>
                  </a:cubicBezTo>
                  <a:cubicBezTo>
                    <a:pt x="-2908" y="94251"/>
                    <a:pt x="-2908" y="77333"/>
                    <a:pt x="8724" y="66458"/>
                  </a:cubicBezTo>
                  <a:cubicBezTo>
                    <a:pt x="14541" y="61624"/>
                    <a:pt x="21973" y="59207"/>
                    <a:pt x="29404" y="59207"/>
                  </a:cubicBezTo>
                  <a:close/>
                  <a:moveTo>
                    <a:pt x="339349" y="0"/>
                  </a:moveTo>
                  <a:cubicBezTo>
                    <a:pt x="348891" y="0"/>
                    <a:pt x="358584" y="3635"/>
                    <a:pt x="365855" y="10905"/>
                  </a:cubicBezTo>
                  <a:cubicBezTo>
                    <a:pt x="380395" y="25446"/>
                    <a:pt x="380395" y="48469"/>
                    <a:pt x="365855" y="64222"/>
                  </a:cubicBezTo>
                  <a:cubicBezTo>
                    <a:pt x="351314" y="77551"/>
                    <a:pt x="327080" y="77551"/>
                    <a:pt x="313751" y="64222"/>
                  </a:cubicBezTo>
                  <a:cubicBezTo>
                    <a:pt x="299210" y="48469"/>
                    <a:pt x="299210" y="25446"/>
                    <a:pt x="313751" y="10905"/>
                  </a:cubicBezTo>
                  <a:cubicBezTo>
                    <a:pt x="320415" y="3635"/>
                    <a:pt x="329806" y="0"/>
                    <a:pt x="339349" y="0"/>
                  </a:cubicBezTo>
                  <a:close/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181">
              <a:extLst>
                <a:ext uri="{FF2B5EF4-FFF2-40B4-BE49-F238E27FC236}">
                  <a16:creationId xmlns:a16="http://schemas.microsoft.com/office/drawing/2014/main" id="{3315F345-4B74-DD48-A4EE-FC75F6AD1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7238" y="4979381"/>
              <a:ext cx="153804" cy="153804"/>
            </a:xfrm>
            <a:custGeom>
              <a:avLst/>
              <a:gdLst>
                <a:gd name="T0" fmla="*/ 100 w 122"/>
                <a:gd name="T1" fmla="*/ 22 h 122"/>
                <a:gd name="T2" fmla="*/ 100 w 122"/>
                <a:gd name="T3" fmla="*/ 22 h 122"/>
                <a:gd name="T4" fmla="*/ 100 w 122"/>
                <a:gd name="T5" fmla="*/ 99 h 122"/>
                <a:gd name="T6" fmla="*/ 100 w 122"/>
                <a:gd name="T7" fmla="*/ 99 h 122"/>
                <a:gd name="T8" fmla="*/ 22 w 122"/>
                <a:gd name="T9" fmla="*/ 99 h 122"/>
                <a:gd name="T10" fmla="*/ 22 w 122"/>
                <a:gd name="T11" fmla="*/ 99 h 122"/>
                <a:gd name="T12" fmla="*/ 22 w 122"/>
                <a:gd name="T13" fmla="*/ 22 h 122"/>
                <a:gd name="T14" fmla="*/ 22 w 122"/>
                <a:gd name="T15" fmla="*/ 22 h 122"/>
                <a:gd name="T16" fmla="*/ 100 w 122"/>
                <a:gd name="T17" fmla="*/ 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100" y="22"/>
                  </a:moveTo>
                  <a:lnTo>
                    <a:pt x="100" y="22"/>
                  </a:lnTo>
                  <a:cubicBezTo>
                    <a:pt x="121" y="43"/>
                    <a:pt x="121" y="78"/>
                    <a:pt x="100" y="99"/>
                  </a:cubicBezTo>
                  <a:lnTo>
                    <a:pt x="100" y="99"/>
                  </a:lnTo>
                  <a:cubicBezTo>
                    <a:pt x="78" y="121"/>
                    <a:pt x="43" y="121"/>
                    <a:pt x="22" y="99"/>
                  </a:cubicBezTo>
                  <a:lnTo>
                    <a:pt x="22" y="99"/>
                  </a:lnTo>
                  <a:cubicBezTo>
                    <a:pt x="0" y="78"/>
                    <a:pt x="0" y="43"/>
                    <a:pt x="22" y="22"/>
                  </a:cubicBezTo>
                  <a:lnTo>
                    <a:pt x="22" y="22"/>
                  </a:lnTo>
                  <a:cubicBezTo>
                    <a:pt x="43" y="0"/>
                    <a:pt x="78" y="0"/>
                    <a:pt x="100" y="22"/>
                  </a:cubicBez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182">
              <a:extLst>
                <a:ext uri="{FF2B5EF4-FFF2-40B4-BE49-F238E27FC236}">
                  <a16:creationId xmlns:a16="http://schemas.microsoft.com/office/drawing/2014/main" id="{CBF69640-6987-D94D-86B9-A1B39691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351" y="5050792"/>
              <a:ext cx="54930" cy="54930"/>
            </a:xfrm>
            <a:custGeom>
              <a:avLst/>
              <a:gdLst>
                <a:gd name="T0" fmla="*/ 37 w 46"/>
                <a:gd name="T1" fmla="*/ 8 h 46"/>
                <a:gd name="T2" fmla="*/ 37 w 46"/>
                <a:gd name="T3" fmla="*/ 8 h 46"/>
                <a:gd name="T4" fmla="*/ 37 w 46"/>
                <a:gd name="T5" fmla="*/ 37 h 46"/>
                <a:gd name="T6" fmla="*/ 37 w 46"/>
                <a:gd name="T7" fmla="*/ 37 h 46"/>
                <a:gd name="T8" fmla="*/ 8 w 46"/>
                <a:gd name="T9" fmla="*/ 37 h 46"/>
                <a:gd name="T10" fmla="*/ 8 w 46"/>
                <a:gd name="T11" fmla="*/ 37 h 46"/>
                <a:gd name="T12" fmla="*/ 8 w 46"/>
                <a:gd name="T13" fmla="*/ 8 h 46"/>
                <a:gd name="T14" fmla="*/ 8 w 46"/>
                <a:gd name="T15" fmla="*/ 8 h 46"/>
                <a:gd name="T16" fmla="*/ 37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7" y="8"/>
                  </a:moveTo>
                  <a:lnTo>
                    <a:pt x="37" y="8"/>
                  </a:lnTo>
                  <a:cubicBezTo>
                    <a:pt x="45" y="16"/>
                    <a:pt x="45" y="29"/>
                    <a:pt x="37" y="37"/>
                  </a:cubicBezTo>
                  <a:lnTo>
                    <a:pt x="37" y="37"/>
                  </a:lnTo>
                  <a:cubicBezTo>
                    <a:pt x="29" y="45"/>
                    <a:pt x="16" y="45"/>
                    <a:pt x="8" y="37"/>
                  </a:cubicBezTo>
                  <a:lnTo>
                    <a:pt x="8" y="37"/>
                  </a:lnTo>
                  <a:cubicBezTo>
                    <a:pt x="0" y="29"/>
                    <a:pt x="0" y="16"/>
                    <a:pt x="8" y="8"/>
                  </a:cubicBezTo>
                  <a:lnTo>
                    <a:pt x="8" y="8"/>
                  </a:lnTo>
                  <a:cubicBezTo>
                    <a:pt x="16" y="0"/>
                    <a:pt x="29" y="0"/>
                    <a:pt x="37" y="8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183">
              <a:extLst>
                <a:ext uri="{FF2B5EF4-FFF2-40B4-BE49-F238E27FC236}">
                  <a16:creationId xmlns:a16="http://schemas.microsoft.com/office/drawing/2014/main" id="{B2887DF0-5B1D-CA4D-A5FC-BA782C6AD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1883" y="4918960"/>
              <a:ext cx="54930" cy="54930"/>
            </a:xfrm>
            <a:custGeom>
              <a:avLst/>
              <a:gdLst>
                <a:gd name="T0" fmla="*/ 36 w 45"/>
                <a:gd name="T1" fmla="*/ 8 h 45"/>
                <a:gd name="T2" fmla="*/ 36 w 45"/>
                <a:gd name="T3" fmla="*/ 8 h 45"/>
                <a:gd name="T4" fmla="*/ 36 w 45"/>
                <a:gd name="T5" fmla="*/ 37 h 45"/>
                <a:gd name="T6" fmla="*/ 36 w 45"/>
                <a:gd name="T7" fmla="*/ 37 h 45"/>
                <a:gd name="T8" fmla="*/ 8 w 45"/>
                <a:gd name="T9" fmla="*/ 37 h 45"/>
                <a:gd name="T10" fmla="*/ 8 w 45"/>
                <a:gd name="T11" fmla="*/ 37 h 45"/>
                <a:gd name="T12" fmla="*/ 8 w 45"/>
                <a:gd name="T13" fmla="*/ 8 h 45"/>
                <a:gd name="T14" fmla="*/ 8 w 45"/>
                <a:gd name="T15" fmla="*/ 8 h 45"/>
                <a:gd name="T16" fmla="*/ 36 w 45"/>
                <a:gd name="T17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8"/>
                  </a:moveTo>
                  <a:lnTo>
                    <a:pt x="36" y="8"/>
                  </a:lnTo>
                  <a:cubicBezTo>
                    <a:pt x="44" y="16"/>
                    <a:pt x="44" y="28"/>
                    <a:pt x="36" y="37"/>
                  </a:cubicBezTo>
                  <a:lnTo>
                    <a:pt x="36" y="37"/>
                  </a:lnTo>
                  <a:cubicBezTo>
                    <a:pt x="28" y="44"/>
                    <a:pt x="15" y="44"/>
                    <a:pt x="8" y="37"/>
                  </a:cubicBezTo>
                  <a:lnTo>
                    <a:pt x="8" y="37"/>
                  </a:lnTo>
                  <a:cubicBezTo>
                    <a:pt x="0" y="28"/>
                    <a:pt x="0" y="16"/>
                    <a:pt x="8" y="8"/>
                  </a:cubicBezTo>
                  <a:lnTo>
                    <a:pt x="8" y="8"/>
                  </a:lnTo>
                  <a:cubicBezTo>
                    <a:pt x="15" y="0"/>
                    <a:pt x="28" y="0"/>
                    <a:pt x="36" y="8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186">
              <a:extLst>
                <a:ext uri="{FF2B5EF4-FFF2-40B4-BE49-F238E27FC236}">
                  <a16:creationId xmlns:a16="http://schemas.microsoft.com/office/drawing/2014/main" id="{936187BB-664F-4E42-BE35-8B24376D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6494" y="7676467"/>
              <a:ext cx="538319" cy="697614"/>
            </a:xfrm>
            <a:custGeom>
              <a:avLst/>
              <a:gdLst>
                <a:gd name="T0" fmla="*/ 431 w 432"/>
                <a:gd name="T1" fmla="*/ 558 h 559"/>
                <a:gd name="T2" fmla="*/ 0 w 432"/>
                <a:gd name="T3" fmla="*/ 558 h 559"/>
                <a:gd name="T4" fmla="*/ 0 w 432"/>
                <a:gd name="T5" fmla="*/ 0 h 559"/>
                <a:gd name="T6" fmla="*/ 431 w 432"/>
                <a:gd name="T7" fmla="*/ 0 h 559"/>
                <a:gd name="T8" fmla="*/ 431 w 432"/>
                <a:gd name="T9" fmla="*/ 558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559">
                  <a:moveTo>
                    <a:pt x="431" y="558"/>
                  </a:moveTo>
                  <a:lnTo>
                    <a:pt x="0" y="558"/>
                  </a:lnTo>
                  <a:lnTo>
                    <a:pt x="0" y="0"/>
                  </a:lnTo>
                  <a:lnTo>
                    <a:pt x="431" y="0"/>
                  </a:lnTo>
                  <a:lnTo>
                    <a:pt x="431" y="55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104">
              <a:extLst>
                <a:ext uri="{FF2B5EF4-FFF2-40B4-BE49-F238E27FC236}">
                  <a16:creationId xmlns:a16="http://schemas.microsoft.com/office/drawing/2014/main" id="{2F921AF1-6EF3-674A-9C30-092AD6604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8886" y="7758862"/>
              <a:ext cx="377784" cy="399727"/>
            </a:xfrm>
            <a:custGeom>
              <a:avLst/>
              <a:gdLst>
                <a:gd name="connsiteX0" fmla="*/ 13625 w 377784"/>
                <a:gd name="connsiteY0" fmla="*/ 368035 h 399727"/>
                <a:gd name="connsiteX1" fmla="*/ 364159 w 377784"/>
                <a:gd name="connsiteY1" fmla="*/ 368035 h 399727"/>
                <a:gd name="connsiteX2" fmla="*/ 377784 w 377784"/>
                <a:gd name="connsiteY2" fmla="*/ 381979 h 399727"/>
                <a:gd name="connsiteX3" fmla="*/ 377784 w 377784"/>
                <a:gd name="connsiteY3" fmla="*/ 385782 h 399727"/>
                <a:gd name="connsiteX4" fmla="*/ 364159 w 377784"/>
                <a:gd name="connsiteY4" fmla="*/ 399727 h 399727"/>
                <a:gd name="connsiteX5" fmla="*/ 13625 w 377784"/>
                <a:gd name="connsiteY5" fmla="*/ 399727 h 399727"/>
                <a:gd name="connsiteX6" fmla="*/ 0 w 377784"/>
                <a:gd name="connsiteY6" fmla="*/ 385782 h 399727"/>
                <a:gd name="connsiteX7" fmla="*/ 0 w 377784"/>
                <a:gd name="connsiteY7" fmla="*/ 381979 h 399727"/>
                <a:gd name="connsiteX8" fmla="*/ 13625 w 377784"/>
                <a:gd name="connsiteY8" fmla="*/ 368035 h 399727"/>
                <a:gd name="connsiteX9" fmla="*/ 13625 w 377784"/>
                <a:gd name="connsiteY9" fmla="*/ 241695 h 399727"/>
                <a:gd name="connsiteX10" fmla="*/ 364159 w 377784"/>
                <a:gd name="connsiteY10" fmla="*/ 241695 h 399727"/>
                <a:gd name="connsiteX11" fmla="*/ 377784 w 377784"/>
                <a:gd name="connsiteY11" fmla="*/ 255639 h 399727"/>
                <a:gd name="connsiteX12" fmla="*/ 377784 w 377784"/>
                <a:gd name="connsiteY12" fmla="*/ 259442 h 399727"/>
                <a:gd name="connsiteX13" fmla="*/ 364159 w 377784"/>
                <a:gd name="connsiteY13" fmla="*/ 273386 h 399727"/>
                <a:gd name="connsiteX14" fmla="*/ 13625 w 377784"/>
                <a:gd name="connsiteY14" fmla="*/ 273386 h 399727"/>
                <a:gd name="connsiteX15" fmla="*/ 0 w 377784"/>
                <a:gd name="connsiteY15" fmla="*/ 259442 h 399727"/>
                <a:gd name="connsiteX16" fmla="*/ 0 w 377784"/>
                <a:gd name="connsiteY16" fmla="*/ 255639 h 399727"/>
                <a:gd name="connsiteX17" fmla="*/ 13625 w 377784"/>
                <a:gd name="connsiteY17" fmla="*/ 241695 h 399727"/>
                <a:gd name="connsiteX18" fmla="*/ 13625 w 377784"/>
                <a:gd name="connsiteY18" fmla="*/ 120847 h 399727"/>
                <a:gd name="connsiteX19" fmla="*/ 364159 w 377784"/>
                <a:gd name="connsiteY19" fmla="*/ 120847 h 399727"/>
                <a:gd name="connsiteX20" fmla="*/ 377784 w 377784"/>
                <a:gd name="connsiteY20" fmla="*/ 134791 h 399727"/>
                <a:gd name="connsiteX21" fmla="*/ 377784 w 377784"/>
                <a:gd name="connsiteY21" fmla="*/ 138594 h 399727"/>
                <a:gd name="connsiteX22" fmla="*/ 364159 w 377784"/>
                <a:gd name="connsiteY22" fmla="*/ 152538 h 399727"/>
                <a:gd name="connsiteX23" fmla="*/ 13625 w 377784"/>
                <a:gd name="connsiteY23" fmla="*/ 152538 h 399727"/>
                <a:gd name="connsiteX24" fmla="*/ 0 w 377784"/>
                <a:gd name="connsiteY24" fmla="*/ 138594 h 399727"/>
                <a:gd name="connsiteX25" fmla="*/ 0 w 377784"/>
                <a:gd name="connsiteY25" fmla="*/ 134791 h 399727"/>
                <a:gd name="connsiteX26" fmla="*/ 13625 w 377784"/>
                <a:gd name="connsiteY26" fmla="*/ 120847 h 399727"/>
                <a:gd name="connsiteX27" fmla="*/ 13625 w 377784"/>
                <a:gd name="connsiteY27" fmla="*/ 0 h 399727"/>
                <a:gd name="connsiteX28" fmla="*/ 364159 w 377784"/>
                <a:gd name="connsiteY28" fmla="*/ 0 h 399727"/>
                <a:gd name="connsiteX29" fmla="*/ 377784 w 377784"/>
                <a:gd name="connsiteY29" fmla="*/ 13944 h 399727"/>
                <a:gd name="connsiteX30" fmla="*/ 377784 w 377784"/>
                <a:gd name="connsiteY30" fmla="*/ 17747 h 399727"/>
                <a:gd name="connsiteX31" fmla="*/ 364159 w 377784"/>
                <a:gd name="connsiteY31" fmla="*/ 31691 h 399727"/>
                <a:gd name="connsiteX32" fmla="*/ 13625 w 377784"/>
                <a:gd name="connsiteY32" fmla="*/ 31691 h 399727"/>
                <a:gd name="connsiteX33" fmla="*/ 0 w 377784"/>
                <a:gd name="connsiteY33" fmla="*/ 17747 h 399727"/>
                <a:gd name="connsiteX34" fmla="*/ 0 w 377784"/>
                <a:gd name="connsiteY34" fmla="*/ 13944 h 399727"/>
                <a:gd name="connsiteX35" fmla="*/ 13625 w 377784"/>
                <a:gd name="connsiteY35" fmla="*/ 0 h 39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7784" h="399727">
                  <a:moveTo>
                    <a:pt x="13625" y="368035"/>
                  </a:moveTo>
                  <a:lnTo>
                    <a:pt x="364159" y="368035"/>
                  </a:lnTo>
                  <a:cubicBezTo>
                    <a:pt x="372829" y="368035"/>
                    <a:pt x="377784" y="374374"/>
                    <a:pt x="377784" y="381979"/>
                  </a:cubicBezTo>
                  <a:lnTo>
                    <a:pt x="377784" y="385782"/>
                  </a:lnTo>
                  <a:cubicBezTo>
                    <a:pt x="377784" y="393388"/>
                    <a:pt x="372829" y="399727"/>
                    <a:pt x="364159" y="399727"/>
                  </a:cubicBezTo>
                  <a:lnTo>
                    <a:pt x="13625" y="399727"/>
                  </a:lnTo>
                  <a:cubicBezTo>
                    <a:pt x="6193" y="399727"/>
                    <a:pt x="0" y="393388"/>
                    <a:pt x="0" y="385782"/>
                  </a:cubicBezTo>
                  <a:lnTo>
                    <a:pt x="0" y="381979"/>
                  </a:lnTo>
                  <a:cubicBezTo>
                    <a:pt x="0" y="374374"/>
                    <a:pt x="6193" y="368035"/>
                    <a:pt x="13625" y="368035"/>
                  </a:cubicBezTo>
                  <a:close/>
                  <a:moveTo>
                    <a:pt x="13625" y="241695"/>
                  </a:moveTo>
                  <a:lnTo>
                    <a:pt x="364159" y="241695"/>
                  </a:lnTo>
                  <a:cubicBezTo>
                    <a:pt x="372829" y="241695"/>
                    <a:pt x="377784" y="248033"/>
                    <a:pt x="377784" y="255639"/>
                  </a:cubicBezTo>
                  <a:lnTo>
                    <a:pt x="377784" y="259442"/>
                  </a:lnTo>
                  <a:cubicBezTo>
                    <a:pt x="377784" y="267048"/>
                    <a:pt x="372829" y="273386"/>
                    <a:pt x="364159" y="273386"/>
                  </a:cubicBezTo>
                  <a:lnTo>
                    <a:pt x="13625" y="273386"/>
                  </a:lnTo>
                  <a:cubicBezTo>
                    <a:pt x="6193" y="273386"/>
                    <a:pt x="0" y="267048"/>
                    <a:pt x="0" y="259442"/>
                  </a:cubicBezTo>
                  <a:lnTo>
                    <a:pt x="0" y="255639"/>
                  </a:lnTo>
                  <a:cubicBezTo>
                    <a:pt x="0" y="248033"/>
                    <a:pt x="6193" y="241695"/>
                    <a:pt x="13625" y="241695"/>
                  </a:cubicBezTo>
                  <a:close/>
                  <a:moveTo>
                    <a:pt x="13625" y="120847"/>
                  </a:moveTo>
                  <a:lnTo>
                    <a:pt x="364159" y="120847"/>
                  </a:lnTo>
                  <a:cubicBezTo>
                    <a:pt x="372829" y="120847"/>
                    <a:pt x="377784" y="127185"/>
                    <a:pt x="377784" y="134791"/>
                  </a:cubicBezTo>
                  <a:lnTo>
                    <a:pt x="377784" y="138594"/>
                  </a:lnTo>
                  <a:cubicBezTo>
                    <a:pt x="377784" y="146200"/>
                    <a:pt x="372829" y="152538"/>
                    <a:pt x="364159" y="152538"/>
                  </a:cubicBezTo>
                  <a:lnTo>
                    <a:pt x="13625" y="152538"/>
                  </a:lnTo>
                  <a:cubicBezTo>
                    <a:pt x="6193" y="152538"/>
                    <a:pt x="0" y="146200"/>
                    <a:pt x="0" y="138594"/>
                  </a:cubicBezTo>
                  <a:lnTo>
                    <a:pt x="0" y="134791"/>
                  </a:lnTo>
                  <a:cubicBezTo>
                    <a:pt x="0" y="127185"/>
                    <a:pt x="6193" y="120847"/>
                    <a:pt x="13625" y="120847"/>
                  </a:cubicBezTo>
                  <a:close/>
                  <a:moveTo>
                    <a:pt x="13625" y="0"/>
                  </a:moveTo>
                  <a:lnTo>
                    <a:pt x="364159" y="0"/>
                  </a:lnTo>
                  <a:cubicBezTo>
                    <a:pt x="372829" y="0"/>
                    <a:pt x="377784" y="6338"/>
                    <a:pt x="377784" y="13944"/>
                  </a:cubicBezTo>
                  <a:lnTo>
                    <a:pt x="377784" y="17747"/>
                  </a:lnTo>
                  <a:cubicBezTo>
                    <a:pt x="377784" y="25353"/>
                    <a:pt x="372829" y="31691"/>
                    <a:pt x="364159" y="31691"/>
                  </a:cubicBezTo>
                  <a:lnTo>
                    <a:pt x="13625" y="31691"/>
                  </a:lnTo>
                  <a:cubicBezTo>
                    <a:pt x="6193" y="31691"/>
                    <a:pt x="0" y="25353"/>
                    <a:pt x="0" y="17747"/>
                  </a:cubicBezTo>
                  <a:lnTo>
                    <a:pt x="0" y="13944"/>
                  </a:lnTo>
                  <a:cubicBezTo>
                    <a:pt x="0" y="6338"/>
                    <a:pt x="6193" y="0"/>
                    <a:pt x="13625" y="0"/>
                  </a:cubicBezTo>
                  <a:close/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191">
              <a:extLst>
                <a:ext uri="{FF2B5EF4-FFF2-40B4-BE49-F238E27FC236}">
                  <a16:creationId xmlns:a16="http://schemas.microsoft.com/office/drawing/2014/main" id="{0DAB00FB-F83F-C146-B147-92D1CFA78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8332" y="8055488"/>
              <a:ext cx="148314" cy="148314"/>
            </a:xfrm>
            <a:custGeom>
              <a:avLst/>
              <a:gdLst>
                <a:gd name="T0" fmla="*/ 118 w 119"/>
                <a:gd name="T1" fmla="*/ 73 h 119"/>
                <a:gd name="T2" fmla="*/ 73 w 119"/>
                <a:gd name="T3" fmla="*/ 118 h 119"/>
                <a:gd name="T4" fmla="*/ 0 w 119"/>
                <a:gd name="T5" fmla="*/ 46 h 119"/>
                <a:gd name="T6" fmla="*/ 46 w 119"/>
                <a:gd name="T7" fmla="*/ 0 h 119"/>
                <a:gd name="T8" fmla="*/ 118 w 119"/>
                <a:gd name="T9" fmla="*/ 7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8" y="73"/>
                  </a:moveTo>
                  <a:lnTo>
                    <a:pt x="73" y="118"/>
                  </a:lnTo>
                  <a:lnTo>
                    <a:pt x="0" y="46"/>
                  </a:lnTo>
                  <a:lnTo>
                    <a:pt x="46" y="0"/>
                  </a:lnTo>
                  <a:lnTo>
                    <a:pt x="118" y="73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192">
              <a:extLst>
                <a:ext uri="{FF2B5EF4-FFF2-40B4-BE49-F238E27FC236}">
                  <a16:creationId xmlns:a16="http://schemas.microsoft.com/office/drawing/2014/main" id="{93081D66-84A0-0C40-B689-3A05DF5D7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2275" y="8099431"/>
              <a:ext cx="324092" cy="324092"/>
            </a:xfrm>
            <a:custGeom>
              <a:avLst/>
              <a:gdLst>
                <a:gd name="T0" fmla="*/ 243 w 259"/>
                <a:gd name="T1" fmla="*/ 235 h 259"/>
                <a:gd name="T2" fmla="*/ 235 w 259"/>
                <a:gd name="T3" fmla="*/ 242 h 259"/>
                <a:gd name="T4" fmla="*/ 235 w 259"/>
                <a:gd name="T5" fmla="*/ 242 h 259"/>
                <a:gd name="T6" fmla="*/ 180 w 259"/>
                <a:gd name="T7" fmla="*/ 242 h 259"/>
                <a:gd name="T8" fmla="*/ 0 w 259"/>
                <a:gd name="T9" fmla="*/ 62 h 259"/>
                <a:gd name="T10" fmla="*/ 62 w 259"/>
                <a:gd name="T11" fmla="*/ 0 h 259"/>
                <a:gd name="T12" fmla="*/ 243 w 259"/>
                <a:gd name="T13" fmla="*/ 180 h 259"/>
                <a:gd name="T14" fmla="*/ 243 w 259"/>
                <a:gd name="T15" fmla="*/ 180 h 259"/>
                <a:gd name="T16" fmla="*/ 243 w 259"/>
                <a:gd name="T17" fmla="*/ 23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259">
                  <a:moveTo>
                    <a:pt x="243" y="235"/>
                  </a:moveTo>
                  <a:lnTo>
                    <a:pt x="235" y="242"/>
                  </a:lnTo>
                  <a:lnTo>
                    <a:pt x="235" y="242"/>
                  </a:lnTo>
                  <a:cubicBezTo>
                    <a:pt x="220" y="258"/>
                    <a:pt x="195" y="258"/>
                    <a:pt x="180" y="242"/>
                  </a:cubicBezTo>
                  <a:lnTo>
                    <a:pt x="0" y="62"/>
                  </a:lnTo>
                  <a:lnTo>
                    <a:pt x="62" y="0"/>
                  </a:lnTo>
                  <a:lnTo>
                    <a:pt x="243" y="180"/>
                  </a:lnTo>
                  <a:lnTo>
                    <a:pt x="243" y="180"/>
                  </a:lnTo>
                  <a:cubicBezTo>
                    <a:pt x="258" y="195"/>
                    <a:pt x="258" y="220"/>
                    <a:pt x="243" y="235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193">
              <a:extLst>
                <a:ext uri="{FF2B5EF4-FFF2-40B4-BE49-F238E27FC236}">
                  <a16:creationId xmlns:a16="http://schemas.microsoft.com/office/drawing/2014/main" id="{2694DC33-3AF2-EB48-9B41-4C2C4A9F9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9734" y="7742384"/>
              <a:ext cx="455924" cy="455921"/>
            </a:xfrm>
            <a:custGeom>
              <a:avLst/>
              <a:gdLst>
                <a:gd name="T0" fmla="*/ 263 w 365"/>
                <a:gd name="T1" fmla="*/ 263 h 366"/>
                <a:gd name="T2" fmla="*/ 263 w 365"/>
                <a:gd name="T3" fmla="*/ 263 h 366"/>
                <a:gd name="T4" fmla="*/ 101 w 365"/>
                <a:gd name="T5" fmla="*/ 263 h 366"/>
                <a:gd name="T6" fmla="*/ 101 w 365"/>
                <a:gd name="T7" fmla="*/ 263 h 366"/>
                <a:gd name="T8" fmla="*/ 101 w 365"/>
                <a:gd name="T9" fmla="*/ 102 h 366"/>
                <a:gd name="T10" fmla="*/ 101 w 365"/>
                <a:gd name="T11" fmla="*/ 102 h 366"/>
                <a:gd name="T12" fmla="*/ 263 w 365"/>
                <a:gd name="T13" fmla="*/ 102 h 366"/>
                <a:gd name="T14" fmla="*/ 263 w 365"/>
                <a:gd name="T15" fmla="*/ 102 h 366"/>
                <a:gd name="T16" fmla="*/ 263 w 365"/>
                <a:gd name="T17" fmla="*/ 263 h 366"/>
                <a:gd name="T18" fmla="*/ 299 w 365"/>
                <a:gd name="T19" fmla="*/ 65 h 366"/>
                <a:gd name="T20" fmla="*/ 299 w 365"/>
                <a:gd name="T21" fmla="*/ 65 h 366"/>
                <a:gd name="T22" fmla="*/ 65 w 365"/>
                <a:gd name="T23" fmla="*/ 65 h 366"/>
                <a:gd name="T24" fmla="*/ 65 w 365"/>
                <a:gd name="T25" fmla="*/ 65 h 366"/>
                <a:gd name="T26" fmla="*/ 65 w 365"/>
                <a:gd name="T27" fmla="*/ 300 h 366"/>
                <a:gd name="T28" fmla="*/ 65 w 365"/>
                <a:gd name="T29" fmla="*/ 300 h 366"/>
                <a:gd name="T30" fmla="*/ 299 w 365"/>
                <a:gd name="T31" fmla="*/ 300 h 366"/>
                <a:gd name="T32" fmla="*/ 299 w 365"/>
                <a:gd name="T33" fmla="*/ 300 h 366"/>
                <a:gd name="T34" fmla="*/ 299 w 365"/>
                <a:gd name="T35" fmla="*/ 6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5" h="366">
                  <a:moveTo>
                    <a:pt x="263" y="263"/>
                  </a:moveTo>
                  <a:lnTo>
                    <a:pt x="263" y="263"/>
                  </a:lnTo>
                  <a:cubicBezTo>
                    <a:pt x="218" y="308"/>
                    <a:pt x="146" y="308"/>
                    <a:pt x="101" y="263"/>
                  </a:cubicBezTo>
                  <a:lnTo>
                    <a:pt x="101" y="263"/>
                  </a:lnTo>
                  <a:cubicBezTo>
                    <a:pt x="56" y="219"/>
                    <a:pt x="56" y="146"/>
                    <a:pt x="101" y="102"/>
                  </a:cubicBezTo>
                  <a:lnTo>
                    <a:pt x="101" y="102"/>
                  </a:lnTo>
                  <a:cubicBezTo>
                    <a:pt x="146" y="57"/>
                    <a:pt x="218" y="57"/>
                    <a:pt x="263" y="102"/>
                  </a:cubicBezTo>
                  <a:lnTo>
                    <a:pt x="263" y="102"/>
                  </a:lnTo>
                  <a:cubicBezTo>
                    <a:pt x="307" y="146"/>
                    <a:pt x="307" y="219"/>
                    <a:pt x="263" y="263"/>
                  </a:cubicBezTo>
                  <a:close/>
                  <a:moveTo>
                    <a:pt x="299" y="65"/>
                  </a:moveTo>
                  <a:lnTo>
                    <a:pt x="299" y="65"/>
                  </a:lnTo>
                  <a:cubicBezTo>
                    <a:pt x="234" y="0"/>
                    <a:pt x="129" y="0"/>
                    <a:pt x="65" y="65"/>
                  </a:cubicBezTo>
                  <a:lnTo>
                    <a:pt x="65" y="65"/>
                  </a:lnTo>
                  <a:cubicBezTo>
                    <a:pt x="0" y="130"/>
                    <a:pt x="0" y="235"/>
                    <a:pt x="65" y="300"/>
                  </a:cubicBezTo>
                  <a:lnTo>
                    <a:pt x="65" y="300"/>
                  </a:lnTo>
                  <a:cubicBezTo>
                    <a:pt x="129" y="365"/>
                    <a:pt x="234" y="365"/>
                    <a:pt x="299" y="300"/>
                  </a:cubicBezTo>
                  <a:lnTo>
                    <a:pt x="299" y="300"/>
                  </a:lnTo>
                  <a:cubicBezTo>
                    <a:pt x="364" y="235"/>
                    <a:pt x="364" y="130"/>
                    <a:pt x="299" y="65"/>
                  </a:cubicBezTo>
                  <a:close/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74A3CA5B-FE43-F745-B497-9B1CFB871C35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107" name="object 6">
              <a:extLst>
                <a:ext uri="{FF2B5EF4-FFF2-40B4-BE49-F238E27FC236}">
                  <a16:creationId xmlns:a16="http://schemas.microsoft.com/office/drawing/2014/main" id="{8B8DC39F-811C-204D-AC14-B1746D44100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bject 7">
              <a:extLst>
                <a:ext uri="{FF2B5EF4-FFF2-40B4-BE49-F238E27FC236}">
                  <a16:creationId xmlns:a16="http://schemas.microsoft.com/office/drawing/2014/main" id="{C7102D30-D358-A24B-9BDE-3222542DB3DD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sz="1800" b="1" spc="-2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Каникулярные профильные школы</a:t>
              </a:r>
              <a:endParaRPr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8" name="Рисунок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546" y="231399"/>
            <a:ext cx="3112597" cy="2075480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4" y="1124114"/>
            <a:ext cx="3153608" cy="2102405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527" y="1101429"/>
            <a:ext cx="3174119" cy="2116079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64" y="3373635"/>
            <a:ext cx="3166479" cy="2110986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85" y="3349762"/>
            <a:ext cx="3202289" cy="213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63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655361-8FCF-F04A-AAB2-2031766A0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03"/>
            <a:ext cx="12192000" cy="6858000"/>
          </a:xfrm>
          <a:prstGeom prst="rect">
            <a:avLst/>
          </a:prstGeom>
        </p:spPr>
      </p:pic>
      <p:sp>
        <p:nvSpPr>
          <p:cNvPr id="3" name="Shape 46485">
            <a:extLst>
              <a:ext uri="{FF2B5EF4-FFF2-40B4-BE49-F238E27FC236}">
                <a16:creationId xmlns:a16="http://schemas.microsoft.com/office/drawing/2014/main" id="{0880A66A-0CB3-AF40-971B-248B6F03846C}"/>
              </a:ext>
            </a:extLst>
          </p:cNvPr>
          <p:cNvSpPr/>
          <p:nvPr/>
        </p:nvSpPr>
        <p:spPr>
          <a:xfrm>
            <a:off x="10184391" y="4398128"/>
            <a:ext cx="1050436" cy="2438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85" extrusionOk="0">
                <a:moveTo>
                  <a:pt x="12120" y="3"/>
                </a:moveTo>
                <a:cubicBezTo>
                  <a:pt x="11719" y="-15"/>
                  <a:pt x="11337" y="40"/>
                  <a:pt x="11046" y="141"/>
                </a:cubicBezTo>
                <a:cubicBezTo>
                  <a:pt x="10754" y="243"/>
                  <a:pt x="10557" y="391"/>
                  <a:pt x="10515" y="564"/>
                </a:cubicBezTo>
                <a:lnTo>
                  <a:pt x="9930" y="5345"/>
                </a:lnTo>
                <a:lnTo>
                  <a:pt x="9345" y="5316"/>
                </a:lnTo>
                <a:lnTo>
                  <a:pt x="8040" y="1743"/>
                </a:lnTo>
                <a:cubicBezTo>
                  <a:pt x="7998" y="1569"/>
                  <a:pt x="7800" y="1418"/>
                  <a:pt x="7509" y="1317"/>
                </a:cubicBezTo>
                <a:cubicBezTo>
                  <a:pt x="7219" y="1215"/>
                  <a:pt x="6836" y="1160"/>
                  <a:pt x="6435" y="1179"/>
                </a:cubicBezTo>
                <a:lnTo>
                  <a:pt x="6272" y="1187"/>
                </a:lnTo>
                <a:cubicBezTo>
                  <a:pt x="5870" y="1206"/>
                  <a:pt x="5528" y="1294"/>
                  <a:pt x="5292" y="1419"/>
                </a:cubicBezTo>
                <a:cubicBezTo>
                  <a:pt x="5057" y="1545"/>
                  <a:pt x="4930" y="1707"/>
                  <a:pt x="4973" y="1881"/>
                </a:cubicBezTo>
                <a:cubicBezTo>
                  <a:pt x="5170" y="2880"/>
                  <a:pt x="5458" y="3876"/>
                  <a:pt x="5836" y="4866"/>
                </a:cubicBezTo>
                <a:cubicBezTo>
                  <a:pt x="6102" y="5562"/>
                  <a:pt x="6417" y="6255"/>
                  <a:pt x="6700" y="6949"/>
                </a:cubicBezTo>
                <a:cubicBezTo>
                  <a:pt x="6771" y="7124"/>
                  <a:pt x="6841" y="7300"/>
                  <a:pt x="6727" y="7469"/>
                </a:cubicBezTo>
                <a:cubicBezTo>
                  <a:pt x="6670" y="7555"/>
                  <a:pt x="6567" y="7632"/>
                  <a:pt x="6401" y="7687"/>
                </a:cubicBezTo>
                <a:cubicBezTo>
                  <a:pt x="5957" y="7832"/>
                  <a:pt x="5433" y="7764"/>
                  <a:pt x="4993" y="7613"/>
                </a:cubicBezTo>
                <a:cubicBezTo>
                  <a:pt x="4584" y="7473"/>
                  <a:pt x="4220" y="7272"/>
                  <a:pt x="3864" y="7087"/>
                </a:cubicBezTo>
                <a:cubicBezTo>
                  <a:pt x="3502" y="6900"/>
                  <a:pt x="3056" y="6746"/>
                  <a:pt x="2592" y="6606"/>
                </a:cubicBezTo>
                <a:cubicBezTo>
                  <a:pt x="2269" y="6508"/>
                  <a:pt x="1934" y="6418"/>
                  <a:pt x="1552" y="6400"/>
                </a:cubicBezTo>
                <a:cubicBezTo>
                  <a:pt x="1149" y="6381"/>
                  <a:pt x="733" y="6448"/>
                  <a:pt x="436" y="6573"/>
                </a:cubicBezTo>
                <a:cubicBezTo>
                  <a:pt x="114" y="6710"/>
                  <a:pt x="-36" y="6896"/>
                  <a:pt x="8" y="7079"/>
                </a:cubicBezTo>
                <a:cubicBezTo>
                  <a:pt x="49" y="7247"/>
                  <a:pt x="260" y="7398"/>
                  <a:pt x="484" y="7549"/>
                </a:cubicBezTo>
                <a:cubicBezTo>
                  <a:pt x="2483" y="8895"/>
                  <a:pt x="4829" y="10135"/>
                  <a:pt x="7232" y="11350"/>
                </a:cubicBezTo>
                <a:cubicBezTo>
                  <a:pt x="7497" y="11485"/>
                  <a:pt x="7768" y="11618"/>
                  <a:pt x="7978" y="11770"/>
                </a:cubicBezTo>
                <a:cubicBezTo>
                  <a:pt x="8261" y="11974"/>
                  <a:pt x="8428" y="12204"/>
                  <a:pt x="8467" y="12442"/>
                </a:cubicBezTo>
                <a:lnTo>
                  <a:pt x="7917" y="21585"/>
                </a:lnTo>
                <a:lnTo>
                  <a:pt x="18880" y="21585"/>
                </a:lnTo>
                <a:lnTo>
                  <a:pt x="18282" y="11742"/>
                </a:lnTo>
                <a:cubicBezTo>
                  <a:pt x="18531" y="11452"/>
                  <a:pt x="18784" y="11162"/>
                  <a:pt x="19043" y="10872"/>
                </a:cubicBezTo>
                <a:cubicBezTo>
                  <a:pt x="19269" y="10621"/>
                  <a:pt x="19501" y="10368"/>
                  <a:pt x="19669" y="10105"/>
                </a:cubicBezTo>
                <a:cubicBezTo>
                  <a:pt x="19956" y="9656"/>
                  <a:pt x="20056" y="9187"/>
                  <a:pt x="20159" y="8721"/>
                </a:cubicBezTo>
                <a:cubicBezTo>
                  <a:pt x="20351" y="7851"/>
                  <a:pt x="20565" y="6981"/>
                  <a:pt x="20791" y="6112"/>
                </a:cubicBezTo>
                <a:cubicBezTo>
                  <a:pt x="21017" y="5246"/>
                  <a:pt x="21255" y="4380"/>
                  <a:pt x="21505" y="3514"/>
                </a:cubicBezTo>
                <a:cubicBezTo>
                  <a:pt x="21564" y="3343"/>
                  <a:pt x="21466" y="3179"/>
                  <a:pt x="21260" y="3044"/>
                </a:cubicBezTo>
                <a:cubicBezTo>
                  <a:pt x="21084" y="2929"/>
                  <a:pt x="20825" y="2834"/>
                  <a:pt x="20506" y="2783"/>
                </a:cubicBezTo>
                <a:lnTo>
                  <a:pt x="20540" y="2771"/>
                </a:lnTo>
                <a:cubicBezTo>
                  <a:pt x="20142" y="2741"/>
                  <a:pt x="19752" y="2781"/>
                  <a:pt x="19445" y="2874"/>
                </a:cubicBezTo>
                <a:cubicBezTo>
                  <a:pt x="19137" y="2967"/>
                  <a:pt x="18909" y="3111"/>
                  <a:pt x="18839" y="3282"/>
                </a:cubicBezTo>
                <a:lnTo>
                  <a:pt x="17241" y="5809"/>
                </a:lnTo>
                <a:lnTo>
                  <a:pt x="16752" y="5777"/>
                </a:lnTo>
                <a:lnTo>
                  <a:pt x="16622" y="5768"/>
                </a:lnTo>
                <a:lnTo>
                  <a:pt x="18282" y="1684"/>
                </a:lnTo>
                <a:cubicBezTo>
                  <a:pt x="18352" y="1512"/>
                  <a:pt x="18251" y="1346"/>
                  <a:pt x="18037" y="1214"/>
                </a:cubicBezTo>
                <a:cubicBezTo>
                  <a:pt x="17823" y="1082"/>
                  <a:pt x="17496" y="983"/>
                  <a:pt x="17098" y="952"/>
                </a:cubicBezTo>
                <a:lnTo>
                  <a:pt x="16942" y="941"/>
                </a:lnTo>
                <a:cubicBezTo>
                  <a:pt x="16544" y="910"/>
                  <a:pt x="16161" y="953"/>
                  <a:pt x="15854" y="1046"/>
                </a:cubicBezTo>
                <a:cubicBezTo>
                  <a:pt x="15546" y="1140"/>
                  <a:pt x="15319" y="1283"/>
                  <a:pt x="15249" y="1455"/>
                </a:cubicBezTo>
                <a:lnTo>
                  <a:pt x="13582" y="5571"/>
                </a:lnTo>
                <a:lnTo>
                  <a:pt x="12977" y="5539"/>
                </a:lnTo>
                <a:lnTo>
                  <a:pt x="13582" y="703"/>
                </a:lnTo>
                <a:cubicBezTo>
                  <a:pt x="13625" y="529"/>
                  <a:pt x="13499" y="364"/>
                  <a:pt x="13263" y="238"/>
                </a:cubicBezTo>
                <a:cubicBezTo>
                  <a:pt x="13027" y="112"/>
                  <a:pt x="12685" y="27"/>
                  <a:pt x="12283" y="9"/>
                </a:cubicBezTo>
                <a:lnTo>
                  <a:pt x="12120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46482">
            <a:extLst>
              <a:ext uri="{FF2B5EF4-FFF2-40B4-BE49-F238E27FC236}">
                <a16:creationId xmlns:a16="http://schemas.microsoft.com/office/drawing/2014/main" id="{348207CC-ED88-AF4B-BAE2-ACA26989F4AE}"/>
              </a:ext>
            </a:extLst>
          </p:cNvPr>
          <p:cNvSpPr/>
          <p:nvPr/>
        </p:nvSpPr>
        <p:spPr>
          <a:xfrm>
            <a:off x="937187" y="4398159"/>
            <a:ext cx="847984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9" h="21600" extrusionOk="0">
                <a:moveTo>
                  <a:pt x="4374" y="0"/>
                </a:moveTo>
                <a:cubicBezTo>
                  <a:pt x="3813" y="0"/>
                  <a:pt x="3308" y="81"/>
                  <a:pt x="2940" y="210"/>
                </a:cubicBezTo>
                <a:cubicBezTo>
                  <a:pt x="2573" y="338"/>
                  <a:pt x="2342" y="515"/>
                  <a:pt x="2342" y="712"/>
                </a:cubicBezTo>
                <a:lnTo>
                  <a:pt x="2342" y="4349"/>
                </a:lnTo>
                <a:lnTo>
                  <a:pt x="2342" y="4805"/>
                </a:lnTo>
                <a:lnTo>
                  <a:pt x="2342" y="6642"/>
                </a:lnTo>
                <a:cubicBezTo>
                  <a:pt x="2216" y="6639"/>
                  <a:pt x="2090" y="6640"/>
                  <a:pt x="1965" y="6645"/>
                </a:cubicBezTo>
                <a:cubicBezTo>
                  <a:pt x="1216" y="6673"/>
                  <a:pt x="548" y="6826"/>
                  <a:pt x="212" y="7061"/>
                </a:cubicBezTo>
                <a:cubicBezTo>
                  <a:pt x="-22" y="7225"/>
                  <a:pt x="-74" y="7421"/>
                  <a:pt x="114" y="7607"/>
                </a:cubicBezTo>
                <a:cubicBezTo>
                  <a:pt x="628" y="8461"/>
                  <a:pt x="1448" y="9291"/>
                  <a:pt x="2563" y="10072"/>
                </a:cubicBezTo>
                <a:cubicBezTo>
                  <a:pt x="3170" y="10498"/>
                  <a:pt x="3866" y="10907"/>
                  <a:pt x="4456" y="11335"/>
                </a:cubicBezTo>
                <a:cubicBezTo>
                  <a:pt x="4970" y="11709"/>
                  <a:pt x="5440" y="12112"/>
                  <a:pt x="5811" y="12517"/>
                </a:cubicBezTo>
                <a:lnTo>
                  <a:pt x="5136" y="21600"/>
                </a:lnTo>
                <a:lnTo>
                  <a:pt x="18342" y="21600"/>
                </a:lnTo>
                <a:lnTo>
                  <a:pt x="17644" y="12280"/>
                </a:lnTo>
                <a:cubicBezTo>
                  <a:pt x="17875" y="12024"/>
                  <a:pt x="18142" y="11774"/>
                  <a:pt x="18424" y="11525"/>
                </a:cubicBezTo>
                <a:cubicBezTo>
                  <a:pt x="19452" y="10614"/>
                  <a:pt x="20903" y="9745"/>
                  <a:pt x="21300" y="8772"/>
                </a:cubicBezTo>
                <a:cubicBezTo>
                  <a:pt x="21526" y="8217"/>
                  <a:pt x="21419" y="7653"/>
                  <a:pt x="21374" y="7093"/>
                </a:cubicBezTo>
                <a:cubicBezTo>
                  <a:pt x="21323" y="6473"/>
                  <a:pt x="21360" y="5853"/>
                  <a:pt x="21365" y="5233"/>
                </a:cubicBezTo>
                <a:cubicBezTo>
                  <a:pt x="21367" y="5036"/>
                  <a:pt x="21143" y="4859"/>
                  <a:pt x="20775" y="4730"/>
                </a:cubicBezTo>
                <a:cubicBezTo>
                  <a:pt x="20408" y="4602"/>
                  <a:pt x="19894" y="4521"/>
                  <a:pt x="19334" y="4521"/>
                </a:cubicBezTo>
                <a:lnTo>
                  <a:pt x="19112" y="4521"/>
                </a:lnTo>
                <a:cubicBezTo>
                  <a:pt x="18551" y="4521"/>
                  <a:pt x="18046" y="4602"/>
                  <a:pt x="17679" y="4730"/>
                </a:cubicBezTo>
                <a:cubicBezTo>
                  <a:pt x="17332" y="4852"/>
                  <a:pt x="17121" y="5018"/>
                  <a:pt x="17097" y="5201"/>
                </a:cubicBezTo>
                <a:lnTo>
                  <a:pt x="16458" y="5164"/>
                </a:lnTo>
                <a:lnTo>
                  <a:pt x="16458" y="4865"/>
                </a:lnTo>
                <a:cubicBezTo>
                  <a:pt x="16458" y="4669"/>
                  <a:pt x="16228" y="4489"/>
                  <a:pt x="15860" y="4360"/>
                </a:cubicBezTo>
                <a:cubicBezTo>
                  <a:pt x="15492" y="4231"/>
                  <a:pt x="14987" y="4154"/>
                  <a:pt x="14426" y="4154"/>
                </a:cubicBezTo>
                <a:lnTo>
                  <a:pt x="14197" y="4154"/>
                </a:lnTo>
                <a:cubicBezTo>
                  <a:pt x="13636" y="4154"/>
                  <a:pt x="13129" y="4231"/>
                  <a:pt x="12763" y="4360"/>
                </a:cubicBezTo>
                <a:cubicBezTo>
                  <a:pt x="12397" y="4489"/>
                  <a:pt x="12173" y="4669"/>
                  <a:pt x="12173" y="4865"/>
                </a:cubicBezTo>
                <a:lnTo>
                  <a:pt x="12173" y="4914"/>
                </a:lnTo>
                <a:lnTo>
                  <a:pt x="11542" y="4880"/>
                </a:lnTo>
                <a:lnTo>
                  <a:pt x="11542" y="4400"/>
                </a:lnTo>
                <a:cubicBezTo>
                  <a:pt x="11542" y="4204"/>
                  <a:pt x="11312" y="4024"/>
                  <a:pt x="10944" y="3895"/>
                </a:cubicBezTo>
                <a:cubicBezTo>
                  <a:pt x="10577" y="3766"/>
                  <a:pt x="10072" y="3689"/>
                  <a:pt x="9511" y="3689"/>
                </a:cubicBezTo>
                <a:lnTo>
                  <a:pt x="9289" y="3689"/>
                </a:lnTo>
                <a:cubicBezTo>
                  <a:pt x="8728" y="3689"/>
                  <a:pt x="8223" y="3766"/>
                  <a:pt x="7856" y="3895"/>
                </a:cubicBezTo>
                <a:cubicBezTo>
                  <a:pt x="7488" y="4024"/>
                  <a:pt x="7258" y="4204"/>
                  <a:pt x="7258" y="4400"/>
                </a:cubicBezTo>
                <a:lnTo>
                  <a:pt x="7258" y="4630"/>
                </a:lnTo>
                <a:lnTo>
                  <a:pt x="6627" y="4593"/>
                </a:lnTo>
                <a:lnTo>
                  <a:pt x="6627" y="712"/>
                </a:lnTo>
                <a:cubicBezTo>
                  <a:pt x="6627" y="515"/>
                  <a:pt x="6405" y="338"/>
                  <a:pt x="6037" y="210"/>
                </a:cubicBezTo>
                <a:cubicBezTo>
                  <a:pt x="5669" y="81"/>
                  <a:pt x="5156" y="0"/>
                  <a:pt x="4595" y="0"/>
                </a:cubicBezTo>
                <a:lnTo>
                  <a:pt x="4374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6483">
            <a:extLst>
              <a:ext uri="{FF2B5EF4-FFF2-40B4-BE49-F238E27FC236}">
                <a16:creationId xmlns:a16="http://schemas.microsoft.com/office/drawing/2014/main" id="{11896F94-9305-CF41-9A97-07F5FD176A3E}"/>
              </a:ext>
            </a:extLst>
          </p:cNvPr>
          <p:cNvSpPr/>
          <p:nvPr/>
        </p:nvSpPr>
        <p:spPr>
          <a:xfrm>
            <a:off x="3250193" y="4419561"/>
            <a:ext cx="805529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84" extrusionOk="0">
                <a:moveTo>
                  <a:pt x="10411" y="3"/>
                </a:moveTo>
                <a:cubicBezTo>
                  <a:pt x="9856" y="-16"/>
                  <a:pt x="9330" y="39"/>
                  <a:pt x="8926" y="147"/>
                </a:cubicBezTo>
                <a:cubicBezTo>
                  <a:pt x="8523" y="254"/>
                  <a:pt x="8242" y="414"/>
                  <a:pt x="8184" y="598"/>
                </a:cubicBezTo>
                <a:lnTo>
                  <a:pt x="7376" y="5631"/>
                </a:lnTo>
                <a:lnTo>
                  <a:pt x="6568" y="5599"/>
                </a:lnTo>
                <a:lnTo>
                  <a:pt x="4757" y="1849"/>
                </a:lnTo>
                <a:cubicBezTo>
                  <a:pt x="4699" y="1665"/>
                  <a:pt x="4425" y="1506"/>
                  <a:pt x="4023" y="1398"/>
                </a:cubicBezTo>
                <a:cubicBezTo>
                  <a:pt x="3621" y="1290"/>
                  <a:pt x="3094" y="1233"/>
                  <a:pt x="2538" y="1252"/>
                </a:cubicBezTo>
                <a:lnTo>
                  <a:pt x="2318" y="1260"/>
                </a:lnTo>
                <a:cubicBezTo>
                  <a:pt x="1762" y="1280"/>
                  <a:pt x="1281" y="1373"/>
                  <a:pt x="955" y="1506"/>
                </a:cubicBezTo>
                <a:cubicBezTo>
                  <a:pt x="629" y="1639"/>
                  <a:pt x="456" y="1811"/>
                  <a:pt x="515" y="1995"/>
                </a:cubicBezTo>
                <a:lnTo>
                  <a:pt x="2832" y="7412"/>
                </a:lnTo>
                <a:cubicBezTo>
                  <a:pt x="1722" y="7352"/>
                  <a:pt x="631" y="7551"/>
                  <a:pt x="188" y="7893"/>
                </a:cubicBezTo>
                <a:cubicBezTo>
                  <a:pt x="-17" y="8052"/>
                  <a:pt x="-61" y="8233"/>
                  <a:pt x="90" y="8407"/>
                </a:cubicBezTo>
                <a:cubicBezTo>
                  <a:pt x="754" y="9197"/>
                  <a:pt x="1577" y="9972"/>
                  <a:pt x="2538" y="10729"/>
                </a:cubicBezTo>
                <a:cubicBezTo>
                  <a:pt x="3071" y="11149"/>
                  <a:pt x="3655" y="11561"/>
                  <a:pt x="4252" y="11972"/>
                </a:cubicBezTo>
                <a:cubicBezTo>
                  <a:pt x="4762" y="12323"/>
                  <a:pt x="5338" y="12691"/>
                  <a:pt x="5912" y="13045"/>
                </a:cubicBezTo>
                <a:lnTo>
                  <a:pt x="5239" y="21584"/>
                </a:lnTo>
                <a:lnTo>
                  <a:pt x="18399" y="21584"/>
                </a:lnTo>
                <a:lnTo>
                  <a:pt x="17723" y="13048"/>
                </a:lnTo>
                <a:cubicBezTo>
                  <a:pt x="18349" y="12671"/>
                  <a:pt x="18949" y="12295"/>
                  <a:pt x="19539" y="11916"/>
                </a:cubicBezTo>
                <a:cubicBezTo>
                  <a:pt x="20041" y="11594"/>
                  <a:pt x="20543" y="11266"/>
                  <a:pt x="20871" y="10910"/>
                </a:cubicBezTo>
                <a:cubicBezTo>
                  <a:pt x="21286" y="10459"/>
                  <a:pt x="21353" y="9980"/>
                  <a:pt x="21401" y="9507"/>
                </a:cubicBezTo>
                <a:cubicBezTo>
                  <a:pt x="21510" y="8453"/>
                  <a:pt x="21539" y="7399"/>
                  <a:pt x="21516" y="6345"/>
                </a:cubicBezTo>
                <a:cubicBezTo>
                  <a:pt x="21512" y="6160"/>
                  <a:pt x="21294" y="5993"/>
                  <a:pt x="20928" y="5872"/>
                </a:cubicBezTo>
                <a:cubicBezTo>
                  <a:pt x="20562" y="5750"/>
                  <a:pt x="20051" y="5674"/>
                  <a:pt x="19492" y="5674"/>
                </a:cubicBezTo>
                <a:lnTo>
                  <a:pt x="19272" y="5674"/>
                </a:lnTo>
                <a:cubicBezTo>
                  <a:pt x="18712" y="5671"/>
                  <a:pt x="18203" y="5747"/>
                  <a:pt x="17844" y="5872"/>
                </a:cubicBezTo>
                <a:cubicBezTo>
                  <a:pt x="17633" y="5945"/>
                  <a:pt x="17486" y="6033"/>
                  <a:pt x="17395" y="6131"/>
                </a:cubicBezTo>
                <a:lnTo>
                  <a:pt x="16628" y="6085"/>
                </a:lnTo>
                <a:lnTo>
                  <a:pt x="16628" y="5826"/>
                </a:lnTo>
                <a:cubicBezTo>
                  <a:pt x="16628" y="5640"/>
                  <a:pt x="16399" y="5471"/>
                  <a:pt x="16033" y="5350"/>
                </a:cubicBezTo>
                <a:cubicBezTo>
                  <a:pt x="15667" y="5229"/>
                  <a:pt x="15164" y="5155"/>
                  <a:pt x="14605" y="5155"/>
                </a:cubicBezTo>
                <a:lnTo>
                  <a:pt x="14385" y="5155"/>
                </a:lnTo>
                <a:cubicBezTo>
                  <a:pt x="13826" y="5156"/>
                  <a:pt x="13324" y="5229"/>
                  <a:pt x="12957" y="5350"/>
                </a:cubicBezTo>
                <a:cubicBezTo>
                  <a:pt x="12542" y="5487"/>
                  <a:pt x="12306" y="5683"/>
                  <a:pt x="12361" y="5890"/>
                </a:cubicBezTo>
                <a:lnTo>
                  <a:pt x="11594" y="5858"/>
                </a:lnTo>
                <a:lnTo>
                  <a:pt x="12435" y="747"/>
                </a:lnTo>
                <a:cubicBezTo>
                  <a:pt x="12493" y="563"/>
                  <a:pt x="12321" y="388"/>
                  <a:pt x="11994" y="255"/>
                </a:cubicBezTo>
                <a:cubicBezTo>
                  <a:pt x="11668" y="121"/>
                  <a:pt x="11187" y="28"/>
                  <a:pt x="10632" y="9"/>
                </a:cubicBezTo>
                <a:lnTo>
                  <a:pt x="10411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6484">
            <a:extLst>
              <a:ext uri="{FF2B5EF4-FFF2-40B4-BE49-F238E27FC236}">
                <a16:creationId xmlns:a16="http://schemas.microsoft.com/office/drawing/2014/main" id="{2555F918-8213-0F4A-B1E0-CE10501A1FEC}"/>
              </a:ext>
            </a:extLst>
          </p:cNvPr>
          <p:cNvSpPr/>
          <p:nvPr/>
        </p:nvSpPr>
        <p:spPr>
          <a:xfrm>
            <a:off x="5715979" y="4419561"/>
            <a:ext cx="825816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9" h="21585" extrusionOk="0">
                <a:moveTo>
                  <a:pt x="9556" y="3"/>
                </a:moveTo>
                <a:cubicBezTo>
                  <a:pt x="9046" y="-15"/>
                  <a:pt x="8562" y="37"/>
                  <a:pt x="8191" y="138"/>
                </a:cubicBezTo>
                <a:cubicBezTo>
                  <a:pt x="7821" y="240"/>
                  <a:pt x="7563" y="388"/>
                  <a:pt x="7509" y="562"/>
                </a:cubicBezTo>
                <a:lnTo>
                  <a:pt x="6766" y="5345"/>
                </a:lnTo>
                <a:lnTo>
                  <a:pt x="6023" y="5316"/>
                </a:lnTo>
                <a:lnTo>
                  <a:pt x="4365" y="1743"/>
                </a:lnTo>
                <a:cubicBezTo>
                  <a:pt x="4311" y="1569"/>
                  <a:pt x="4060" y="1418"/>
                  <a:pt x="3691" y="1317"/>
                </a:cubicBezTo>
                <a:cubicBezTo>
                  <a:pt x="3322" y="1215"/>
                  <a:pt x="2836" y="1160"/>
                  <a:pt x="2327" y="1179"/>
                </a:cubicBezTo>
                <a:lnTo>
                  <a:pt x="2128" y="1187"/>
                </a:lnTo>
                <a:cubicBezTo>
                  <a:pt x="1618" y="1206"/>
                  <a:pt x="1174" y="1294"/>
                  <a:pt x="875" y="1419"/>
                </a:cubicBezTo>
                <a:cubicBezTo>
                  <a:pt x="577" y="1545"/>
                  <a:pt x="416" y="1704"/>
                  <a:pt x="470" y="1878"/>
                </a:cubicBezTo>
                <a:lnTo>
                  <a:pt x="2594" y="6982"/>
                </a:lnTo>
                <a:cubicBezTo>
                  <a:pt x="1576" y="6925"/>
                  <a:pt x="582" y="7112"/>
                  <a:pt x="176" y="7434"/>
                </a:cubicBezTo>
                <a:cubicBezTo>
                  <a:pt x="-12" y="7583"/>
                  <a:pt x="-58" y="7755"/>
                  <a:pt x="81" y="7919"/>
                </a:cubicBezTo>
                <a:cubicBezTo>
                  <a:pt x="549" y="8678"/>
                  <a:pt x="1306" y="9415"/>
                  <a:pt x="2327" y="10108"/>
                </a:cubicBezTo>
                <a:cubicBezTo>
                  <a:pt x="2979" y="10551"/>
                  <a:pt x="3698" y="10988"/>
                  <a:pt x="4127" y="11463"/>
                </a:cubicBezTo>
                <a:cubicBezTo>
                  <a:pt x="4236" y="11583"/>
                  <a:pt x="4324" y="11705"/>
                  <a:pt x="4391" y="11828"/>
                </a:cubicBezTo>
                <a:cubicBezTo>
                  <a:pt x="4446" y="12001"/>
                  <a:pt x="4494" y="12173"/>
                  <a:pt x="4534" y="12345"/>
                </a:cubicBezTo>
                <a:cubicBezTo>
                  <a:pt x="4895" y="13874"/>
                  <a:pt x="4697" y="15410"/>
                  <a:pt x="4488" y="16942"/>
                </a:cubicBezTo>
                <a:cubicBezTo>
                  <a:pt x="4277" y="18490"/>
                  <a:pt x="4054" y="20037"/>
                  <a:pt x="3821" y="21585"/>
                </a:cubicBezTo>
                <a:lnTo>
                  <a:pt x="17745" y="21585"/>
                </a:lnTo>
                <a:cubicBezTo>
                  <a:pt x="17559" y="18474"/>
                  <a:pt x="17374" y="15363"/>
                  <a:pt x="17188" y="12252"/>
                </a:cubicBezTo>
                <a:cubicBezTo>
                  <a:pt x="17180" y="12109"/>
                  <a:pt x="17171" y="11966"/>
                  <a:pt x="17163" y="11824"/>
                </a:cubicBezTo>
                <a:cubicBezTo>
                  <a:pt x="17322" y="11658"/>
                  <a:pt x="17497" y="11493"/>
                  <a:pt x="17689" y="11331"/>
                </a:cubicBezTo>
                <a:cubicBezTo>
                  <a:pt x="18073" y="11007"/>
                  <a:pt x="18523" y="10692"/>
                  <a:pt x="18859" y="10355"/>
                </a:cubicBezTo>
                <a:cubicBezTo>
                  <a:pt x="19475" y="9738"/>
                  <a:pt x="19658" y="9079"/>
                  <a:pt x="19861" y="8427"/>
                </a:cubicBezTo>
                <a:cubicBezTo>
                  <a:pt x="20119" y="7599"/>
                  <a:pt x="20433" y="6772"/>
                  <a:pt x="20716" y="5944"/>
                </a:cubicBezTo>
                <a:cubicBezTo>
                  <a:pt x="20992" y="5135"/>
                  <a:pt x="21243" y="4325"/>
                  <a:pt x="21467" y="3514"/>
                </a:cubicBezTo>
                <a:cubicBezTo>
                  <a:pt x="21542" y="3343"/>
                  <a:pt x="21426" y="3176"/>
                  <a:pt x="21165" y="3041"/>
                </a:cubicBezTo>
                <a:cubicBezTo>
                  <a:pt x="20941" y="2926"/>
                  <a:pt x="20612" y="2834"/>
                  <a:pt x="20206" y="2783"/>
                </a:cubicBezTo>
                <a:lnTo>
                  <a:pt x="20241" y="2771"/>
                </a:lnTo>
                <a:cubicBezTo>
                  <a:pt x="19736" y="2741"/>
                  <a:pt x="19241" y="2781"/>
                  <a:pt x="18850" y="2874"/>
                </a:cubicBezTo>
                <a:cubicBezTo>
                  <a:pt x="18460" y="2967"/>
                  <a:pt x="18179" y="3111"/>
                  <a:pt x="18090" y="3282"/>
                </a:cubicBezTo>
                <a:lnTo>
                  <a:pt x="16060" y="5809"/>
                </a:lnTo>
                <a:lnTo>
                  <a:pt x="15430" y="5777"/>
                </a:lnTo>
                <a:lnTo>
                  <a:pt x="15438" y="5774"/>
                </a:lnTo>
                <a:lnTo>
                  <a:pt x="15274" y="5768"/>
                </a:lnTo>
                <a:lnTo>
                  <a:pt x="17373" y="1684"/>
                </a:lnTo>
                <a:cubicBezTo>
                  <a:pt x="17462" y="1512"/>
                  <a:pt x="17343" y="1343"/>
                  <a:pt x="17071" y="1211"/>
                </a:cubicBezTo>
                <a:cubicBezTo>
                  <a:pt x="16799" y="1079"/>
                  <a:pt x="16375" y="983"/>
                  <a:pt x="15870" y="952"/>
                </a:cubicBezTo>
                <a:lnTo>
                  <a:pt x="15672" y="941"/>
                </a:lnTo>
                <a:cubicBezTo>
                  <a:pt x="15167" y="910"/>
                  <a:pt x="14680" y="953"/>
                  <a:pt x="14290" y="1046"/>
                </a:cubicBezTo>
                <a:cubicBezTo>
                  <a:pt x="13899" y="1140"/>
                  <a:pt x="13610" y="1283"/>
                  <a:pt x="13521" y="1455"/>
                </a:cubicBezTo>
                <a:lnTo>
                  <a:pt x="11405" y="5571"/>
                </a:lnTo>
                <a:lnTo>
                  <a:pt x="10636" y="5539"/>
                </a:lnTo>
                <a:lnTo>
                  <a:pt x="11405" y="703"/>
                </a:lnTo>
                <a:cubicBezTo>
                  <a:pt x="11458" y="529"/>
                  <a:pt x="11307" y="364"/>
                  <a:pt x="11007" y="238"/>
                </a:cubicBezTo>
                <a:cubicBezTo>
                  <a:pt x="10708" y="112"/>
                  <a:pt x="10265" y="24"/>
                  <a:pt x="9755" y="6"/>
                </a:cubicBezTo>
                <a:lnTo>
                  <a:pt x="9556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6486">
            <a:extLst>
              <a:ext uri="{FF2B5EF4-FFF2-40B4-BE49-F238E27FC236}">
                <a16:creationId xmlns:a16="http://schemas.microsoft.com/office/drawing/2014/main" id="{37C21836-45D2-9145-8CB8-A0DDAC460C9E}"/>
              </a:ext>
            </a:extLst>
          </p:cNvPr>
          <p:cNvSpPr/>
          <p:nvPr/>
        </p:nvSpPr>
        <p:spPr>
          <a:xfrm>
            <a:off x="7850459" y="4419561"/>
            <a:ext cx="807239" cy="2438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2" h="21584" extrusionOk="0">
                <a:moveTo>
                  <a:pt x="10379" y="3"/>
                </a:moveTo>
                <a:cubicBezTo>
                  <a:pt x="9825" y="-16"/>
                  <a:pt x="9301" y="42"/>
                  <a:pt x="8899" y="149"/>
                </a:cubicBezTo>
                <a:cubicBezTo>
                  <a:pt x="8497" y="257"/>
                  <a:pt x="8217" y="414"/>
                  <a:pt x="8158" y="598"/>
                </a:cubicBezTo>
                <a:lnTo>
                  <a:pt x="7353" y="5674"/>
                </a:lnTo>
                <a:lnTo>
                  <a:pt x="6548" y="5642"/>
                </a:lnTo>
                <a:lnTo>
                  <a:pt x="4742" y="1849"/>
                </a:lnTo>
                <a:cubicBezTo>
                  <a:pt x="4684" y="1665"/>
                  <a:pt x="4411" y="1506"/>
                  <a:pt x="4010" y="1398"/>
                </a:cubicBezTo>
                <a:cubicBezTo>
                  <a:pt x="3609" y="1290"/>
                  <a:pt x="3084" y="1233"/>
                  <a:pt x="2530" y="1252"/>
                </a:cubicBezTo>
                <a:lnTo>
                  <a:pt x="2310" y="1260"/>
                </a:lnTo>
                <a:cubicBezTo>
                  <a:pt x="1756" y="1280"/>
                  <a:pt x="1277" y="1373"/>
                  <a:pt x="952" y="1506"/>
                </a:cubicBezTo>
                <a:cubicBezTo>
                  <a:pt x="627" y="1639"/>
                  <a:pt x="455" y="1811"/>
                  <a:pt x="513" y="1995"/>
                </a:cubicBezTo>
                <a:lnTo>
                  <a:pt x="2823" y="7412"/>
                </a:lnTo>
                <a:cubicBezTo>
                  <a:pt x="1716" y="7352"/>
                  <a:pt x="629" y="7551"/>
                  <a:pt x="187" y="7893"/>
                </a:cubicBezTo>
                <a:cubicBezTo>
                  <a:pt x="-17" y="8052"/>
                  <a:pt x="-61" y="8233"/>
                  <a:pt x="90" y="8407"/>
                </a:cubicBezTo>
                <a:cubicBezTo>
                  <a:pt x="749" y="9197"/>
                  <a:pt x="1568" y="9973"/>
                  <a:pt x="2530" y="10729"/>
                </a:cubicBezTo>
                <a:cubicBezTo>
                  <a:pt x="3056" y="11142"/>
                  <a:pt x="3627" y="11550"/>
                  <a:pt x="4401" y="11918"/>
                </a:cubicBezTo>
                <a:cubicBezTo>
                  <a:pt x="4783" y="12100"/>
                  <a:pt x="5214" y="12271"/>
                  <a:pt x="5533" y="12466"/>
                </a:cubicBezTo>
                <a:cubicBezTo>
                  <a:pt x="5966" y="12731"/>
                  <a:pt x="6178" y="13030"/>
                  <a:pt x="6147" y="13331"/>
                </a:cubicBezTo>
                <a:lnTo>
                  <a:pt x="5222" y="21584"/>
                </a:lnTo>
                <a:lnTo>
                  <a:pt x="18342" y="21584"/>
                </a:lnTo>
                <a:lnTo>
                  <a:pt x="17691" y="13333"/>
                </a:lnTo>
                <a:cubicBezTo>
                  <a:pt x="17751" y="13178"/>
                  <a:pt x="17865" y="13026"/>
                  <a:pt x="18033" y="12880"/>
                </a:cubicBezTo>
                <a:cubicBezTo>
                  <a:pt x="18165" y="12765"/>
                  <a:pt x="18329" y="12655"/>
                  <a:pt x="18496" y="12546"/>
                </a:cubicBezTo>
                <a:cubicBezTo>
                  <a:pt x="19413" y="11948"/>
                  <a:pt x="20442" y="11366"/>
                  <a:pt x="20945" y="10696"/>
                </a:cubicBezTo>
                <a:cubicBezTo>
                  <a:pt x="21238" y="10306"/>
                  <a:pt x="21322" y="9898"/>
                  <a:pt x="21376" y="9494"/>
                </a:cubicBezTo>
                <a:cubicBezTo>
                  <a:pt x="21514" y="8444"/>
                  <a:pt x="21539" y="7395"/>
                  <a:pt x="21449" y="6345"/>
                </a:cubicBezTo>
                <a:cubicBezTo>
                  <a:pt x="21449" y="6159"/>
                  <a:pt x="21228" y="5993"/>
                  <a:pt x="20863" y="5872"/>
                </a:cubicBezTo>
                <a:cubicBezTo>
                  <a:pt x="20498" y="5750"/>
                  <a:pt x="19989" y="5674"/>
                  <a:pt x="19432" y="5674"/>
                </a:cubicBezTo>
                <a:lnTo>
                  <a:pt x="19212" y="5674"/>
                </a:lnTo>
                <a:cubicBezTo>
                  <a:pt x="18933" y="5673"/>
                  <a:pt x="18665" y="5691"/>
                  <a:pt x="18423" y="5726"/>
                </a:cubicBezTo>
                <a:cubicBezTo>
                  <a:pt x="18184" y="5759"/>
                  <a:pt x="17968" y="5809"/>
                  <a:pt x="17789" y="5872"/>
                </a:cubicBezTo>
                <a:cubicBezTo>
                  <a:pt x="17563" y="5950"/>
                  <a:pt x="17404" y="6047"/>
                  <a:pt x="17325" y="6153"/>
                </a:cubicBezTo>
                <a:lnTo>
                  <a:pt x="16593" y="6123"/>
                </a:lnTo>
                <a:lnTo>
                  <a:pt x="18879" y="1787"/>
                </a:lnTo>
                <a:cubicBezTo>
                  <a:pt x="18975" y="1605"/>
                  <a:pt x="18841" y="1428"/>
                  <a:pt x="18545" y="1287"/>
                </a:cubicBezTo>
                <a:cubicBezTo>
                  <a:pt x="18250" y="1147"/>
                  <a:pt x="17792" y="1044"/>
                  <a:pt x="17244" y="1012"/>
                </a:cubicBezTo>
                <a:lnTo>
                  <a:pt x="17032" y="998"/>
                </a:lnTo>
                <a:cubicBezTo>
                  <a:pt x="16484" y="966"/>
                  <a:pt x="15944" y="1010"/>
                  <a:pt x="15520" y="1109"/>
                </a:cubicBezTo>
                <a:cubicBezTo>
                  <a:pt x="15095" y="1208"/>
                  <a:pt x="14787" y="1362"/>
                  <a:pt x="14690" y="1544"/>
                </a:cubicBezTo>
                <a:lnTo>
                  <a:pt x="12396" y="5915"/>
                </a:lnTo>
                <a:lnTo>
                  <a:pt x="11558" y="5880"/>
                </a:lnTo>
                <a:lnTo>
                  <a:pt x="12396" y="747"/>
                </a:lnTo>
                <a:cubicBezTo>
                  <a:pt x="12454" y="563"/>
                  <a:pt x="12282" y="388"/>
                  <a:pt x="11957" y="255"/>
                </a:cubicBezTo>
                <a:cubicBezTo>
                  <a:pt x="11631" y="121"/>
                  <a:pt x="11153" y="28"/>
                  <a:pt x="10599" y="9"/>
                </a:cubicBezTo>
                <a:lnTo>
                  <a:pt x="10379" y="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</p:spPr>
        <p:txBody>
          <a:bodyPr wrap="square" lIns="26789" tIns="26789" rIns="26789" bIns="26789" numCol="1" anchor="ctr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24BD6BA4-927A-7245-BC16-8EE3EA3B3BB8}"/>
              </a:ext>
            </a:extLst>
          </p:cNvPr>
          <p:cNvSpPr txBox="1">
            <a:spLocks/>
          </p:cNvSpPr>
          <p:nvPr/>
        </p:nvSpPr>
        <p:spPr>
          <a:xfrm>
            <a:off x="473702" y="1341807"/>
            <a:ext cx="10668000" cy="43088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1500"/>
              </a:lnSpc>
              <a:spcBef>
                <a:spcPts val="600"/>
              </a:spcBef>
            </a:pP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Участие 35-ти волонтеров в жизни Центра: конкурс «Звезда будущего», летняя профильная школа «Наука детям», фестиваль интеллектуальных и активных игр, мастер-класс «</a:t>
            </a:r>
            <a:r>
              <a:rPr lang="ru-RU" sz="1200" b="1" dirty="0" err="1" smtClean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Шедевремя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», фестиваль настольных игр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.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Общее количество участнико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в – 250 человек.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 </a:t>
            </a: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ea typeface="Lato Light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86020D8A-CD38-E141-877F-995DED9D2D50}"/>
              </a:ext>
            </a:extLst>
          </p:cNvPr>
          <p:cNvSpPr/>
          <p:nvPr/>
        </p:nvSpPr>
        <p:spPr>
          <a:xfrm>
            <a:off x="479564" y="239152"/>
            <a:ext cx="7342073" cy="683755"/>
          </a:xfrm>
          <a:custGeom>
            <a:avLst/>
            <a:gdLst/>
            <a:ahLst/>
            <a:cxnLst/>
            <a:rect l="l" t="t" r="r" b="b"/>
            <a:pathLst>
              <a:path w="111125" h="566419">
                <a:moveTo>
                  <a:pt x="111099" y="0"/>
                </a:moveTo>
                <a:lnTo>
                  <a:pt x="0" y="0"/>
                </a:lnTo>
                <a:lnTo>
                  <a:pt x="0" y="566242"/>
                </a:lnTo>
                <a:lnTo>
                  <a:pt x="111099" y="566242"/>
                </a:lnTo>
                <a:lnTo>
                  <a:pt x="111099" y="0"/>
                </a:lnTo>
                <a:close/>
              </a:path>
            </a:pathLst>
          </a:custGeom>
          <a:solidFill>
            <a:srgbClr val="084D8B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D7F2CA17-889F-6641-9A38-F6E30AED11B3}"/>
              </a:ext>
            </a:extLst>
          </p:cNvPr>
          <p:cNvSpPr txBox="1"/>
          <p:nvPr/>
        </p:nvSpPr>
        <p:spPr>
          <a:xfrm>
            <a:off x="664115" y="305327"/>
            <a:ext cx="650161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Волонтеры. Добрые дела. ЦРСКД БФУ </a:t>
            </a:r>
            <a:r>
              <a:rPr lang="ru-RU" sz="1800" b="1" spc="-2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им.И.Канта</a:t>
            </a:r>
            <a:r>
              <a:rPr lang="ru-RU" sz="1800" b="1" spc="-2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5352">
            <a:off x="9376263" y="2439081"/>
            <a:ext cx="2496593" cy="16643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933">
            <a:off x="4863108" y="2661593"/>
            <a:ext cx="2496593" cy="16643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r="7787" b="1812"/>
          <a:stretch/>
        </p:blipFill>
        <p:spPr>
          <a:xfrm flipH="1">
            <a:off x="7275216" y="2085974"/>
            <a:ext cx="1953901" cy="166439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20" y="1934404"/>
            <a:ext cx="2453055" cy="16353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041">
            <a:off x="178639" y="2621590"/>
            <a:ext cx="2358018" cy="15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93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3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63441" y="1214119"/>
            <a:ext cx="2520000" cy="1440000"/>
            <a:chOff x="32116" y="138413"/>
            <a:chExt cx="1844675" cy="1106805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2116" y="138413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32116" y="138413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Индивидуальный учебный маршрут обучения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78658" y="388538"/>
            <a:ext cx="1199535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0835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Профильная подготовка школьника на базе университета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555126" y="1214119"/>
            <a:ext cx="2520000" cy="1440000"/>
            <a:chOff x="2031467" y="146684"/>
            <a:chExt cx="1844675" cy="1106805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031467" y="146684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031467" y="146684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Научное руководство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243733" y="1204696"/>
            <a:ext cx="2520000" cy="1440000"/>
            <a:chOff x="4060610" y="146684"/>
            <a:chExt cx="1844675" cy="110680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060610" y="146684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4060610" y="146684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Проектная и исследовательская деятельность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912062" y="1205776"/>
            <a:ext cx="2520000" cy="1440000"/>
            <a:chOff x="6052490" y="144154"/>
            <a:chExt cx="1844675" cy="1106805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052490" y="144154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TextBox 14"/>
            <p:cNvSpPr txBox="1"/>
            <p:nvPr/>
          </p:nvSpPr>
          <p:spPr>
            <a:xfrm>
              <a:off x="6052490" y="144154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Дополнительные баллы при поступлении в вуз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817963" y="2876854"/>
            <a:ext cx="2520000" cy="1440000"/>
            <a:chOff x="0" y="1382960"/>
            <a:chExt cx="1844675" cy="1106805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1382960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TextBox 17"/>
            <p:cNvSpPr txBox="1"/>
            <p:nvPr/>
          </p:nvSpPr>
          <p:spPr>
            <a:xfrm>
              <a:off x="0" y="1382960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Сопровождение одаренных детей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555126" y="2867001"/>
            <a:ext cx="2520000" cy="1440000"/>
            <a:chOff x="2037389" y="1404845"/>
            <a:chExt cx="1844675" cy="1106805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037389" y="1404845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2037389" y="1404845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Развитие </a:t>
              </a:r>
              <a:b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hard</a:t>
              </a: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soft</a:t>
              </a: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digital</a:t>
              </a:r>
              <a:r>
                <a:rPr lang="en-US" sz="1400" b="1" i="0" kern="1200" dirty="0" smtClean="0"/>
                <a:t> </a:t>
              </a:r>
              <a:r>
                <a:rPr lang="en-US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skills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6223455" y="2876854"/>
            <a:ext cx="2520000" cy="1440000"/>
            <a:chOff x="4060610" y="1437957"/>
            <a:chExt cx="1844675" cy="110680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60610" y="1437957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TextBox 26"/>
            <p:cNvSpPr txBox="1"/>
            <p:nvPr/>
          </p:nvSpPr>
          <p:spPr>
            <a:xfrm>
              <a:off x="4060610" y="1437957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Знакомство </a:t>
              </a:r>
              <a:b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 современными профессиями. </a:t>
              </a:r>
              <a:r>
                <a:rPr lang="ru-RU" sz="14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Профориентацион</a:t>
              </a:r>
              <a:endParaRPr lang="ru-RU" sz="1400" b="1" kern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ные</a:t>
              </a: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пробы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912062" y="2867001"/>
            <a:ext cx="2520000" cy="1440000"/>
            <a:chOff x="6031866" y="1452755"/>
            <a:chExt cx="1844675" cy="1106805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031866" y="1452755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6031866" y="1452755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Олимпиадная подготовка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94607" y="4452523"/>
            <a:ext cx="2612190" cy="1515702"/>
            <a:chOff x="0" y="2586136"/>
            <a:chExt cx="1861317" cy="116304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0" y="2642375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TextBox 32"/>
            <p:cNvSpPr txBox="1"/>
            <p:nvPr/>
          </p:nvSpPr>
          <p:spPr>
            <a:xfrm>
              <a:off x="16642" y="2586136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Выявление талантливых детей со скрытой одаренностью 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3555126" y="4517473"/>
            <a:ext cx="2540874" cy="1450753"/>
            <a:chOff x="2003963" y="2653602"/>
            <a:chExt cx="1844675" cy="1106805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2003963" y="2653602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TextBox 35"/>
            <p:cNvSpPr txBox="1"/>
            <p:nvPr/>
          </p:nvSpPr>
          <p:spPr>
            <a:xfrm>
              <a:off x="2003963" y="2653602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Академическая среда для развития способностей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243733" y="4528226"/>
            <a:ext cx="2520000" cy="1440000"/>
            <a:chOff x="4067490" y="2653602"/>
            <a:chExt cx="1844675" cy="1106805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4067490" y="2653602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TextBox 38"/>
            <p:cNvSpPr txBox="1"/>
            <p:nvPr/>
          </p:nvSpPr>
          <p:spPr>
            <a:xfrm>
              <a:off x="4067490" y="2653602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Отложенные контракты и целевое обучение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8926372" y="4528226"/>
            <a:ext cx="2520000" cy="1440000"/>
            <a:chOff x="6039448" y="2667359"/>
            <a:chExt cx="1844675" cy="1106806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039448" y="2667359"/>
              <a:ext cx="1844675" cy="110680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extBox 41"/>
            <p:cNvSpPr txBox="1"/>
            <p:nvPr/>
          </p:nvSpPr>
          <p:spPr>
            <a:xfrm>
              <a:off x="6039448" y="2667360"/>
              <a:ext cx="1844675" cy="1106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Самоопределение</a:t>
              </a:r>
            </a:p>
            <a:p>
              <a:pPr lvl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2266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445" y="740322"/>
            <a:ext cx="113169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8357E"/>
                </a:solidFill>
              </a:rPr>
              <a:t>Национальный проект «Образование», Федеральный проект «Успех каждого ребенка»:</a:t>
            </a:r>
          </a:p>
          <a:p>
            <a:r>
              <a:rPr lang="ru-RU" dirty="0">
                <a:solidFill>
                  <a:srgbClr val="08357E"/>
                </a:solidFill>
              </a:rPr>
              <a:t>Формирование эффективной̆ системы выявления, поддержки и развития способностей и талантов у детей̆ и молодежи, основанной на принципах справедливости, всеобщности и направленной̆ на самоопределение и профессиональную ориентацию всех обучающихся. </a:t>
            </a:r>
          </a:p>
          <a:p>
            <a:r>
              <a:rPr lang="ru-RU" dirty="0">
                <a:solidFill>
                  <a:srgbClr val="08357E"/>
                </a:solidFill>
              </a:rPr>
              <a:t>Предоставление к 2024 году обучающимся 5-11 классов возможности освоения основных общеобразовательных программ по индивидуальному учебному плану, в том числе в сетевой̆ форме, с зачетом результатов освоения ими дополнительных общеобразовательных программ и программ профессионального обучения</a:t>
            </a:r>
          </a:p>
          <a:p>
            <a:endParaRPr lang="ru-RU" dirty="0">
              <a:solidFill>
                <a:srgbClr val="08357E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8357E"/>
                </a:solidFill>
              </a:rPr>
              <a:t>Концепция профильного обучения на старшей ступени общего образования, Приказ министерства образования Российской Федерации от 18 июля 2002 года N 2783:</a:t>
            </a:r>
          </a:p>
          <a:p>
            <a:r>
              <a:rPr lang="ru-RU" dirty="0">
                <a:solidFill>
                  <a:srgbClr val="08357E"/>
                </a:solidFill>
              </a:rPr>
              <a:t>Расширение образовательных возможностей и выстраивание учеником индивидуальной образовательной траектории, предполагающую дифференциацию содержания обучения и расширение образовательных возможностей за счет взаимодействия между общим и профессиональным образованием, с целью профориентации и эффективной подготовки выпускников школы к освоению программ высшего образования. </a:t>
            </a:r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8357E"/>
                </a:solidFill>
              </a:rPr>
              <a:t>Стратегия социально-экономического развития Калининградской области: </a:t>
            </a:r>
          </a:p>
          <a:p>
            <a:r>
              <a:rPr lang="ru-RU" dirty="0">
                <a:solidFill>
                  <a:srgbClr val="08357E"/>
                </a:solidFill>
              </a:rPr>
              <a:t>государственные программы по развитию здравоохранения, образования, промышленности, транспортной системы, цифровой трансформации, гражданского общества и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2495573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1" y="336318"/>
            <a:ext cx="1125120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0" y="968609"/>
            <a:ext cx="2051736" cy="22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535710" y="594446"/>
            <a:ext cx="4460520" cy="2182649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</a:t>
            </a:r>
            <a:r>
              <a:rPr lang="ru-RU" sz="2400" b="1" smtClean="0"/>
              <a:t>етевая </a:t>
            </a:r>
            <a:r>
              <a:rPr lang="ru-RU" sz="2400" b="1" dirty="0" smtClean="0"/>
              <a:t>организация 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191432" y="294469"/>
            <a:ext cx="6548137" cy="268470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1600" b="1" dirty="0" smtClean="0"/>
              <a:t>Кооперация общеобразовательного учреждения с вузом (расширение выбора </a:t>
            </a:r>
            <a:r>
              <a:rPr lang="ru-RU" sz="1600" b="1" dirty="0"/>
              <a:t>получения профильного </a:t>
            </a:r>
            <a:r>
              <a:rPr lang="ru-RU" sz="1600" b="1" dirty="0" smtClean="0"/>
              <a:t>обучения):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 smtClean="0"/>
              <a:t>в школе-углубленная подготовка по отдельным предметам,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/>
              <a:t>в</a:t>
            </a:r>
            <a:r>
              <a:rPr lang="ru-RU" sz="1600" dirty="0" smtClean="0"/>
              <a:t> вузе- модули, проекты, эксперименты, олимпиадная подготовка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dirty="0" smtClean="0"/>
              <a:t>на предприятии: </a:t>
            </a:r>
            <a:r>
              <a:rPr lang="ru-RU" sz="1600" dirty="0" err="1"/>
              <a:t>п</a:t>
            </a:r>
            <a:r>
              <a:rPr lang="ru-RU" sz="1600" dirty="0" err="1" smtClean="0"/>
              <a:t>роф.пробы</a:t>
            </a:r>
            <a:r>
              <a:rPr lang="ru-RU" sz="1600" dirty="0" smtClean="0"/>
              <a:t>, сопровождение </a:t>
            </a:r>
          </a:p>
          <a:p>
            <a:pPr>
              <a:lnSpc>
                <a:spcPct val="150000"/>
              </a:lnSpc>
            </a:pPr>
            <a:endParaRPr lang="ru-RU" sz="1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33815" y="3416472"/>
            <a:ext cx="3405754" cy="331396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Регион: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профессиональные кадры по востребованным областям экономики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объединение ресурсов школы, вуза и работодателей для решения задач образования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97348" y="3416472"/>
            <a:ext cx="3289758" cy="336588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Студенты:</a:t>
            </a:r>
            <a:r>
              <a:rPr lang="ru-RU" sz="1600" dirty="0" smtClean="0"/>
              <a:t> </a:t>
            </a:r>
          </a:p>
          <a:p>
            <a:r>
              <a:rPr lang="ru-RU" sz="1600" dirty="0" smtClean="0"/>
              <a:t>    успешная адаптация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собственный проект с 1 курса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err="1" smtClean="0"/>
              <a:t>перезачет</a:t>
            </a:r>
            <a:r>
              <a:rPr lang="ru-RU" sz="1600" dirty="0"/>
              <a:t> </a:t>
            </a:r>
            <a:r>
              <a:rPr lang="ru-RU" sz="1600"/>
              <a:t>результатов </a:t>
            </a:r>
            <a:r>
              <a:rPr lang="ru-RU" sz="1600" smtClean="0"/>
              <a:t>проекта </a:t>
            </a:r>
            <a:r>
              <a:rPr lang="ru-RU" sz="1600" dirty="0" smtClean="0"/>
              <a:t>на 1 курсе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err="1" smtClean="0"/>
              <a:t>волонтерство</a:t>
            </a:r>
            <a:endParaRPr lang="ru-RU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повышенная стипендия</a:t>
            </a:r>
            <a:endParaRPr lang="ru-RU" sz="1600" dirty="0"/>
          </a:p>
          <a:p>
            <a:r>
              <a:rPr lang="ru-RU" sz="1600" dirty="0" smtClean="0"/>
              <a:t> 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6481634" y="2867196"/>
            <a:ext cx="873149" cy="71502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8696" y="3442433"/>
            <a:ext cx="3441141" cy="331396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Школьники: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освоение ООП на базе вуза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 </a:t>
            </a:r>
            <a:r>
              <a:rPr lang="ru-RU" sz="1600" dirty="0" err="1" smtClean="0"/>
              <a:t>перезачет</a:t>
            </a:r>
            <a:r>
              <a:rPr lang="ru-RU" sz="1600" dirty="0" smtClean="0"/>
              <a:t> результатов обучения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раннее погружение в профессиональную среду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формирование образа </a:t>
            </a:r>
            <a:r>
              <a:rPr lang="ru-RU" sz="1600" dirty="0"/>
              <a:t>профессионального </a:t>
            </a:r>
            <a:r>
              <a:rPr lang="ru-RU" sz="1600" dirty="0" smtClean="0"/>
              <a:t>будущего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осознанный выбор  </a:t>
            </a:r>
            <a:r>
              <a:rPr lang="ru-RU" sz="1600" dirty="0"/>
              <a:t>направление подготовки в вузе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целевое обучение</a:t>
            </a:r>
            <a:endParaRPr lang="ru-RU" sz="1600" dirty="0"/>
          </a:p>
        </p:txBody>
      </p:sp>
      <p:sp>
        <p:nvSpPr>
          <p:cNvPr id="8" name="Стрелка вниз 7"/>
          <p:cNvSpPr/>
          <p:nvPr/>
        </p:nvSpPr>
        <p:spPr>
          <a:xfrm>
            <a:off x="9751996" y="2910102"/>
            <a:ext cx="873149" cy="71502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2717825">
            <a:off x="4189902" y="2663166"/>
            <a:ext cx="873149" cy="1208892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8" y="98321"/>
            <a:ext cx="11019018" cy="698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4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0" y="1258910"/>
            <a:ext cx="3668824" cy="2356279"/>
          </a:xfrm>
          <a:prstGeom prst="rect">
            <a:avLst/>
          </a:prstGeom>
        </p:spPr>
      </p:pic>
      <p:pic>
        <p:nvPicPr>
          <p:cNvPr id="4" name="Picture 6" descr="https://sun9-61.userapi.com/impg/TTTbM8joBQKHcJxmxdDoDdTYDJ9YecoNRInhcg/nXIAK4DosxQ.jpg?size=2500x1667&amp;quality=96&amp;sign=bfedd3d27b63f11f47a7aaba5375777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68" y="1214709"/>
            <a:ext cx="3600000" cy="240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32" y="1214720"/>
            <a:ext cx="3600000" cy="240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92" y="3717055"/>
            <a:ext cx="3600000" cy="23140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68" y="3630663"/>
            <a:ext cx="3600000" cy="240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044" y="3672458"/>
            <a:ext cx="3600000" cy="2403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5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49F0E8-A4A3-2C4D-AC85-714CB9E3D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5932DA-08E7-C848-A7F1-41E6CD0F6B20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978444" cy="909996"/>
            <a:chOff x="479564" y="239152"/>
            <a:chExt cx="7342073" cy="909996"/>
          </a:xfrm>
        </p:grpSpPr>
        <p:sp>
          <p:nvSpPr>
            <p:cNvPr id="4" name="object 6">
              <a:extLst>
                <a:ext uri="{FF2B5EF4-FFF2-40B4-BE49-F238E27FC236}">
                  <a16:creationId xmlns:a16="http://schemas.microsoft.com/office/drawing/2014/main" id="{FBE3C432-0EE7-F34C-85CB-EB8E3F74085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961E2486-E434-6E48-BDF8-84B17FDBD4AE}"/>
                </a:ext>
              </a:extLst>
            </p:cNvPr>
            <p:cNvSpPr txBox="1"/>
            <p:nvPr/>
          </p:nvSpPr>
          <p:spPr>
            <a:xfrm>
              <a:off x="664115" y="305327"/>
              <a:ext cx="7157522" cy="84382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sz="1800" b="1" spc="-2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Олимпиадная подготовка </a:t>
              </a:r>
              <a:r>
                <a:rPr lang="ru-RU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обучающихся к участию в мероприятиях всероссийского и международного уровней по предметам</a:t>
              </a:r>
              <a:r>
                <a:rPr lang="ru-RU" sz="1800" b="1" spc="-2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1">
            <a:extLst>
              <a:ext uri="{FF2B5EF4-FFF2-40B4-BE49-F238E27FC236}">
                <a16:creationId xmlns:a16="http://schemas.microsoft.com/office/drawing/2014/main" id="{B74AE18C-D1B1-0F42-9D12-41D4B49943D1}"/>
              </a:ext>
            </a:extLst>
          </p:cNvPr>
          <p:cNvGrpSpPr/>
          <p:nvPr/>
        </p:nvGrpSpPr>
        <p:grpSpPr>
          <a:xfrm>
            <a:off x="5859798" y="1926654"/>
            <a:ext cx="5688049" cy="4273590"/>
            <a:chOff x="11716421" y="3853308"/>
            <a:chExt cx="11376098" cy="8547180"/>
          </a:xfrm>
        </p:grpSpPr>
        <p:sp>
          <p:nvSpPr>
            <p:cNvPr id="7" name="Freeform 66">
              <a:extLst>
                <a:ext uri="{FF2B5EF4-FFF2-40B4-BE49-F238E27FC236}">
                  <a16:creationId xmlns:a16="http://schemas.microsoft.com/office/drawing/2014/main" id="{F485C8CF-035E-954B-9835-024FB39BA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6421" y="11488643"/>
              <a:ext cx="11376098" cy="911845"/>
            </a:xfrm>
            <a:custGeom>
              <a:avLst/>
              <a:gdLst>
                <a:gd name="T0" fmla="*/ 9132 w 9133"/>
                <a:gd name="T1" fmla="*/ 365 h 730"/>
                <a:gd name="T2" fmla="*/ 9132 w 9133"/>
                <a:gd name="T3" fmla="*/ 365 h 730"/>
                <a:gd name="T4" fmla="*/ 4566 w 9133"/>
                <a:gd name="T5" fmla="*/ 729 h 730"/>
                <a:gd name="T6" fmla="*/ 4566 w 9133"/>
                <a:gd name="T7" fmla="*/ 729 h 730"/>
                <a:gd name="T8" fmla="*/ 0 w 9133"/>
                <a:gd name="T9" fmla="*/ 365 h 730"/>
                <a:gd name="T10" fmla="*/ 0 w 9133"/>
                <a:gd name="T11" fmla="*/ 365 h 730"/>
                <a:gd name="T12" fmla="*/ 4566 w 9133"/>
                <a:gd name="T13" fmla="*/ 0 h 730"/>
                <a:gd name="T14" fmla="*/ 4566 w 9133"/>
                <a:gd name="T15" fmla="*/ 0 h 730"/>
                <a:gd name="T16" fmla="*/ 9132 w 9133"/>
                <a:gd name="T17" fmla="*/ 365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33" h="730">
                  <a:moveTo>
                    <a:pt x="9132" y="365"/>
                  </a:moveTo>
                  <a:lnTo>
                    <a:pt x="9132" y="365"/>
                  </a:lnTo>
                  <a:cubicBezTo>
                    <a:pt x="9132" y="566"/>
                    <a:pt x="7088" y="729"/>
                    <a:pt x="4566" y="729"/>
                  </a:cubicBezTo>
                  <a:lnTo>
                    <a:pt x="4566" y="729"/>
                  </a:lnTo>
                  <a:cubicBezTo>
                    <a:pt x="2044" y="729"/>
                    <a:pt x="0" y="566"/>
                    <a:pt x="0" y="365"/>
                  </a:cubicBezTo>
                  <a:lnTo>
                    <a:pt x="0" y="365"/>
                  </a:lnTo>
                  <a:cubicBezTo>
                    <a:pt x="0" y="164"/>
                    <a:pt x="2044" y="0"/>
                    <a:pt x="4566" y="0"/>
                  </a:cubicBezTo>
                  <a:lnTo>
                    <a:pt x="4566" y="0"/>
                  </a:lnTo>
                  <a:cubicBezTo>
                    <a:pt x="7088" y="0"/>
                    <a:pt x="9132" y="164"/>
                    <a:pt x="9132" y="365"/>
                  </a:cubicBezTo>
                </a:path>
              </a:pathLst>
            </a:custGeom>
            <a:solidFill>
              <a:srgbClr val="338A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338A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67">
              <a:extLst>
                <a:ext uri="{FF2B5EF4-FFF2-40B4-BE49-F238E27FC236}">
                  <a16:creationId xmlns:a16="http://schemas.microsoft.com/office/drawing/2014/main" id="{B1799FAE-0779-D045-802D-A426AA1BD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2597" y="4171904"/>
              <a:ext cx="3784706" cy="3603437"/>
            </a:xfrm>
            <a:custGeom>
              <a:avLst/>
              <a:gdLst>
                <a:gd name="T0" fmla="*/ 3025 w 3037"/>
                <a:gd name="T1" fmla="*/ 2294 h 2892"/>
                <a:gd name="T2" fmla="*/ 3025 w 3037"/>
                <a:gd name="T3" fmla="*/ 2294 h 2892"/>
                <a:gd name="T4" fmla="*/ 2985 w 3037"/>
                <a:gd name="T5" fmla="*/ 2294 h 2892"/>
                <a:gd name="T6" fmla="*/ 2867 w 3037"/>
                <a:gd name="T7" fmla="*/ 2413 h 2892"/>
                <a:gd name="T8" fmla="*/ 2867 w 3037"/>
                <a:gd name="T9" fmla="*/ 2413 h 2892"/>
                <a:gd name="T10" fmla="*/ 2800 w 3037"/>
                <a:gd name="T11" fmla="*/ 2344 h 2892"/>
                <a:gd name="T12" fmla="*/ 2800 w 3037"/>
                <a:gd name="T13" fmla="*/ 178 h 2892"/>
                <a:gd name="T14" fmla="*/ 2800 w 3037"/>
                <a:gd name="T15" fmla="*/ 178 h 2892"/>
                <a:gd name="T16" fmla="*/ 2621 w 3037"/>
                <a:gd name="T17" fmla="*/ 0 h 2892"/>
                <a:gd name="T18" fmla="*/ 179 w 3037"/>
                <a:gd name="T19" fmla="*/ 0 h 2892"/>
                <a:gd name="T20" fmla="*/ 179 w 3037"/>
                <a:gd name="T21" fmla="*/ 0 h 2892"/>
                <a:gd name="T22" fmla="*/ 0 w 3037"/>
                <a:gd name="T23" fmla="*/ 178 h 2892"/>
                <a:gd name="T24" fmla="*/ 0 w 3037"/>
                <a:gd name="T25" fmla="*/ 2670 h 2892"/>
                <a:gd name="T26" fmla="*/ 0 w 3037"/>
                <a:gd name="T27" fmla="*/ 2670 h 2892"/>
                <a:gd name="T28" fmla="*/ 179 w 3037"/>
                <a:gd name="T29" fmla="*/ 2848 h 2892"/>
                <a:gd name="T30" fmla="*/ 2462 w 3037"/>
                <a:gd name="T31" fmla="*/ 2848 h 2892"/>
                <a:gd name="T32" fmla="*/ 2462 w 3037"/>
                <a:gd name="T33" fmla="*/ 2848 h 2892"/>
                <a:gd name="T34" fmla="*/ 2618 w 3037"/>
                <a:gd name="T35" fmla="*/ 2891 h 2892"/>
                <a:gd name="T36" fmla="*/ 2618 w 3037"/>
                <a:gd name="T37" fmla="*/ 2891 h 2892"/>
                <a:gd name="T38" fmla="*/ 2922 w 3037"/>
                <a:gd name="T39" fmla="*/ 2587 h 2892"/>
                <a:gd name="T40" fmla="*/ 2922 w 3037"/>
                <a:gd name="T41" fmla="*/ 2587 h 2892"/>
                <a:gd name="T42" fmla="*/ 2896 w 3037"/>
                <a:gd name="T43" fmla="*/ 2464 h 2892"/>
                <a:gd name="T44" fmla="*/ 3025 w 3037"/>
                <a:gd name="T45" fmla="*/ 2335 h 2892"/>
                <a:gd name="T46" fmla="*/ 3025 w 3037"/>
                <a:gd name="T47" fmla="*/ 2335 h 2892"/>
                <a:gd name="T48" fmla="*/ 3025 w 3037"/>
                <a:gd name="T49" fmla="*/ 2294 h 2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37" h="2892">
                  <a:moveTo>
                    <a:pt x="3025" y="2294"/>
                  </a:moveTo>
                  <a:lnTo>
                    <a:pt x="3025" y="2294"/>
                  </a:lnTo>
                  <a:cubicBezTo>
                    <a:pt x="3014" y="2283"/>
                    <a:pt x="2996" y="2283"/>
                    <a:pt x="2985" y="2294"/>
                  </a:cubicBezTo>
                  <a:lnTo>
                    <a:pt x="2867" y="2413"/>
                  </a:lnTo>
                  <a:lnTo>
                    <a:pt x="2867" y="2413"/>
                  </a:lnTo>
                  <a:cubicBezTo>
                    <a:pt x="2848" y="2386"/>
                    <a:pt x="2826" y="2363"/>
                    <a:pt x="2800" y="2344"/>
                  </a:cubicBezTo>
                  <a:lnTo>
                    <a:pt x="2800" y="178"/>
                  </a:lnTo>
                  <a:lnTo>
                    <a:pt x="2800" y="178"/>
                  </a:lnTo>
                  <a:cubicBezTo>
                    <a:pt x="2800" y="79"/>
                    <a:pt x="2720" y="0"/>
                    <a:pt x="2621" y="0"/>
                  </a:cubicBezTo>
                  <a:lnTo>
                    <a:pt x="179" y="0"/>
                  </a:lnTo>
                  <a:lnTo>
                    <a:pt x="179" y="0"/>
                  </a:lnTo>
                  <a:cubicBezTo>
                    <a:pt x="80" y="0"/>
                    <a:pt x="0" y="79"/>
                    <a:pt x="0" y="178"/>
                  </a:cubicBezTo>
                  <a:lnTo>
                    <a:pt x="0" y="2670"/>
                  </a:lnTo>
                  <a:lnTo>
                    <a:pt x="0" y="2670"/>
                  </a:lnTo>
                  <a:cubicBezTo>
                    <a:pt x="0" y="2768"/>
                    <a:pt x="80" y="2848"/>
                    <a:pt x="179" y="2848"/>
                  </a:cubicBezTo>
                  <a:lnTo>
                    <a:pt x="2462" y="2848"/>
                  </a:lnTo>
                  <a:lnTo>
                    <a:pt x="2462" y="2848"/>
                  </a:lnTo>
                  <a:cubicBezTo>
                    <a:pt x="2508" y="2875"/>
                    <a:pt x="2561" y="2891"/>
                    <a:pt x="2618" y="2891"/>
                  </a:cubicBezTo>
                  <a:lnTo>
                    <a:pt x="2618" y="2891"/>
                  </a:lnTo>
                  <a:cubicBezTo>
                    <a:pt x="2786" y="2891"/>
                    <a:pt x="2922" y="2755"/>
                    <a:pt x="2922" y="2587"/>
                  </a:cubicBezTo>
                  <a:lnTo>
                    <a:pt x="2922" y="2587"/>
                  </a:lnTo>
                  <a:cubicBezTo>
                    <a:pt x="2922" y="2543"/>
                    <a:pt x="2913" y="2502"/>
                    <a:pt x="2896" y="2464"/>
                  </a:cubicBezTo>
                  <a:lnTo>
                    <a:pt x="3025" y="2335"/>
                  </a:lnTo>
                  <a:lnTo>
                    <a:pt x="3025" y="2335"/>
                  </a:lnTo>
                  <a:cubicBezTo>
                    <a:pt x="3036" y="2323"/>
                    <a:pt x="3036" y="2305"/>
                    <a:pt x="3025" y="2294"/>
                  </a:cubicBezTo>
                </a:path>
              </a:pathLst>
            </a:custGeom>
            <a:gradFill>
              <a:gsLst>
                <a:gs pos="1000">
                  <a:srgbClr val="DAE6FC"/>
                </a:gs>
                <a:gs pos="99000">
                  <a:srgbClr val="FFFF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68">
              <a:extLst>
                <a:ext uri="{FF2B5EF4-FFF2-40B4-BE49-F238E27FC236}">
                  <a16:creationId xmlns:a16="http://schemas.microsoft.com/office/drawing/2014/main" id="{85A699C3-EBDF-0C46-A782-055D75FCF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7379" y="3864295"/>
              <a:ext cx="3488086" cy="3548507"/>
            </a:xfrm>
            <a:custGeom>
              <a:avLst/>
              <a:gdLst>
                <a:gd name="T0" fmla="*/ 2621 w 2800"/>
                <a:gd name="T1" fmla="*/ 2849 h 2850"/>
                <a:gd name="T2" fmla="*/ 178 w 2800"/>
                <a:gd name="T3" fmla="*/ 2849 h 2850"/>
                <a:gd name="T4" fmla="*/ 178 w 2800"/>
                <a:gd name="T5" fmla="*/ 2849 h 2850"/>
                <a:gd name="T6" fmla="*/ 0 w 2800"/>
                <a:gd name="T7" fmla="*/ 2671 h 2850"/>
                <a:gd name="T8" fmla="*/ 0 w 2800"/>
                <a:gd name="T9" fmla="*/ 178 h 2850"/>
                <a:gd name="T10" fmla="*/ 0 w 2800"/>
                <a:gd name="T11" fmla="*/ 178 h 2850"/>
                <a:gd name="T12" fmla="*/ 178 w 2800"/>
                <a:gd name="T13" fmla="*/ 0 h 2850"/>
                <a:gd name="T14" fmla="*/ 2621 w 2800"/>
                <a:gd name="T15" fmla="*/ 0 h 2850"/>
                <a:gd name="T16" fmla="*/ 2621 w 2800"/>
                <a:gd name="T17" fmla="*/ 0 h 2850"/>
                <a:gd name="T18" fmla="*/ 2799 w 2800"/>
                <a:gd name="T19" fmla="*/ 178 h 2850"/>
                <a:gd name="T20" fmla="*/ 2799 w 2800"/>
                <a:gd name="T21" fmla="*/ 2671 h 2850"/>
                <a:gd name="T22" fmla="*/ 2799 w 2800"/>
                <a:gd name="T23" fmla="*/ 2671 h 2850"/>
                <a:gd name="T24" fmla="*/ 2621 w 2800"/>
                <a:gd name="T25" fmla="*/ 2849 h 2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0" h="2850">
                  <a:moveTo>
                    <a:pt x="2621" y="2849"/>
                  </a:moveTo>
                  <a:lnTo>
                    <a:pt x="178" y="2849"/>
                  </a:lnTo>
                  <a:lnTo>
                    <a:pt x="178" y="2849"/>
                  </a:lnTo>
                  <a:cubicBezTo>
                    <a:pt x="80" y="2849"/>
                    <a:pt x="0" y="2769"/>
                    <a:pt x="0" y="2671"/>
                  </a:cubicBezTo>
                  <a:lnTo>
                    <a:pt x="0" y="178"/>
                  </a:lnTo>
                  <a:lnTo>
                    <a:pt x="0" y="178"/>
                  </a:lnTo>
                  <a:cubicBezTo>
                    <a:pt x="0" y="80"/>
                    <a:pt x="80" y="0"/>
                    <a:pt x="178" y="0"/>
                  </a:cubicBezTo>
                  <a:lnTo>
                    <a:pt x="2621" y="0"/>
                  </a:lnTo>
                  <a:lnTo>
                    <a:pt x="2621" y="0"/>
                  </a:lnTo>
                  <a:cubicBezTo>
                    <a:pt x="2720" y="0"/>
                    <a:pt x="2799" y="80"/>
                    <a:pt x="2799" y="178"/>
                  </a:cubicBezTo>
                  <a:lnTo>
                    <a:pt x="2799" y="2671"/>
                  </a:lnTo>
                  <a:lnTo>
                    <a:pt x="2799" y="2671"/>
                  </a:lnTo>
                  <a:cubicBezTo>
                    <a:pt x="2799" y="2769"/>
                    <a:pt x="2720" y="2849"/>
                    <a:pt x="2621" y="28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69">
              <a:extLst>
                <a:ext uri="{FF2B5EF4-FFF2-40B4-BE49-F238E27FC236}">
                  <a16:creationId xmlns:a16="http://schemas.microsoft.com/office/drawing/2014/main" id="{82185240-6CBE-1748-B37C-545291BBA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6144" y="4633319"/>
              <a:ext cx="3021174" cy="3998937"/>
            </a:xfrm>
            <a:custGeom>
              <a:avLst/>
              <a:gdLst>
                <a:gd name="T0" fmla="*/ 2250 w 2427"/>
                <a:gd name="T1" fmla="*/ 3208 h 3209"/>
                <a:gd name="T2" fmla="*/ 177 w 2427"/>
                <a:gd name="T3" fmla="*/ 3208 h 3209"/>
                <a:gd name="T4" fmla="*/ 177 w 2427"/>
                <a:gd name="T5" fmla="*/ 3208 h 3209"/>
                <a:gd name="T6" fmla="*/ 0 w 2427"/>
                <a:gd name="T7" fmla="*/ 3032 h 3209"/>
                <a:gd name="T8" fmla="*/ 0 w 2427"/>
                <a:gd name="T9" fmla="*/ 176 h 3209"/>
                <a:gd name="T10" fmla="*/ 0 w 2427"/>
                <a:gd name="T11" fmla="*/ 176 h 3209"/>
                <a:gd name="T12" fmla="*/ 177 w 2427"/>
                <a:gd name="T13" fmla="*/ 0 h 3209"/>
                <a:gd name="T14" fmla="*/ 2250 w 2427"/>
                <a:gd name="T15" fmla="*/ 0 h 3209"/>
                <a:gd name="T16" fmla="*/ 2250 w 2427"/>
                <a:gd name="T17" fmla="*/ 0 h 3209"/>
                <a:gd name="T18" fmla="*/ 2426 w 2427"/>
                <a:gd name="T19" fmla="*/ 176 h 3209"/>
                <a:gd name="T20" fmla="*/ 2426 w 2427"/>
                <a:gd name="T21" fmla="*/ 3032 h 3209"/>
                <a:gd name="T22" fmla="*/ 2426 w 2427"/>
                <a:gd name="T23" fmla="*/ 3032 h 3209"/>
                <a:gd name="T24" fmla="*/ 2250 w 2427"/>
                <a:gd name="T25" fmla="*/ 3208 h 3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7" h="3209">
                  <a:moveTo>
                    <a:pt x="2250" y="3208"/>
                  </a:moveTo>
                  <a:lnTo>
                    <a:pt x="177" y="3208"/>
                  </a:lnTo>
                  <a:lnTo>
                    <a:pt x="177" y="3208"/>
                  </a:lnTo>
                  <a:cubicBezTo>
                    <a:pt x="79" y="3208"/>
                    <a:pt x="0" y="3129"/>
                    <a:pt x="0" y="3032"/>
                  </a:cubicBezTo>
                  <a:lnTo>
                    <a:pt x="0" y="176"/>
                  </a:lnTo>
                  <a:lnTo>
                    <a:pt x="0" y="176"/>
                  </a:lnTo>
                  <a:cubicBezTo>
                    <a:pt x="0" y="79"/>
                    <a:pt x="79" y="0"/>
                    <a:pt x="177" y="0"/>
                  </a:cubicBezTo>
                  <a:lnTo>
                    <a:pt x="2250" y="0"/>
                  </a:lnTo>
                  <a:lnTo>
                    <a:pt x="2250" y="0"/>
                  </a:lnTo>
                  <a:cubicBezTo>
                    <a:pt x="2347" y="0"/>
                    <a:pt x="2426" y="79"/>
                    <a:pt x="2426" y="176"/>
                  </a:cubicBezTo>
                  <a:lnTo>
                    <a:pt x="2426" y="3032"/>
                  </a:lnTo>
                  <a:lnTo>
                    <a:pt x="2426" y="3032"/>
                  </a:lnTo>
                  <a:cubicBezTo>
                    <a:pt x="2426" y="3129"/>
                    <a:pt x="2347" y="3208"/>
                    <a:pt x="2250" y="3208"/>
                  </a:cubicBezTo>
                </a:path>
              </a:pathLst>
            </a:custGeom>
            <a:gradFill>
              <a:gsLst>
                <a:gs pos="1000">
                  <a:srgbClr val="DAE6FC"/>
                </a:gs>
                <a:gs pos="99000">
                  <a:srgbClr val="FFFF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70">
              <a:extLst>
                <a:ext uri="{FF2B5EF4-FFF2-40B4-BE49-F238E27FC236}">
                  <a16:creationId xmlns:a16="http://schemas.microsoft.com/office/drawing/2014/main" id="{7CC6F302-85F0-7B49-8975-68912ABAF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10794" y="4314723"/>
              <a:ext cx="3026671" cy="3998937"/>
            </a:xfrm>
            <a:custGeom>
              <a:avLst/>
              <a:gdLst>
                <a:gd name="T0" fmla="*/ 2251 w 2428"/>
                <a:gd name="T1" fmla="*/ 3208 h 3209"/>
                <a:gd name="T2" fmla="*/ 176 w 2428"/>
                <a:gd name="T3" fmla="*/ 3208 h 3209"/>
                <a:gd name="T4" fmla="*/ 176 w 2428"/>
                <a:gd name="T5" fmla="*/ 3208 h 3209"/>
                <a:gd name="T6" fmla="*/ 0 w 2428"/>
                <a:gd name="T7" fmla="*/ 3031 h 3209"/>
                <a:gd name="T8" fmla="*/ 0 w 2428"/>
                <a:gd name="T9" fmla="*/ 176 h 3209"/>
                <a:gd name="T10" fmla="*/ 0 w 2428"/>
                <a:gd name="T11" fmla="*/ 176 h 3209"/>
                <a:gd name="T12" fmla="*/ 176 w 2428"/>
                <a:gd name="T13" fmla="*/ 0 h 3209"/>
                <a:gd name="T14" fmla="*/ 2251 w 2428"/>
                <a:gd name="T15" fmla="*/ 0 h 3209"/>
                <a:gd name="T16" fmla="*/ 2251 w 2428"/>
                <a:gd name="T17" fmla="*/ 0 h 3209"/>
                <a:gd name="T18" fmla="*/ 2427 w 2428"/>
                <a:gd name="T19" fmla="*/ 176 h 3209"/>
                <a:gd name="T20" fmla="*/ 2427 w 2428"/>
                <a:gd name="T21" fmla="*/ 3031 h 3209"/>
                <a:gd name="T22" fmla="*/ 2427 w 2428"/>
                <a:gd name="T23" fmla="*/ 3031 h 3209"/>
                <a:gd name="T24" fmla="*/ 2251 w 2428"/>
                <a:gd name="T25" fmla="*/ 3208 h 3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28" h="3209">
                  <a:moveTo>
                    <a:pt x="2251" y="3208"/>
                  </a:moveTo>
                  <a:lnTo>
                    <a:pt x="176" y="3208"/>
                  </a:lnTo>
                  <a:lnTo>
                    <a:pt x="176" y="3208"/>
                  </a:lnTo>
                  <a:cubicBezTo>
                    <a:pt x="79" y="3208"/>
                    <a:pt x="0" y="3129"/>
                    <a:pt x="0" y="3031"/>
                  </a:cubicBezTo>
                  <a:lnTo>
                    <a:pt x="0" y="176"/>
                  </a:lnTo>
                  <a:lnTo>
                    <a:pt x="0" y="176"/>
                  </a:lnTo>
                  <a:cubicBezTo>
                    <a:pt x="0" y="79"/>
                    <a:pt x="79" y="0"/>
                    <a:pt x="176" y="0"/>
                  </a:cubicBezTo>
                  <a:lnTo>
                    <a:pt x="2251" y="0"/>
                  </a:lnTo>
                  <a:lnTo>
                    <a:pt x="2251" y="0"/>
                  </a:lnTo>
                  <a:cubicBezTo>
                    <a:pt x="2348" y="0"/>
                    <a:pt x="2427" y="79"/>
                    <a:pt x="2427" y="176"/>
                  </a:cubicBezTo>
                  <a:lnTo>
                    <a:pt x="2427" y="3031"/>
                  </a:lnTo>
                  <a:lnTo>
                    <a:pt x="2427" y="3031"/>
                  </a:lnTo>
                  <a:cubicBezTo>
                    <a:pt x="2427" y="3129"/>
                    <a:pt x="2348" y="3208"/>
                    <a:pt x="2251" y="320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71">
              <a:extLst>
                <a:ext uri="{FF2B5EF4-FFF2-40B4-BE49-F238E27FC236}">
                  <a16:creationId xmlns:a16="http://schemas.microsoft.com/office/drawing/2014/main" id="{D5F24594-5FEB-2C46-A093-2BAF1D417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05304" y="4303736"/>
              <a:ext cx="3043148" cy="4015415"/>
            </a:xfrm>
            <a:custGeom>
              <a:avLst/>
              <a:gdLst>
                <a:gd name="T0" fmla="*/ 2258 w 2442"/>
                <a:gd name="T1" fmla="*/ 3221 h 3222"/>
                <a:gd name="T2" fmla="*/ 183 w 2442"/>
                <a:gd name="T3" fmla="*/ 3221 h 3222"/>
                <a:gd name="T4" fmla="*/ 183 w 2442"/>
                <a:gd name="T5" fmla="*/ 3221 h 3222"/>
                <a:gd name="T6" fmla="*/ 0 w 2442"/>
                <a:gd name="T7" fmla="*/ 3038 h 3222"/>
                <a:gd name="T8" fmla="*/ 0 w 2442"/>
                <a:gd name="T9" fmla="*/ 183 h 3222"/>
                <a:gd name="T10" fmla="*/ 0 w 2442"/>
                <a:gd name="T11" fmla="*/ 183 h 3222"/>
                <a:gd name="T12" fmla="*/ 183 w 2442"/>
                <a:gd name="T13" fmla="*/ 0 h 3222"/>
                <a:gd name="T14" fmla="*/ 183 w 2442"/>
                <a:gd name="T15" fmla="*/ 0 h 3222"/>
                <a:gd name="T16" fmla="*/ 190 w 2442"/>
                <a:gd name="T17" fmla="*/ 7 h 3222"/>
                <a:gd name="T18" fmla="*/ 190 w 2442"/>
                <a:gd name="T19" fmla="*/ 7 h 3222"/>
                <a:gd name="T20" fmla="*/ 183 w 2442"/>
                <a:gd name="T21" fmla="*/ 14 h 3222"/>
                <a:gd name="T22" fmla="*/ 183 w 2442"/>
                <a:gd name="T23" fmla="*/ 14 h 3222"/>
                <a:gd name="T24" fmla="*/ 14 w 2442"/>
                <a:gd name="T25" fmla="*/ 183 h 3222"/>
                <a:gd name="T26" fmla="*/ 14 w 2442"/>
                <a:gd name="T27" fmla="*/ 3038 h 3222"/>
                <a:gd name="T28" fmla="*/ 14 w 2442"/>
                <a:gd name="T29" fmla="*/ 3038 h 3222"/>
                <a:gd name="T30" fmla="*/ 183 w 2442"/>
                <a:gd name="T31" fmla="*/ 3208 h 3222"/>
                <a:gd name="T32" fmla="*/ 2258 w 2442"/>
                <a:gd name="T33" fmla="*/ 3208 h 3222"/>
                <a:gd name="T34" fmla="*/ 2258 w 2442"/>
                <a:gd name="T35" fmla="*/ 3208 h 3222"/>
                <a:gd name="T36" fmla="*/ 2427 w 2442"/>
                <a:gd name="T37" fmla="*/ 3038 h 3222"/>
                <a:gd name="T38" fmla="*/ 2427 w 2442"/>
                <a:gd name="T39" fmla="*/ 3038 h 3222"/>
                <a:gd name="T40" fmla="*/ 2434 w 2442"/>
                <a:gd name="T41" fmla="*/ 3031 h 3222"/>
                <a:gd name="T42" fmla="*/ 2434 w 2442"/>
                <a:gd name="T43" fmla="*/ 3031 h 3222"/>
                <a:gd name="T44" fmla="*/ 2441 w 2442"/>
                <a:gd name="T45" fmla="*/ 3038 h 3222"/>
                <a:gd name="T46" fmla="*/ 2441 w 2442"/>
                <a:gd name="T47" fmla="*/ 3038 h 3222"/>
                <a:gd name="T48" fmla="*/ 2258 w 2442"/>
                <a:gd name="T49" fmla="*/ 3221 h 3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42" h="3222">
                  <a:moveTo>
                    <a:pt x="2258" y="3221"/>
                  </a:moveTo>
                  <a:lnTo>
                    <a:pt x="183" y="3221"/>
                  </a:lnTo>
                  <a:lnTo>
                    <a:pt x="183" y="3221"/>
                  </a:lnTo>
                  <a:cubicBezTo>
                    <a:pt x="83" y="3221"/>
                    <a:pt x="0" y="3139"/>
                    <a:pt x="0" y="3038"/>
                  </a:cubicBezTo>
                  <a:lnTo>
                    <a:pt x="0" y="183"/>
                  </a:lnTo>
                  <a:lnTo>
                    <a:pt x="0" y="183"/>
                  </a:lnTo>
                  <a:cubicBezTo>
                    <a:pt x="0" y="82"/>
                    <a:pt x="83" y="0"/>
                    <a:pt x="183" y="0"/>
                  </a:cubicBezTo>
                  <a:lnTo>
                    <a:pt x="183" y="0"/>
                  </a:lnTo>
                  <a:cubicBezTo>
                    <a:pt x="187" y="0"/>
                    <a:pt x="190" y="3"/>
                    <a:pt x="190" y="7"/>
                  </a:cubicBezTo>
                  <a:lnTo>
                    <a:pt x="190" y="7"/>
                  </a:lnTo>
                  <a:cubicBezTo>
                    <a:pt x="190" y="10"/>
                    <a:pt x="187" y="14"/>
                    <a:pt x="183" y="14"/>
                  </a:cubicBezTo>
                  <a:lnTo>
                    <a:pt x="183" y="14"/>
                  </a:lnTo>
                  <a:cubicBezTo>
                    <a:pt x="90" y="14"/>
                    <a:pt x="14" y="89"/>
                    <a:pt x="14" y="183"/>
                  </a:cubicBezTo>
                  <a:lnTo>
                    <a:pt x="14" y="3038"/>
                  </a:lnTo>
                  <a:lnTo>
                    <a:pt x="14" y="3038"/>
                  </a:lnTo>
                  <a:cubicBezTo>
                    <a:pt x="14" y="3132"/>
                    <a:pt x="90" y="3208"/>
                    <a:pt x="183" y="3208"/>
                  </a:cubicBezTo>
                  <a:lnTo>
                    <a:pt x="2258" y="3208"/>
                  </a:lnTo>
                  <a:lnTo>
                    <a:pt x="2258" y="3208"/>
                  </a:lnTo>
                  <a:cubicBezTo>
                    <a:pt x="2351" y="3208"/>
                    <a:pt x="2427" y="3132"/>
                    <a:pt x="2427" y="3038"/>
                  </a:cubicBezTo>
                  <a:lnTo>
                    <a:pt x="2427" y="3038"/>
                  </a:lnTo>
                  <a:cubicBezTo>
                    <a:pt x="2427" y="3034"/>
                    <a:pt x="2430" y="3031"/>
                    <a:pt x="2434" y="3031"/>
                  </a:cubicBezTo>
                  <a:lnTo>
                    <a:pt x="2434" y="3031"/>
                  </a:lnTo>
                  <a:cubicBezTo>
                    <a:pt x="2438" y="3031"/>
                    <a:pt x="2441" y="3034"/>
                    <a:pt x="2441" y="3038"/>
                  </a:cubicBezTo>
                  <a:lnTo>
                    <a:pt x="2441" y="3038"/>
                  </a:lnTo>
                  <a:cubicBezTo>
                    <a:pt x="2441" y="3139"/>
                    <a:pt x="2359" y="3221"/>
                    <a:pt x="2258" y="3221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72">
              <a:extLst>
                <a:ext uri="{FF2B5EF4-FFF2-40B4-BE49-F238E27FC236}">
                  <a16:creationId xmlns:a16="http://schemas.microsoft.com/office/drawing/2014/main" id="{8FFA4DB4-1081-7A4C-AB7A-869EC5465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5580" y="3935703"/>
              <a:ext cx="900860" cy="758041"/>
            </a:xfrm>
            <a:custGeom>
              <a:avLst/>
              <a:gdLst>
                <a:gd name="T0" fmla="*/ 710 w 722"/>
                <a:gd name="T1" fmla="*/ 11 h 609"/>
                <a:gd name="T2" fmla="*/ 710 w 722"/>
                <a:gd name="T3" fmla="*/ 11 h 609"/>
                <a:gd name="T4" fmla="*/ 670 w 722"/>
                <a:gd name="T5" fmla="*/ 11 h 609"/>
                <a:gd name="T6" fmla="*/ 552 w 722"/>
                <a:gd name="T7" fmla="*/ 129 h 609"/>
                <a:gd name="T8" fmla="*/ 552 w 722"/>
                <a:gd name="T9" fmla="*/ 129 h 609"/>
                <a:gd name="T10" fmla="*/ 303 w 722"/>
                <a:gd name="T11" fmla="*/ 0 h 609"/>
                <a:gd name="T12" fmla="*/ 303 w 722"/>
                <a:gd name="T13" fmla="*/ 0 h 609"/>
                <a:gd name="T14" fmla="*/ 0 w 722"/>
                <a:gd name="T15" fmla="*/ 304 h 609"/>
                <a:gd name="T16" fmla="*/ 0 w 722"/>
                <a:gd name="T17" fmla="*/ 304 h 609"/>
                <a:gd name="T18" fmla="*/ 303 w 722"/>
                <a:gd name="T19" fmla="*/ 608 h 609"/>
                <a:gd name="T20" fmla="*/ 303 w 722"/>
                <a:gd name="T21" fmla="*/ 608 h 609"/>
                <a:gd name="T22" fmla="*/ 607 w 722"/>
                <a:gd name="T23" fmla="*/ 304 h 609"/>
                <a:gd name="T24" fmla="*/ 607 w 722"/>
                <a:gd name="T25" fmla="*/ 304 h 609"/>
                <a:gd name="T26" fmla="*/ 581 w 722"/>
                <a:gd name="T27" fmla="*/ 180 h 609"/>
                <a:gd name="T28" fmla="*/ 710 w 722"/>
                <a:gd name="T29" fmla="*/ 51 h 609"/>
                <a:gd name="T30" fmla="*/ 710 w 722"/>
                <a:gd name="T31" fmla="*/ 51 h 609"/>
                <a:gd name="T32" fmla="*/ 710 w 722"/>
                <a:gd name="T33" fmla="*/ 11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2" h="609">
                  <a:moveTo>
                    <a:pt x="710" y="11"/>
                  </a:moveTo>
                  <a:lnTo>
                    <a:pt x="710" y="11"/>
                  </a:lnTo>
                  <a:cubicBezTo>
                    <a:pt x="699" y="0"/>
                    <a:pt x="681" y="0"/>
                    <a:pt x="670" y="11"/>
                  </a:cubicBezTo>
                  <a:lnTo>
                    <a:pt x="552" y="129"/>
                  </a:lnTo>
                  <a:lnTo>
                    <a:pt x="552" y="129"/>
                  </a:lnTo>
                  <a:cubicBezTo>
                    <a:pt x="497" y="51"/>
                    <a:pt x="406" y="0"/>
                    <a:pt x="303" y="0"/>
                  </a:cubicBezTo>
                  <a:lnTo>
                    <a:pt x="303" y="0"/>
                  </a:lnTo>
                  <a:cubicBezTo>
                    <a:pt x="136" y="0"/>
                    <a:pt x="0" y="136"/>
                    <a:pt x="0" y="304"/>
                  </a:cubicBezTo>
                  <a:lnTo>
                    <a:pt x="0" y="304"/>
                  </a:lnTo>
                  <a:cubicBezTo>
                    <a:pt x="0" y="471"/>
                    <a:pt x="136" y="608"/>
                    <a:pt x="303" y="608"/>
                  </a:cubicBezTo>
                  <a:lnTo>
                    <a:pt x="303" y="608"/>
                  </a:lnTo>
                  <a:cubicBezTo>
                    <a:pt x="471" y="608"/>
                    <a:pt x="607" y="471"/>
                    <a:pt x="607" y="304"/>
                  </a:cubicBezTo>
                  <a:lnTo>
                    <a:pt x="607" y="304"/>
                  </a:lnTo>
                  <a:cubicBezTo>
                    <a:pt x="607" y="260"/>
                    <a:pt x="598" y="218"/>
                    <a:pt x="581" y="180"/>
                  </a:cubicBezTo>
                  <a:lnTo>
                    <a:pt x="710" y="51"/>
                  </a:lnTo>
                  <a:lnTo>
                    <a:pt x="710" y="51"/>
                  </a:lnTo>
                  <a:cubicBezTo>
                    <a:pt x="721" y="40"/>
                    <a:pt x="721" y="22"/>
                    <a:pt x="710" y="11"/>
                  </a:cubicBez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73">
              <a:extLst>
                <a:ext uri="{FF2B5EF4-FFF2-40B4-BE49-F238E27FC236}">
                  <a16:creationId xmlns:a16="http://schemas.microsoft.com/office/drawing/2014/main" id="{1079AD77-5E43-334C-8DB8-C694B8DDD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77836" y="3935701"/>
              <a:ext cx="659165" cy="532827"/>
            </a:xfrm>
            <a:custGeom>
              <a:avLst/>
              <a:gdLst>
                <a:gd name="T0" fmla="*/ 132 w 529"/>
                <a:gd name="T1" fmla="*/ 425 h 426"/>
                <a:gd name="T2" fmla="*/ 132 w 529"/>
                <a:gd name="T3" fmla="*/ 425 h 426"/>
                <a:gd name="T4" fmla="*/ 112 w 529"/>
                <a:gd name="T5" fmla="*/ 416 h 426"/>
                <a:gd name="T6" fmla="*/ 10 w 529"/>
                <a:gd name="T7" fmla="*/ 314 h 426"/>
                <a:gd name="T8" fmla="*/ 10 w 529"/>
                <a:gd name="T9" fmla="*/ 314 h 426"/>
                <a:gd name="T10" fmla="*/ 10 w 529"/>
                <a:gd name="T11" fmla="*/ 274 h 426"/>
                <a:gd name="T12" fmla="*/ 10 w 529"/>
                <a:gd name="T13" fmla="*/ 274 h 426"/>
                <a:gd name="T14" fmla="*/ 50 w 529"/>
                <a:gd name="T15" fmla="*/ 274 h 426"/>
                <a:gd name="T16" fmla="*/ 132 w 529"/>
                <a:gd name="T17" fmla="*/ 357 h 426"/>
                <a:gd name="T18" fmla="*/ 477 w 529"/>
                <a:gd name="T19" fmla="*/ 11 h 426"/>
                <a:gd name="T20" fmla="*/ 477 w 529"/>
                <a:gd name="T21" fmla="*/ 11 h 426"/>
                <a:gd name="T22" fmla="*/ 517 w 529"/>
                <a:gd name="T23" fmla="*/ 11 h 426"/>
                <a:gd name="T24" fmla="*/ 517 w 529"/>
                <a:gd name="T25" fmla="*/ 11 h 426"/>
                <a:gd name="T26" fmla="*/ 517 w 529"/>
                <a:gd name="T27" fmla="*/ 51 h 426"/>
                <a:gd name="T28" fmla="*/ 152 w 529"/>
                <a:gd name="T29" fmla="*/ 416 h 426"/>
                <a:gd name="T30" fmla="*/ 152 w 529"/>
                <a:gd name="T31" fmla="*/ 416 h 426"/>
                <a:gd name="T32" fmla="*/ 132 w 529"/>
                <a:gd name="T33" fmla="*/ 42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9" h="426">
                  <a:moveTo>
                    <a:pt x="132" y="425"/>
                  </a:moveTo>
                  <a:lnTo>
                    <a:pt x="132" y="425"/>
                  </a:lnTo>
                  <a:cubicBezTo>
                    <a:pt x="124" y="425"/>
                    <a:pt x="118" y="422"/>
                    <a:pt x="112" y="416"/>
                  </a:cubicBezTo>
                  <a:lnTo>
                    <a:pt x="10" y="314"/>
                  </a:lnTo>
                  <a:lnTo>
                    <a:pt x="10" y="314"/>
                  </a:lnTo>
                  <a:cubicBezTo>
                    <a:pt x="0" y="303"/>
                    <a:pt x="0" y="285"/>
                    <a:pt x="10" y="274"/>
                  </a:cubicBezTo>
                  <a:lnTo>
                    <a:pt x="10" y="274"/>
                  </a:lnTo>
                  <a:cubicBezTo>
                    <a:pt x="20" y="263"/>
                    <a:pt x="39" y="263"/>
                    <a:pt x="50" y="274"/>
                  </a:cubicBezTo>
                  <a:lnTo>
                    <a:pt x="132" y="357"/>
                  </a:lnTo>
                  <a:lnTo>
                    <a:pt x="477" y="11"/>
                  </a:lnTo>
                  <a:lnTo>
                    <a:pt x="477" y="11"/>
                  </a:lnTo>
                  <a:cubicBezTo>
                    <a:pt x="489" y="0"/>
                    <a:pt x="506" y="0"/>
                    <a:pt x="517" y="11"/>
                  </a:cubicBezTo>
                  <a:lnTo>
                    <a:pt x="517" y="11"/>
                  </a:lnTo>
                  <a:cubicBezTo>
                    <a:pt x="528" y="22"/>
                    <a:pt x="528" y="40"/>
                    <a:pt x="517" y="51"/>
                  </a:cubicBezTo>
                  <a:lnTo>
                    <a:pt x="152" y="416"/>
                  </a:lnTo>
                  <a:lnTo>
                    <a:pt x="152" y="416"/>
                  </a:lnTo>
                  <a:cubicBezTo>
                    <a:pt x="146" y="422"/>
                    <a:pt x="139" y="425"/>
                    <a:pt x="132" y="4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74">
              <a:extLst>
                <a:ext uri="{FF2B5EF4-FFF2-40B4-BE49-F238E27FC236}">
                  <a16:creationId xmlns:a16="http://schemas.microsoft.com/office/drawing/2014/main" id="{ED0A1FEF-6378-324D-927F-1F1E04003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5454" y="4803604"/>
              <a:ext cx="1796224" cy="148314"/>
            </a:xfrm>
            <a:custGeom>
              <a:avLst/>
              <a:gdLst>
                <a:gd name="T0" fmla="*/ 1382 w 1442"/>
                <a:gd name="T1" fmla="*/ 119 h 120"/>
                <a:gd name="T2" fmla="*/ 59 w 1442"/>
                <a:gd name="T3" fmla="*/ 119 h 120"/>
                <a:gd name="T4" fmla="*/ 59 w 1442"/>
                <a:gd name="T5" fmla="*/ 119 h 120"/>
                <a:gd name="T6" fmla="*/ 0 w 1442"/>
                <a:gd name="T7" fmla="*/ 59 h 120"/>
                <a:gd name="T8" fmla="*/ 0 w 1442"/>
                <a:gd name="T9" fmla="*/ 59 h 120"/>
                <a:gd name="T10" fmla="*/ 59 w 1442"/>
                <a:gd name="T11" fmla="*/ 0 h 120"/>
                <a:gd name="T12" fmla="*/ 1382 w 1442"/>
                <a:gd name="T13" fmla="*/ 0 h 120"/>
                <a:gd name="T14" fmla="*/ 1382 w 1442"/>
                <a:gd name="T15" fmla="*/ 0 h 120"/>
                <a:gd name="T16" fmla="*/ 1441 w 1442"/>
                <a:gd name="T17" fmla="*/ 59 h 120"/>
                <a:gd name="T18" fmla="*/ 1441 w 1442"/>
                <a:gd name="T19" fmla="*/ 59 h 120"/>
                <a:gd name="T20" fmla="*/ 1382 w 1442"/>
                <a:gd name="T2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2" h="120">
                  <a:moveTo>
                    <a:pt x="1382" y="119"/>
                  </a:moveTo>
                  <a:lnTo>
                    <a:pt x="59" y="119"/>
                  </a:lnTo>
                  <a:lnTo>
                    <a:pt x="59" y="119"/>
                  </a:lnTo>
                  <a:cubicBezTo>
                    <a:pt x="26" y="119"/>
                    <a:pt x="0" y="92"/>
                    <a:pt x="0" y="59"/>
                  </a:cubicBezTo>
                  <a:lnTo>
                    <a:pt x="0" y="59"/>
                  </a:lnTo>
                  <a:cubicBezTo>
                    <a:pt x="0" y="26"/>
                    <a:pt x="26" y="0"/>
                    <a:pt x="59" y="0"/>
                  </a:cubicBezTo>
                  <a:lnTo>
                    <a:pt x="1382" y="0"/>
                  </a:lnTo>
                  <a:lnTo>
                    <a:pt x="1382" y="0"/>
                  </a:lnTo>
                  <a:cubicBezTo>
                    <a:pt x="1415" y="0"/>
                    <a:pt x="1441" y="26"/>
                    <a:pt x="1441" y="59"/>
                  </a:cubicBezTo>
                  <a:lnTo>
                    <a:pt x="1441" y="59"/>
                  </a:lnTo>
                  <a:cubicBezTo>
                    <a:pt x="1441" y="92"/>
                    <a:pt x="1415" y="119"/>
                    <a:pt x="1382" y="119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8859DD7-D68B-F94E-883A-A8D7710B2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06294" y="5155157"/>
              <a:ext cx="2327806" cy="1388469"/>
            </a:xfrm>
            <a:custGeom>
              <a:avLst/>
              <a:gdLst>
                <a:gd name="connsiteX0" fmla="*/ 41101 w 2327806"/>
                <a:gd name="connsiteY0" fmla="*/ 1301854 h 1388469"/>
                <a:gd name="connsiteX1" fmla="*/ 2286704 w 2327806"/>
                <a:gd name="connsiteY1" fmla="*/ 1301854 h 1388469"/>
                <a:gd name="connsiteX2" fmla="*/ 2327806 w 2327806"/>
                <a:gd name="connsiteY2" fmla="*/ 1345162 h 1388469"/>
                <a:gd name="connsiteX3" fmla="*/ 2286704 w 2327806"/>
                <a:gd name="connsiteY3" fmla="*/ 1388469 h 1388469"/>
                <a:gd name="connsiteX4" fmla="*/ 41101 w 2327806"/>
                <a:gd name="connsiteY4" fmla="*/ 1388469 h 1388469"/>
                <a:gd name="connsiteX5" fmla="*/ 0 w 2327806"/>
                <a:gd name="connsiteY5" fmla="*/ 1345162 h 1388469"/>
                <a:gd name="connsiteX6" fmla="*/ 41101 w 2327806"/>
                <a:gd name="connsiteY6" fmla="*/ 1301854 h 1388469"/>
                <a:gd name="connsiteX7" fmla="*/ 41101 w 2327806"/>
                <a:gd name="connsiteY7" fmla="*/ 725082 h 1388469"/>
                <a:gd name="connsiteX8" fmla="*/ 2286704 w 2327806"/>
                <a:gd name="connsiteY8" fmla="*/ 725082 h 1388469"/>
                <a:gd name="connsiteX9" fmla="*/ 2327806 w 2327806"/>
                <a:gd name="connsiteY9" fmla="*/ 768390 h 1388469"/>
                <a:gd name="connsiteX10" fmla="*/ 2286704 w 2327806"/>
                <a:gd name="connsiteY10" fmla="*/ 811697 h 1388469"/>
                <a:gd name="connsiteX11" fmla="*/ 41101 w 2327806"/>
                <a:gd name="connsiteY11" fmla="*/ 811697 h 1388469"/>
                <a:gd name="connsiteX12" fmla="*/ 0 w 2327806"/>
                <a:gd name="connsiteY12" fmla="*/ 768390 h 1388469"/>
                <a:gd name="connsiteX13" fmla="*/ 41101 w 2327806"/>
                <a:gd name="connsiteY13" fmla="*/ 725082 h 1388469"/>
                <a:gd name="connsiteX14" fmla="*/ 41101 w 2327806"/>
                <a:gd name="connsiteY14" fmla="*/ 483389 h 1388469"/>
                <a:gd name="connsiteX15" fmla="*/ 2286704 w 2327806"/>
                <a:gd name="connsiteY15" fmla="*/ 483389 h 1388469"/>
                <a:gd name="connsiteX16" fmla="*/ 2327806 w 2327806"/>
                <a:gd name="connsiteY16" fmla="*/ 526697 h 1388469"/>
                <a:gd name="connsiteX17" fmla="*/ 2286704 w 2327806"/>
                <a:gd name="connsiteY17" fmla="*/ 570004 h 1388469"/>
                <a:gd name="connsiteX18" fmla="*/ 41101 w 2327806"/>
                <a:gd name="connsiteY18" fmla="*/ 570004 h 1388469"/>
                <a:gd name="connsiteX19" fmla="*/ 0 w 2327806"/>
                <a:gd name="connsiteY19" fmla="*/ 526697 h 1388469"/>
                <a:gd name="connsiteX20" fmla="*/ 41101 w 2327806"/>
                <a:gd name="connsiteY20" fmla="*/ 483389 h 1388469"/>
                <a:gd name="connsiteX21" fmla="*/ 41101 w 2327806"/>
                <a:gd name="connsiteY21" fmla="*/ 0 h 1388469"/>
                <a:gd name="connsiteX22" fmla="*/ 2286704 w 2327806"/>
                <a:gd name="connsiteY22" fmla="*/ 0 h 1388469"/>
                <a:gd name="connsiteX23" fmla="*/ 2327806 w 2327806"/>
                <a:gd name="connsiteY23" fmla="*/ 43308 h 1388469"/>
                <a:gd name="connsiteX24" fmla="*/ 2286704 w 2327806"/>
                <a:gd name="connsiteY24" fmla="*/ 86615 h 1388469"/>
                <a:gd name="connsiteX25" fmla="*/ 41101 w 2327806"/>
                <a:gd name="connsiteY25" fmla="*/ 86615 h 1388469"/>
                <a:gd name="connsiteX26" fmla="*/ 0 w 2327806"/>
                <a:gd name="connsiteY26" fmla="*/ 43308 h 1388469"/>
                <a:gd name="connsiteX27" fmla="*/ 41101 w 2327806"/>
                <a:gd name="connsiteY27" fmla="*/ 0 h 1388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27806" h="1388469">
                  <a:moveTo>
                    <a:pt x="41101" y="1301854"/>
                  </a:moveTo>
                  <a:lnTo>
                    <a:pt x="2286704" y="1301854"/>
                  </a:lnTo>
                  <a:cubicBezTo>
                    <a:pt x="2309123" y="1301854"/>
                    <a:pt x="2327806" y="1322234"/>
                    <a:pt x="2327806" y="1345162"/>
                  </a:cubicBezTo>
                  <a:cubicBezTo>
                    <a:pt x="2327806" y="1369363"/>
                    <a:pt x="2309123" y="1388469"/>
                    <a:pt x="2286704" y="1388469"/>
                  </a:cubicBezTo>
                  <a:lnTo>
                    <a:pt x="41101" y="1388469"/>
                  </a:lnTo>
                  <a:cubicBezTo>
                    <a:pt x="18682" y="1388469"/>
                    <a:pt x="0" y="1369363"/>
                    <a:pt x="0" y="1345162"/>
                  </a:cubicBezTo>
                  <a:cubicBezTo>
                    <a:pt x="0" y="1322234"/>
                    <a:pt x="18682" y="1301854"/>
                    <a:pt x="41101" y="1301854"/>
                  </a:cubicBezTo>
                  <a:close/>
                  <a:moveTo>
                    <a:pt x="41101" y="725082"/>
                  </a:moveTo>
                  <a:lnTo>
                    <a:pt x="2286704" y="725082"/>
                  </a:lnTo>
                  <a:cubicBezTo>
                    <a:pt x="2309123" y="725082"/>
                    <a:pt x="2327806" y="744189"/>
                    <a:pt x="2327806" y="768390"/>
                  </a:cubicBezTo>
                  <a:cubicBezTo>
                    <a:pt x="2327806" y="792591"/>
                    <a:pt x="2309123" y="811697"/>
                    <a:pt x="2286704" y="811697"/>
                  </a:cubicBezTo>
                  <a:lnTo>
                    <a:pt x="41101" y="811697"/>
                  </a:lnTo>
                  <a:cubicBezTo>
                    <a:pt x="18682" y="811697"/>
                    <a:pt x="0" y="792591"/>
                    <a:pt x="0" y="768390"/>
                  </a:cubicBezTo>
                  <a:cubicBezTo>
                    <a:pt x="0" y="744189"/>
                    <a:pt x="18682" y="725082"/>
                    <a:pt x="41101" y="725082"/>
                  </a:cubicBezTo>
                  <a:close/>
                  <a:moveTo>
                    <a:pt x="41101" y="483389"/>
                  </a:moveTo>
                  <a:lnTo>
                    <a:pt x="2286704" y="483389"/>
                  </a:lnTo>
                  <a:cubicBezTo>
                    <a:pt x="2309123" y="483389"/>
                    <a:pt x="2327806" y="502496"/>
                    <a:pt x="2327806" y="526697"/>
                  </a:cubicBezTo>
                  <a:cubicBezTo>
                    <a:pt x="2327806" y="550898"/>
                    <a:pt x="2309123" y="570004"/>
                    <a:pt x="2286704" y="570004"/>
                  </a:cubicBezTo>
                  <a:lnTo>
                    <a:pt x="41101" y="570004"/>
                  </a:lnTo>
                  <a:cubicBezTo>
                    <a:pt x="18682" y="570004"/>
                    <a:pt x="0" y="550898"/>
                    <a:pt x="0" y="526697"/>
                  </a:cubicBezTo>
                  <a:cubicBezTo>
                    <a:pt x="0" y="502496"/>
                    <a:pt x="18682" y="483389"/>
                    <a:pt x="41101" y="483389"/>
                  </a:cubicBezTo>
                  <a:close/>
                  <a:moveTo>
                    <a:pt x="41101" y="0"/>
                  </a:moveTo>
                  <a:lnTo>
                    <a:pt x="2286704" y="0"/>
                  </a:lnTo>
                  <a:cubicBezTo>
                    <a:pt x="2309123" y="0"/>
                    <a:pt x="2327806" y="19107"/>
                    <a:pt x="2327806" y="43308"/>
                  </a:cubicBezTo>
                  <a:cubicBezTo>
                    <a:pt x="2327806" y="67509"/>
                    <a:pt x="2309123" y="86615"/>
                    <a:pt x="2286704" y="86615"/>
                  </a:cubicBezTo>
                  <a:lnTo>
                    <a:pt x="41101" y="86615"/>
                  </a:lnTo>
                  <a:cubicBezTo>
                    <a:pt x="18682" y="86615"/>
                    <a:pt x="0" y="67509"/>
                    <a:pt x="0" y="43308"/>
                  </a:cubicBezTo>
                  <a:cubicBezTo>
                    <a:pt x="0" y="19107"/>
                    <a:pt x="18682" y="0"/>
                    <a:pt x="41101" y="0"/>
                  </a:cubicBezTo>
                  <a:close/>
                </a:path>
              </a:pathLst>
            </a:custGeom>
            <a:solidFill>
              <a:srgbClr val="DAE6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4">
              <a:extLst>
                <a:ext uri="{FF2B5EF4-FFF2-40B4-BE49-F238E27FC236}">
                  <a16:creationId xmlns:a16="http://schemas.microsoft.com/office/drawing/2014/main" id="{6569CF3F-ABB1-E84C-B1DA-A3FF699B8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6719" y="6847015"/>
              <a:ext cx="2213696" cy="708605"/>
            </a:xfrm>
            <a:custGeom>
              <a:avLst/>
              <a:gdLst>
                <a:gd name="T0" fmla="*/ 1492 w 1776"/>
                <a:gd name="T1" fmla="*/ 566 h 567"/>
                <a:gd name="T2" fmla="*/ 283 w 1776"/>
                <a:gd name="T3" fmla="*/ 566 h 567"/>
                <a:gd name="T4" fmla="*/ 283 w 1776"/>
                <a:gd name="T5" fmla="*/ 566 h 567"/>
                <a:gd name="T6" fmla="*/ 0 w 1776"/>
                <a:gd name="T7" fmla="*/ 283 h 567"/>
                <a:gd name="T8" fmla="*/ 0 w 1776"/>
                <a:gd name="T9" fmla="*/ 283 h 567"/>
                <a:gd name="T10" fmla="*/ 283 w 1776"/>
                <a:gd name="T11" fmla="*/ 0 h 567"/>
                <a:gd name="T12" fmla="*/ 1492 w 1776"/>
                <a:gd name="T13" fmla="*/ 0 h 567"/>
                <a:gd name="T14" fmla="*/ 1492 w 1776"/>
                <a:gd name="T15" fmla="*/ 0 h 567"/>
                <a:gd name="T16" fmla="*/ 1775 w 1776"/>
                <a:gd name="T17" fmla="*/ 283 h 567"/>
                <a:gd name="T18" fmla="*/ 1775 w 1776"/>
                <a:gd name="T19" fmla="*/ 283 h 567"/>
                <a:gd name="T20" fmla="*/ 1492 w 1776"/>
                <a:gd name="T21" fmla="*/ 566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6" h="567">
                  <a:moveTo>
                    <a:pt x="1492" y="566"/>
                  </a:moveTo>
                  <a:lnTo>
                    <a:pt x="283" y="566"/>
                  </a:lnTo>
                  <a:lnTo>
                    <a:pt x="283" y="566"/>
                  </a:lnTo>
                  <a:cubicBezTo>
                    <a:pt x="126" y="566"/>
                    <a:pt x="0" y="439"/>
                    <a:pt x="0" y="283"/>
                  </a:cubicBezTo>
                  <a:lnTo>
                    <a:pt x="0" y="283"/>
                  </a:lnTo>
                  <a:cubicBezTo>
                    <a:pt x="0" y="126"/>
                    <a:pt x="126" y="0"/>
                    <a:pt x="283" y="0"/>
                  </a:cubicBezTo>
                  <a:lnTo>
                    <a:pt x="1492" y="0"/>
                  </a:lnTo>
                  <a:lnTo>
                    <a:pt x="1492" y="0"/>
                  </a:lnTo>
                  <a:cubicBezTo>
                    <a:pt x="1648" y="0"/>
                    <a:pt x="1775" y="126"/>
                    <a:pt x="1775" y="283"/>
                  </a:cubicBezTo>
                  <a:lnTo>
                    <a:pt x="1775" y="283"/>
                  </a:lnTo>
                  <a:cubicBezTo>
                    <a:pt x="1775" y="439"/>
                    <a:pt x="1648" y="566"/>
                    <a:pt x="1492" y="566"/>
                  </a:cubicBezTo>
                </a:path>
              </a:pathLst>
            </a:custGeom>
            <a:gradFill>
              <a:gsLst>
                <a:gs pos="99000">
                  <a:srgbClr val="00B1FF"/>
                </a:gs>
                <a:gs pos="1000">
                  <a:srgbClr val="3762FF"/>
                </a:gs>
              </a:gsLst>
              <a:lin ang="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2A30D2C2-A073-0D45-B60A-3DCBB35C81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5976" y="4171904"/>
              <a:ext cx="2844154" cy="2772776"/>
            </a:xfrm>
            <a:custGeom>
              <a:avLst/>
              <a:gdLst>
                <a:gd name="connsiteX0" fmla="*/ 1147182 w 2844154"/>
                <a:gd name="connsiteY0" fmla="*/ 2691592 h 2772776"/>
                <a:gd name="connsiteX1" fmla="*/ 1784860 w 2844154"/>
                <a:gd name="connsiteY1" fmla="*/ 2691592 h 2772776"/>
                <a:gd name="connsiteX2" fmla="*/ 1833432 w 2844154"/>
                <a:gd name="connsiteY2" fmla="*/ 2731578 h 2772776"/>
                <a:gd name="connsiteX3" fmla="*/ 1784860 w 2844154"/>
                <a:gd name="connsiteY3" fmla="*/ 2772776 h 2772776"/>
                <a:gd name="connsiteX4" fmla="*/ 1147182 w 2844154"/>
                <a:gd name="connsiteY4" fmla="*/ 2772776 h 2772776"/>
                <a:gd name="connsiteX5" fmla="*/ 1098608 w 2844154"/>
                <a:gd name="connsiteY5" fmla="*/ 2731578 h 2772776"/>
                <a:gd name="connsiteX6" fmla="*/ 1147182 w 2844154"/>
                <a:gd name="connsiteY6" fmla="*/ 2691592 h 2772776"/>
                <a:gd name="connsiteX7" fmla="*/ 130970 w 2844154"/>
                <a:gd name="connsiteY7" fmla="*/ 2691592 h 2772776"/>
                <a:gd name="connsiteX8" fmla="*/ 768648 w 2844154"/>
                <a:gd name="connsiteY8" fmla="*/ 2691592 h 2772776"/>
                <a:gd name="connsiteX9" fmla="*/ 817220 w 2844154"/>
                <a:gd name="connsiteY9" fmla="*/ 2731578 h 2772776"/>
                <a:gd name="connsiteX10" fmla="*/ 768648 w 2844154"/>
                <a:gd name="connsiteY10" fmla="*/ 2772776 h 2772776"/>
                <a:gd name="connsiteX11" fmla="*/ 130970 w 2844154"/>
                <a:gd name="connsiteY11" fmla="*/ 2772776 h 2772776"/>
                <a:gd name="connsiteX12" fmla="*/ 82396 w 2844154"/>
                <a:gd name="connsiteY12" fmla="*/ 2731578 h 2772776"/>
                <a:gd name="connsiteX13" fmla="*/ 130970 w 2844154"/>
                <a:gd name="connsiteY13" fmla="*/ 2691592 h 2772776"/>
                <a:gd name="connsiteX14" fmla="*/ 130930 w 2844154"/>
                <a:gd name="connsiteY14" fmla="*/ 2158765 h 2772776"/>
                <a:gd name="connsiteX15" fmla="*/ 2687004 w 2844154"/>
                <a:gd name="connsiteY15" fmla="*/ 2158765 h 2772776"/>
                <a:gd name="connsiteX16" fmla="*/ 2734292 w 2844154"/>
                <a:gd name="connsiteY16" fmla="*/ 2202073 h 2772776"/>
                <a:gd name="connsiteX17" fmla="*/ 2687004 w 2844154"/>
                <a:gd name="connsiteY17" fmla="*/ 2245380 h 2772776"/>
                <a:gd name="connsiteX18" fmla="*/ 130930 w 2844154"/>
                <a:gd name="connsiteY18" fmla="*/ 2245380 h 2772776"/>
                <a:gd name="connsiteX19" fmla="*/ 82396 w 2844154"/>
                <a:gd name="connsiteY19" fmla="*/ 2202073 h 2772776"/>
                <a:gd name="connsiteX20" fmla="*/ 130930 w 2844154"/>
                <a:gd name="connsiteY20" fmla="*/ 2158765 h 2772776"/>
                <a:gd name="connsiteX21" fmla="*/ 130930 w 2844154"/>
                <a:gd name="connsiteY21" fmla="*/ 1911579 h 2772776"/>
                <a:gd name="connsiteX22" fmla="*/ 2687004 w 2844154"/>
                <a:gd name="connsiteY22" fmla="*/ 1911579 h 2772776"/>
                <a:gd name="connsiteX23" fmla="*/ 2734292 w 2844154"/>
                <a:gd name="connsiteY23" fmla="*/ 1951565 h 2772776"/>
                <a:gd name="connsiteX24" fmla="*/ 2687004 w 2844154"/>
                <a:gd name="connsiteY24" fmla="*/ 1992763 h 2772776"/>
                <a:gd name="connsiteX25" fmla="*/ 130930 w 2844154"/>
                <a:gd name="connsiteY25" fmla="*/ 1992763 h 2772776"/>
                <a:gd name="connsiteX26" fmla="*/ 82396 w 2844154"/>
                <a:gd name="connsiteY26" fmla="*/ 1951565 h 2772776"/>
                <a:gd name="connsiteX27" fmla="*/ 130930 w 2844154"/>
                <a:gd name="connsiteY27" fmla="*/ 1911579 h 2772776"/>
                <a:gd name="connsiteX28" fmla="*/ 130930 w 2844154"/>
                <a:gd name="connsiteY28" fmla="*/ 1664391 h 2772776"/>
                <a:gd name="connsiteX29" fmla="*/ 2687004 w 2844154"/>
                <a:gd name="connsiteY29" fmla="*/ 1664391 h 2772776"/>
                <a:gd name="connsiteX30" fmla="*/ 2734292 w 2844154"/>
                <a:gd name="connsiteY30" fmla="*/ 1707699 h 2772776"/>
                <a:gd name="connsiteX31" fmla="*/ 2687004 w 2844154"/>
                <a:gd name="connsiteY31" fmla="*/ 1751006 h 2772776"/>
                <a:gd name="connsiteX32" fmla="*/ 130930 w 2844154"/>
                <a:gd name="connsiteY32" fmla="*/ 1751006 h 2772776"/>
                <a:gd name="connsiteX33" fmla="*/ 82396 w 2844154"/>
                <a:gd name="connsiteY33" fmla="*/ 1707699 h 2772776"/>
                <a:gd name="connsiteX34" fmla="*/ 130930 w 2844154"/>
                <a:gd name="connsiteY34" fmla="*/ 1664391 h 2772776"/>
                <a:gd name="connsiteX35" fmla="*/ 77206 w 2844154"/>
                <a:gd name="connsiteY35" fmla="*/ 0 h 2772776"/>
                <a:gd name="connsiteX36" fmla="*/ 2766948 w 2844154"/>
                <a:gd name="connsiteY36" fmla="*/ 0 h 2772776"/>
                <a:gd name="connsiteX37" fmla="*/ 2844154 w 2844154"/>
                <a:gd name="connsiteY37" fmla="*/ 77350 h 2772776"/>
                <a:gd name="connsiteX38" fmla="*/ 2844154 w 2844154"/>
                <a:gd name="connsiteY38" fmla="*/ 1392292 h 2772776"/>
                <a:gd name="connsiteX39" fmla="*/ 2766948 w 2844154"/>
                <a:gd name="connsiteY39" fmla="*/ 1470889 h 2772776"/>
                <a:gd name="connsiteX40" fmla="*/ 77206 w 2844154"/>
                <a:gd name="connsiteY40" fmla="*/ 1470889 h 2772776"/>
                <a:gd name="connsiteX41" fmla="*/ 0 w 2844154"/>
                <a:gd name="connsiteY41" fmla="*/ 1392292 h 2772776"/>
                <a:gd name="connsiteX42" fmla="*/ 0 w 2844154"/>
                <a:gd name="connsiteY42" fmla="*/ 77350 h 2772776"/>
                <a:gd name="connsiteX43" fmla="*/ 77206 w 2844154"/>
                <a:gd name="connsiteY43" fmla="*/ 0 h 277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844154" h="2772776">
                  <a:moveTo>
                    <a:pt x="1147182" y="2691592"/>
                  </a:moveTo>
                  <a:lnTo>
                    <a:pt x="1784860" y="2691592"/>
                  </a:lnTo>
                  <a:cubicBezTo>
                    <a:pt x="1812260" y="2691592"/>
                    <a:pt x="1833432" y="2709768"/>
                    <a:pt x="1833432" y="2731578"/>
                  </a:cubicBezTo>
                  <a:cubicBezTo>
                    <a:pt x="1833432" y="2754600"/>
                    <a:pt x="1812260" y="2772776"/>
                    <a:pt x="1784860" y="2772776"/>
                  </a:cubicBezTo>
                  <a:lnTo>
                    <a:pt x="1147182" y="2772776"/>
                  </a:lnTo>
                  <a:cubicBezTo>
                    <a:pt x="1119782" y="2772776"/>
                    <a:pt x="1098608" y="2754600"/>
                    <a:pt x="1098608" y="2731578"/>
                  </a:cubicBezTo>
                  <a:cubicBezTo>
                    <a:pt x="1098608" y="2709768"/>
                    <a:pt x="1119782" y="2691592"/>
                    <a:pt x="1147182" y="2691592"/>
                  </a:cubicBezTo>
                  <a:close/>
                  <a:moveTo>
                    <a:pt x="130970" y="2691592"/>
                  </a:moveTo>
                  <a:lnTo>
                    <a:pt x="768648" y="2691592"/>
                  </a:lnTo>
                  <a:cubicBezTo>
                    <a:pt x="794802" y="2691592"/>
                    <a:pt x="817220" y="2709768"/>
                    <a:pt x="817220" y="2731578"/>
                  </a:cubicBezTo>
                  <a:cubicBezTo>
                    <a:pt x="817220" y="2754600"/>
                    <a:pt x="794802" y="2772776"/>
                    <a:pt x="768648" y="2772776"/>
                  </a:cubicBezTo>
                  <a:lnTo>
                    <a:pt x="130970" y="2772776"/>
                  </a:lnTo>
                  <a:cubicBezTo>
                    <a:pt x="103570" y="2772776"/>
                    <a:pt x="82396" y="2754600"/>
                    <a:pt x="82396" y="2731578"/>
                  </a:cubicBezTo>
                  <a:cubicBezTo>
                    <a:pt x="82396" y="2709768"/>
                    <a:pt x="103570" y="2691592"/>
                    <a:pt x="130970" y="2691592"/>
                  </a:cubicBezTo>
                  <a:close/>
                  <a:moveTo>
                    <a:pt x="130930" y="2158765"/>
                  </a:moveTo>
                  <a:lnTo>
                    <a:pt x="2687004" y="2158765"/>
                  </a:lnTo>
                  <a:cubicBezTo>
                    <a:pt x="2713136" y="2158765"/>
                    <a:pt x="2734292" y="2177872"/>
                    <a:pt x="2734292" y="2202073"/>
                  </a:cubicBezTo>
                  <a:cubicBezTo>
                    <a:pt x="2734292" y="2225000"/>
                    <a:pt x="2713136" y="2245380"/>
                    <a:pt x="2687004" y="2245380"/>
                  </a:cubicBezTo>
                  <a:lnTo>
                    <a:pt x="130930" y="2245380"/>
                  </a:lnTo>
                  <a:cubicBezTo>
                    <a:pt x="103552" y="2245380"/>
                    <a:pt x="82396" y="2225000"/>
                    <a:pt x="82396" y="2202073"/>
                  </a:cubicBezTo>
                  <a:cubicBezTo>
                    <a:pt x="82396" y="2177872"/>
                    <a:pt x="103552" y="2158765"/>
                    <a:pt x="130930" y="2158765"/>
                  </a:cubicBezTo>
                  <a:close/>
                  <a:moveTo>
                    <a:pt x="130930" y="1911579"/>
                  </a:moveTo>
                  <a:lnTo>
                    <a:pt x="2687004" y="1911579"/>
                  </a:lnTo>
                  <a:cubicBezTo>
                    <a:pt x="2713136" y="1911579"/>
                    <a:pt x="2734292" y="1929755"/>
                    <a:pt x="2734292" y="1951565"/>
                  </a:cubicBezTo>
                  <a:cubicBezTo>
                    <a:pt x="2734292" y="1974587"/>
                    <a:pt x="2713136" y="1992763"/>
                    <a:pt x="2687004" y="1992763"/>
                  </a:cubicBezTo>
                  <a:lnTo>
                    <a:pt x="130930" y="1992763"/>
                  </a:lnTo>
                  <a:cubicBezTo>
                    <a:pt x="103552" y="1992763"/>
                    <a:pt x="82396" y="1974587"/>
                    <a:pt x="82396" y="1951565"/>
                  </a:cubicBezTo>
                  <a:cubicBezTo>
                    <a:pt x="82396" y="1929755"/>
                    <a:pt x="103552" y="1911579"/>
                    <a:pt x="130930" y="1911579"/>
                  </a:cubicBezTo>
                  <a:close/>
                  <a:moveTo>
                    <a:pt x="130930" y="1664391"/>
                  </a:moveTo>
                  <a:lnTo>
                    <a:pt x="2687004" y="1664391"/>
                  </a:lnTo>
                  <a:cubicBezTo>
                    <a:pt x="2713136" y="1664391"/>
                    <a:pt x="2734292" y="1683498"/>
                    <a:pt x="2734292" y="1707699"/>
                  </a:cubicBezTo>
                  <a:cubicBezTo>
                    <a:pt x="2734292" y="1730626"/>
                    <a:pt x="2713136" y="1751006"/>
                    <a:pt x="2687004" y="1751006"/>
                  </a:cubicBezTo>
                  <a:lnTo>
                    <a:pt x="130930" y="1751006"/>
                  </a:lnTo>
                  <a:cubicBezTo>
                    <a:pt x="103552" y="1751006"/>
                    <a:pt x="82396" y="1730626"/>
                    <a:pt x="82396" y="1707699"/>
                  </a:cubicBezTo>
                  <a:cubicBezTo>
                    <a:pt x="82396" y="1683498"/>
                    <a:pt x="103552" y="1664391"/>
                    <a:pt x="130930" y="1664391"/>
                  </a:cubicBezTo>
                  <a:close/>
                  <a:moveTo>
                    <a:pt x="77206" y="0"/>
                  </a:moveTo>
                  <a:lnTo>
                    <a:pt x="2766948" y="0"/>
                  </a:lnTo>
                  <a:cubicBezTo>
                    <a:pt x="2809286" y="0"/>
                    <a:pt x="2844154" y="33685"/>
                    <a:pt x="2844154" y="77350"/>
                  </a:cubicBezTo>
                  <a:lnTo>
                    <a:pt x="2844154" y="1392292"/>
                  </a:lnTo>
                  <a:cubicBezTo>
                    <a:pt x="2844154" y="1435957"/>
                    <a:pt x="2809286" y="1470889"/>
                    <a:pt x="2766948" y="1470889"/>
                  </a:cubicBezTo>
                  <a:lnTo>
                    <a:pt x="77206" y="1470889"/>
                  </a:lnTo>
                  <a:cubicBezTo>
                    <a:pt x="33622" y="1470889"/>
                    <a:pt x="0" y="1435957"/>
                    <a:pt x="0" y="1392292"/>
                  </a:cubicBezTo>
                  <a:lnTo>
                    <a:pt x="0" y="77350"/>
                  </a:lnTo>
                  <a:cubicBezTo>
                    <a:pt x="0" y="33685"/>
                    <a:pt x="33622" y="0"/>
                    <a:pt x="77206" y="0"/>
                  </a:cubicBezTo>
                  <a:close/>
                </a:path>
              </a:pathLst>
            </a:custGeom>
            <a:solidFill>
              <a:srgbClr val="DAE6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6">
              <a:extLst>
                <a:ext uri="{FF2B5EF4-FFF2-40B4-BE49-F238E27FC236}">
                  <a16:creationId xmlns:a16="http://schemas.microsoft.com/office/drawing/2014/main" id="{FC2FF2C3-19AA-084E-8E72-A2B81FE62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46394" y="3853308"/>
              <a:ext cx="3510057" cy="3570481"/>
            </a:xfrm>
            <a:custGeom>
              <a:avLst/>
              <a:gdLst>
                <a:gd name="T0" fmla="*/ 2630 w 2819"/>
                <a:gd name="T1" fmla="*/ 2867 h 2868"/>
                <a:gd name="T2" fmla="*/ 187 w 2819"/>
                <a:gd name="T3" fmla="*/ 2867 h 2868"/>
                <a:gd name="T4" fmla="*/ 187 w 2819"/>
                <a:gd name="T5" fmla="*/ 2867 h 2868"/>
                <a:gd name="T6" fmla="*/ 0 w 2819"/>
                <a:gd name="T7" fmla="*/ 2680 h 2868"/>
                <a:gd name="T8" fmla="*/ 0 w 2819"/>
                <a:gd name="T9" fmla="*/ 2680 h 2868"/>
                <a:gd name="T10" fmla="*/ 9 w 2819"/>
                <a:gd name="T11" fmla="*/ 2670 h 2868"/>
                <a:gd name="T12" fmla="*/ 9 w 2819"/>
                <a:gd name="T13" fmla="*/ 2670 h 2868"/>
                <a:gd name="T14" fmla="*/ 18 w 2819"/>
                <a:gd name="T15" fmla="*/ 2680 h 2868"/>
                <a:gd name="T16" fmla="*/ 18 w 2819"/>
                <a:gd name="T17" fmla="*/ 2680 h 2868"/>
                <a:gd name="T18" fmla="*/ 187 w 2819"/>
                <a:gd name="T19" fmla="*/ 2849 h 2868"/>
                <a:gd name="T20" fmla="*/ 2630 w 2819"/>
                <a:gd name="T21" fmla="*/ 2849 h 2868"/>
                <a:gd name="T22" fmla="*/ 2630 w 2819"/>
                <a:gd name="T23" fmla="*/ 2849 h 2868"/>
                <a:gd name="T24" fmla="*/ 2800 w 2819"/>
                <a:gd name="T25" fmla="*/ 2680 h 2868"/>
                <a:gd name="T26" fmla="*/ 2800 w 2819"/>
                <a:gd name="T27" fmla="*/ 187 h 2868"/>
                <a:gd name="T28" fmla="*/ 2800 w 2819"/>
                <a:gd name="T29" fmla="*/ 187 h 2868"/>
                <a:gd name="T30" fmla="*/ 2630 w 2819"/>
                <a:gd name="T31" fmla="*/ 18 h 2868"/>
                <a:gd name="T32" fmla="*/ 2630 w 2819"/>
                <a:gd name="T33" fmla="*/ 18 h 2868"/>
                <a:gd name="T34" fmla="*/ 2621 w 2819"/>
                <a:gd name="T35" fmla="*/ 9 h 2868"/>
                <a:gd name="T36" fmla="*/ 2621 w 2819"/>
                <a:gd name="T37" fmla="*/ 9 h 2868"/>
                <a:gd name="T38" fmla="*/ 2630 w 2819"/>
                <a:gd name="T39" fmla="*/ 0 h 2868"/>
                <a:gd name="T40" fmla="*/ 2630 w 2819"/>
                <a:gd name="T41" fmla="*/ 0 h 2868"/>
                <a:gd name="T42" fmla="*/ 2818 w 2819"/>
                <a:gd name="T43" fmla="*/ 187 h 2868"/>
                <a:gd name="T44" fmla="*/ 2818 w 2819"/>
                <a:gd name="T45" fmla="*/ 2680 h 2868"/>
                <a:gd name="T46" fmla="*/ 2818 w 2819"/>
                <a:gd name="T47" fmla="*/ 2680 h 2868"/>
                <a:gd name="T48" fmla="*/ 2630 w 2819"/>
                <a:gd name="T49" fmla="*/ 2867 h 2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19" h="2868">
                  <a:moveTo>
                    <a:pt x="2630" y="2867"/>
                  </a:moveTo>
                  <a:lnTo>
                    <a:pt x="187" y="2867"/>
                  </a:lnTo>
                  <a:lnTo>
                    <a:pt x="187" y="2867"/>
                  </a:lnTo>
                  <a:cubicBezTo>
                    <a:pt x="84" y="2867"/>
                    <a:pt x="0" y="2783"/>
                    <a:pt x="0" y="2680"/>
                  </a:cubicBezTo>
                  <a:lnTo>
                    <a:pt x="0" y="2680"/>
                  </a:lnTo>
                  <a:cubicBezTo>
                    <a:pt x="0" y="2675"/>
                    <a:pt x="4" y="2670"/>
                    <a:pt x="9" y="2670"/>
                  </a:cubicBezTo>
                  <a:lnTo>
                    <a:pt x="9" y="2670"/>
                  </a:lnTo>
                  <a:cubicBezTo>
                    <a:pt x="14" y="2670"/>
                    <a:pt x="18" y="2675"/>
                    <a:pt x="18" y="2680"/>
                  </a:cubicBezTo>
                  <a:lnTo>
                    <a:pt x="18" y="2680"/>
                  </a:lnTo>
                  <a:cubicBezTo>
                    <a:pt x="18" y="2773"/>
                    <a:pt x="94" y="2849"/>
                    <a:pt x="187" y="2849"/>
                  </a:cubicBezTo>
                  <a:lnTo>
                    <a:pt x="2630" y="2849"/>
                  </a:lnTo>
                  <a:lnTo>
                    <a:pt x="2630" y="2849"/>
                  </a:lnTo>
                  <a:cubicBezTo>
                    <a:pt x="2723" y="2849"/>
                    <a:pt x="2800" y="2773"/>
                    <a:pt x="2800" y="2680"/>
                  </a:cubicBezTo>
                  <a:lnTo>
                    <a:pt x="2800" y="187"/>
                  </a:lnTo>
                  <a:lnTo>
                    <a:pt x="2800" y="187"/>
                  </a:lnTo>
                  <a:cubicBezTo>
                    <a:pt x="2800" y="95"/>
                    <a:pt x="2723" y="18"/>
                    <a:pt x="2630" y="18"/>
                  </a:cubicBezTo>
                  <a:lnTo>
                    <a:pt x="2630" y="18"/>
                  </a:lnTo>
                  <a:cubicBezTo>
                    <a:pt x="2625" y="18"/>
                    <a:pt x="2621" y="14"/>
                    <a:pt x="2621" y="9"/>
                  </a:cubicBezTo>
                  <a:lnTo>
                    <a:pt x="2621" y="9"/>
                  </a:lnTo>
                  <a:cubicBezTo>
                    <a:pt x="2621" y="4"/>
                    <a:pt x="2625" y="0"/>
                    <a:pt x="2630" y="0"/>
                  </a:cubicBezTo>
                  <a:lnTo>
                    <a:pt x="2630" y="0"/>
                  </a:lnTo>
                  <a:cubicBezTo>
                    <a:pt x="2733" y="0"/>
                    <a:pt x="2818" y="85"/>
                    <a:pt x="2818" y="187"/>
                  </a:cubicBezTo>
                  <a:lnTo>
                    <a:pt x="2818" y="2680"/>
                  </a:lnTo>
                  <a:lnTo>
                    <a:pt x="2818" y="2680"/>
                  </a:lnTo>
                  <a:cubicBezTo>
                    <a:pt x="2818" y="2783"/>
                    <a:pt x="2733" y="2867"/>
                    <a:pt x="2630" y="2867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87">
              <a:extLst>
                <a:ext uri="{FF2B5EF4-FFF2-40B4-BE49-F238E27FC236}">
                  <a16:creationId xmlns:a16="http://schemas.microsoft.com/office/drawing/2014/main" id="{39087820-3DE9-F94B-87E2-6372BC134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84048" y="6918428"/>
              <a:ext cx="900860" cy="758041"/>
            </a:xfrm>
            <a:custGeom>
              <a:avLst/>
              <a:gdLst>
                <a:gd name="T0" fmla="*/ 711 w 723"/>
                <a:gd name="T1" fmla="*/ 11 h 609"/>
                <a:gd name="T2" fmla="*/ 711 w 723"/>
                <a:gd name="T3" fmla="*/ 11 h 609"/>
                <a:gd name="T4" fmla="*/ 671 w 723"/>
                <a:gd name="T5" fmla="*/ 11 h 609"/>
                <a:gd name="T6" fmla="*/ 553 w 723"/>
                <a:gd name="T7" fmla="*/ 129 h 609"/>
                <a:gd name="T8" fmla="*/ 553 w 723"/>
                <a:gd name="T9" fmla="*/ 129 h 609"/>
                <a:gd name="T10" fmla="*/ 304 w 723"/>
                <a:gd name="T11" fmla="*/ 0 h 609"/>
                <a:gd name="T12" fmla="*/ 304 w 723"/>
                <a:gd name="T13" fmla="*/ 0 h 609"/>
                <a:gd name="T14" fmla="*/ 0 w 723"/>
                <a:gd name="T15" fmla="*/ 304 h 609"/>
                <a:gd name="T16" fmla="*/ 0 w 723"/>
                <a:gd name="T17" fmla="*/ 304 h 609"/>
                <a:gd name="T18" fmla="*/ 304 w 723"/>
                <a:gd name="T19" fmla="*/ 608 h 609"/>
                <a:gd name="T20" fmla="*/ 304 w 723"/>
                <a:gd name="T21" fmla="*/ 608 h 609"/>
                <a:gd name="T22" fmla="*/ 608 w 723"/>
                <a:gd name="T23" fmla="*/ 304 h 609"/>
                <a:gd name="T24" fmla="*/ 608 w 723"/>
                <a:gd name="T25" fmla="*/ 304 h 609"/>
                <a:gd name="T26" fmla="*/ 582 w 723"/>
                <a:gd name="T27" fmla="*/ 181 h 609"/>
                <a:gd name="T28" fmla="*/ 711 w 723"/>
                <a:gd name="T29" fmla="*/ 51 h 609"/>
                <a:gd name="T30" fmla="*/ 711 w 723"/>
                <a:gd name="T31" fmla="*/ 51 h 609"/>
                <a:gd name="T32" fmla="*/ 711 w 723"/>
                <a:gd name="T33" fmla="*/ 11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3" h="609">
                  <a:moveTo>
                    <a:pt x="711" y="11"/>
                  </a:moveTo>
                  <a:lnTo>
                    <a:pt x="711" y="11"/>
                  </a:lnTo>
                  <a:cubicBezTo>
                    <a:pt x="700" y="0"/>
                    <a:pt x="682" y="0"/>
                    <a:pt x="671" y="11"/>
                  </a:cubicBezTo>
                  <a:lnTo>
                    <a:pt x="553" y="129"/>
                  </a:lnTo>
                  <a:lnTo>
                    <a:pt x="553" y="129"/>
                  </a:lnTo>
                  <a:cubicBezTo>
                    <a:pt x="498" y="51"/>
                    <a:pt x="407" y="0"/>
                    <a:pt x="304" y="0"/>
                  </a:cubicBezTo>
                  <a:lnTo>
                    <a:pt x="304" y="0"/>
                  </a:lnTo>
                  <a:cubicBezTo>
                    <a:pt x="136" y="0"/>
                    <a:pt x="0" y="136"/>
                    <a:pt x="0" y="304"/>
                  </a:cubicBezTo>
                  <a:lnTo>
                    <a:pt x="0" y="304"/>
                  </a:lnTo>
                  <a:cubicBezTo>
                    <a:pt x="0" y="472"/>
                    <a:pt x="136" y="608"/>
                    <a:pt x="304" y="608"/>
                  </a:cubicBezTo>
                  <a:lnTo>
                    <a:pt x="304" y="608"/>
                  </a:lnTo>
                  <a:cubicBezTo>
                    <a:pt x="472" y="608"/>
                    <a:pt x="608" y="472"/>
                    <a:pt x="608" y="304"/>
                  </a:cubicBezTo>
                  <a:lnTo>
                    <a:pt x="608" y="304"/>
                  </a:lnTo>
                  <a:cubicBezTo>
                    <a:pt x="608" y="260"/>
                    <a:pt x="599" y="218"/>
                    <a:pt x="582" y="181"/>
                  </a:cubicBezTo>
                  <a:lnTo>
                    <a:pt x="711" y="51"/>
                  </a:lnTo>
                  <a:lnTo>
                    <a:pt x="711" y="51"/>
                  </a:lnTo>
                  <a:cubicBezTo>
                    <a:pt x="722" y="40"/>
                    <a:pt x="722" y="22"/>
                    <a:pt x="711" y="1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8">
              <a:extLst>
                <a:ext uri="{FF2B5EF4-FFF2-40B4-BE49-F238E27FC236}">
                  <a16:creationId xmlns:a16="http://schemas.microsoft.com/office/drawing/2014/main" id="{7C35B52F-74DF-3740-9785-57C50D37F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1798" y="6918426"/>
              <a:ext cx="659165" cy="527332"/>
            </a:xfrm>
            <a:custGeom>
              <a:avLst/>
              <a:gdLst>
                <a:gd name="T0" fmla="*/ 133 w 530"/>
                <a:gd name="T1" fmla="*/ 424 h 425"/>
                <a:gd name="T2" fmla="*/ 133 w 530"/>
                <a:gd name="T3" fmla="*/ 424 h 425"/>
                <a:gd name="T4" fmla="*/ 113 w 530"/>
                <a:gd name="T5" fmla="*/ 416 h 425"/>
                <a:gd name="T6" fmla="*/ 10 w 530"/>
                <a:gd name="T7" fmla="*/ 313 h 425"/>
                <a:gd name="T8" fmla="*/ 10 w 530"/>
                <a:gd name="T9" fmla="*/ 313 h 425"/>
                <a:gd name="T10" fmla="*/ 10 w 530"/>
                <a:gd name="T11" fmla="*/ 273 h 425"/>
                <a:gd name="T12" fmla="*/ 10 w 530"/>
                <a:gd name="T13" fmla="*/ 273 h 425"/>
                <a:gd name="T14" fmla="*/ 51 w 530"/>
                <a:gd name="T15" fmla="*/ 273 h 425"/>
                <a:gd name="T16" fmla="*/ 133 w 530"/>
                <a:gd name="T17" fmla="*/ 355 h 425"/>
                <a:gd name="T18" fmla="*/ 478 w 530"/>
                <a:gd name="T19" fmla="*/ 10 h 425"/>
                <a:gd name="T20" fmla="*/ 478 w 530"/>
                <a:gd name="T21" fmla="*/ 10 h 425"/>
                <a:gd name="T22" fmla="*/ 518 w 530"/>
                <a:gd name="T23" fmla="*/ 10 h 425"/>
                <a:gd name="T24" fmla="*/ 518 w 530"/>
                <a:gd name="T25" fmla="*/ 10 h 425"/>
                <a:gd name="T26" fmla="*/ 518 w 530"/>
                <a:gd name="T27" fmla="*/ 51 h 425"/>
                <a:gd name="T28" fmla="*/ 153 w 530"/>
                <a:gd name="T29" fmla="*/ 416 h 425"/>
                <a:gd name="T30" fmla="*/ 153 w 530"/>
                <a:gd name="T31" fmla="*/ 416 h 425"/>
                <a:gd name="T32" fmla="*/ 133 w 530"/>
                <a:gd name="T33" fmla="*/ 42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0" h="425">
                  <a:moveTo>
                    <a:pt x="133" y="424"/>
                  </a:moveTo>
                  <a:lnTo>
                    <a:pt x="133" y="424"/>
                  </a:lnTo>
                  <a:cubicBezTo>
                    <a:pt x="126" y="424"/>
                    <a:pt x="119" y="422"/>
                    <a:pt x="113" y="416"/>
                  </a:cubicBezTo>
                  <a:lnTo>
                    <a:pt x="10" y="313"/>
                  </a:lnTo>
                  <a:lnTo>
                    <a:pt x="10" y="313"/>
                  </a:lnTo>
                  <a:cubicBezTo>
                    <a:pt x="0" y="302"/>
                    <a:pt x="0" y="284"/>
                    <a:pt x="10" y="273"/>
                  </a:cubicBezTo>
                  <a:lnTo>
                    <a:pt x="10" y="273"/>
                  </a:lnTo>
                  <a:cubicBezTo>
                    <a:pt x="21" y="262"/>
                    <a:pt x="40" y="262"/>
                    <a:pt x="51" y="273"/>
                  </a:cubicBezTo>
                  <a:lnTo>
                    <a:pt x="133" y="355"/>
                  </a:lnTo>
                  <a:lnTo>
                    <a:pt x="478" y="10"/>
                  </a:lnTo>
                  <a:lnTo>
                    <a:pt x="478" y="10"/>
                  </a:lnTo>
                  <a:cubicBezTo>
                    <a:pt x="490" y="0"/>
                    <a:pt x="507" y="0"/>
                    <a:pt x="518" y="10"/>
                  </a:cubicBezTo>
                  <a:lnTo>
                    <a:pt x="518" y="10"/>
                  </a:lnTo>
                  <a:cubicBezTo>
                    <a:pt x="529" y="21"/>
                    <a:pt x="529" y="39"/>
                    <a:pt x="518" y="51"/>
                  </a:cubicBezTo>
                  <a:lnTo>
                    <a:pt x="153" y="416"/>
                  </a:lnTo>
                  <a:lnTo>
                    <a:pt x="153" y="416"/>
                  </a:lnTo>
                  <a:cubicBezTo>
                    <a:pt x="147" y="422"/>
                    <a:pt x="140" y="424"/>
                    <a:pt x="133" y="4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42073907-E322-D544-9DD3-536234238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3637" y="9115647"/>
              <a:ext cx="620716" cy="538319"/>
            </a:xfrm>
            <a:custGeom>
              <a:avLst/>
              <a:gdLst>
                <a:gd name="T0" fmla="*/ 340 w 498"/>
                <a:gd name="T1" fmla="*/ 415 h 433"/>
                <a:gd name="T2" fmla="*/ 0 w 498"/>
                <a:gd name="T3" fmla="*/ 215 h 433"/>
                <a:gd name="T4" fmla="*/ 36 w 498"/>
                <a:gd name="T5" fmla="*/ 63 h 433"/>
                <a:gd name="T6" fmla="*/ 422 w 498"/>
                <a:gd name="T7" fmla="*/ 5 h 433"/>
                <a:gd name="T8" fmla="*/ 422 w 498"/>
                <a:gd name="T9" fmla="*/ 5 h 433"/>
                <a:gd name="T10" fmla="*/ 489 w 498"/>
                <a:gd name="T11" fmla="*/ 57 h 433"/>
                <a:gd name="T12" fmla="*/ 489 w 498"/>
                <a:gd name="T13" fmla="*/ 57 h 433"/>
                <a:gd name="T14" fmla="*/ 432 w 498"/>
                <a:gd name="T15" fmla="*/ 370 h 433"/>
                <a:gd name="T16" fmla="*/ 422 w 498"/>
                <a:gd name="T17" fmla="*/ 390 h 433"/>
                <a:gd name="T18" fmla="*/ 422 w 498"/>
                <a:gd name="T19" fmla="*/ 390 h 433"/>
                <a:gd name="T20" fmla="*/ 340 w 498"/>
                <a:gd name="T21" fmla="*/ 415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8" h="433">
                  <a:moveTo>
                    <a:pt x="340" y="415"/>
                  </a:moveTo>
                  <a:lnTo>
                    <a:pt x="0" y="215"/>
                  </a:lnTo>
                  <a:lnTo>
                    <a:pt x="36" y="63"/>
                  </a:lnTo>
                  <a:lnTo>
                    <a:pt x="422" y="5"/>
                  </a:lnTo>
                  <a:lnTo>
                    <a:pt x="422" y="5"/>
                  </a:lnTo>
                  <a:cubicBezTo>
                    <a:pt x="455" y="0"/>
                    <a:pt x="486" y="24"/>
                    <a:pt x="489" y="57"/>
                  </a:cubicBezTo>
                  <a:lnTo>
                    <a:pt x="489" y="57"/>
                  </a:lnTo>
                  <a:cubicBezTo>
                    <a:pt x="497" y="165"/>
                    <a:pt x="478" y="273"/>
                    <a:pt x="432" y="370"/>
                  </a:cubicBezTo>
                  <a:lnTo>
                    <a:pt x="422" y="390"/>
                  </a:lnTo>
                  <a:lnTo>
                    <a:pt x="422" y="390"/>
                  </a:lnTo>
                  <a:cubicBezTo>
                    <a:pt x="407" y="421"/>
                    <a:pt x="369" y="432"/>
                    <a:pt x="340" y="415"/>
                  </a:cubicBezTo>
                </a:path>
              </a:pathLst>
            </a:custGeom>
            <a:solidFill>
              <a:srgbClr val="2A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CB3104A3-B072-B54B-BF0A-C34F69CE0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1376" y="9807768"/>
              <a:ext cx="346064" cy="675642"/>
            </a:xfrm>
            <a:custGeom>
              <a:avLst/>
              <a:gdLst>
                <a:gd name="T0" fmla="*/ 277 w 278"/>
                <a:gd name="T1" fmla="*/ 541 h 542"/>
                <a:gd name="T2" fmla="*/ 213 w 278"/>
                <a:gd name="T3" fmla="*/ 541 h 542"/>
                <a:gd name="T4" fmla="*/ 0 w 278"/>
                <a:gd name="T5" fmla="*/ 0 h 542"/>
                <a:gd name="T6" fmla="*/ 64 w 278"/>
                <a:gd name="T7" fmla="*/ 0 h 542"/>
                <a:gd name="T8" fmla="*/ 277 w 278"/>
                <a:gd name="T9" fmla="*/ 541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542">
                  <a:moveTo>
                    <a:pt x="277" y="541"/>
                  </a:moveTo>
                  <a:lnTo>
                    <a:pt x="213" y="541"/>
                  </a:lnTo>
                  <a:lnTo>
                    <a:pt x="0" y="0"/>
                  </a:lnTo>
                  <a:lnTo>
                    <a:pt x="64" y="0"/>
                  </a:lnTo>
                  <a:lnTo>
                    <a:pt x="277" y="541"/>
                  </a:ln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91">
              <a:extLst>
                <a:ext uri="{FF2B5EF4-FFF2-40B4-BE49-F238E27FC236}">
                  <a16:creationId xmlns:a16="http://schemas.microsoft.com/office/drawing/2014/main" id="{C42EB8A7-0F3F-3943-B169-680650786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7982" y="10593275"/>
              <a:ext cx="3515550" cy="208735"/>
            </a:xfrm>
            <a:custGeom>
              <a:avLst/>
              <a:gdLst>
                <a:gd name="T0" fmla="*/ 2687 w 2824"/>
                <a:gd name="T1" fmla="*/ 167 h 168"/>
                <a:gd name="T2" fmla="*/ 135 w 2824"/>
                <a:gd name="T3" fmla="*/ 167 h 168"/>
                <a:gd name="T4" fmla="*/ 135 w 2824"/>
                <a:gd name="T5" fmla="*/ 167 h 168"/>
                <a:gd name="T6" fmla="*/ 37 w 2824"/>
                <a:gd name="T7" fmla="*/ 100 h 168"/>
                <a:gd name="T8" fmla="*/ 0 w 2824"/>
                <a:gd name="T9" fmla="*/ 0 h 168"/>
                <a:gd name="T10" fmla="*/ 2823 w 2824"/>
                <a:gd name="T11" fmla="*/ 0 h 168"/>
                <a:gd name="T12" fmla="*/ 2785 w 2824"/>
                <a:gd name="T13" fmla="*/ 100 h 168"/>
                <a:gd name="T14" fmla="*/ 2785 w 2824"/>
                <a:gd name="T15" fmla="*/ 100 h 168"/>
                <a:gd name="T16" fmla="*/ 2687 w 2824"/>
                <a:gd name="T17" fmla="*/ 1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24" h="168">
                  <a:moveTo>
                    <a:pt x="2687" y="167"/>
                  </a:moveTo>
                  <a:lnTo>
                    <a:pt x="135" y="167"/>
                  </a:lnTo>
                  <a:lnTo>
                    <a:pt x="135" y="167"/>
                  </a:lnTo>
                  <a:cubicBezTo>
                    <a:pt x="92" y="167"/>
                    <a:pt x="53" y="141"/>
                    <a:pt x="37" y="100"/>
                  </a:cubicBezTo>
                  <a:lnTo>
                    <a:pt x="0" y="0"/>
                  </a:lnTo>
                  <a:lnTo>
                    <a:pt x="2823" y="0"/>
                  </a:lnTo>
                  <a:lnTo>
                    <a:pt x="2785" y="100"/>
                  </a:lnTo>
                  <a:lnTo>
                    <a:pt x="2785" y="100"/>
                  </a:lnTo>
                  <a:cubicBezTo>
                    <a:pt x="2769" y="141"/>
                    <a:pt x="2730" y="167"/>
                    <a:pt x="2687" y="167"/>
                  </a:cubicBezTo>
                </a:path>
              </a:pathLst>
            </a:custGeom>
            <a:solidFill>
              <a:srgbClr val="DAE6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92">
              <a:extLst>
                <a:ext uri="{FF2B5EF4-FFF2-40B4-BE49-F238E27FC236}">
                  <a16:creationId xmlns:a16="http://schemas.microsoft.com/office/drawing/2014/main" id="{800D0978-22EB-724F-AAE1-F87B254E3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51234" y="10802008"/>
              <a:ext cx="626206" cy="1060159"/>
            </a:xfrm>
            <a:custGeom>
              <a:avLst/>
              <a:gdLst>
                <a:gd name="T0" fmla="*/ 500 w 501"/>
                <a:gd name="T1" fmla="*/ 0 h 850"/>
                <a:gd name="T2" fmla="*/ 218 w 501"/>
                <a:gd name="T3" fmla="*/ 0 h 850"/>
                <a:gd name="T4" fmla="*/ 13 w 501"/>
                <a:gd name="T5" fmla="*/ 754 h 850"/>
                <a:gd name="T6" fmla="*/ 13 w 501"/>
                <a:gd name="T7" fmla="*/ 754 h 850"/>
                <a:gd name="T8" fmla="*/ 84 w 501"/>
                <a:gd name="T9" fmla="*/ 849 h 850"/>
                <a:gd name="T10" fmla="*/ 84 w 501"/>
                <a:gd name="T11" fmla="*/ 849 h 850"/>
                <a:gd name="T12" fmla="*/ 152 w 501"/>
                <a:gd name="T13" fmla="*/ 804 h 850"/>
                <a:gd name="T14" fmla="*/ 50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500" y="0"/>
                  </a:moveTo>
                  <a:lnTo>
                    <a:pt x="218" y="0"/>
                  </a:lnTo>
                  <a:lnTo>
                    <a:pt x="13" y="754"/>
                  </a:lnTo>
                  <a:lnTo>
                    <a:pt x="13" y="754"/>
                  </a:lnTo>
                  <a:cubicBezTo>
                    <a:pt x="0" y="802"/>
                    <a:pt x="35" y="849"/>
                    <a:pt x="84" y="849"/>
                  </a:cubicBezTo>
                  <a:lnTo>
                    <a:pt x="84" y="849"/>
                  </a:lnTo>
                  <a:cubicBezTo>
                    <a:pt x="114" y="849"/>
                    <a:pt x="140" y="831"/>
                    <a:pt x="152" y="804"/>
                  </a:cubicBezTo>
                  <a:lnTo>
                    <a:pt x="500" y="0"/>
                  </a:ln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AE8C0A6C-6AC9-A94A-BAD4-1BBB524E3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97559" y="10802008"/>
              <a:ext cx="626206" cy="1060159"/>
            </a:xfrm>
            <a:custGeom>
              <a:avLst/>
              <a:gdLst>
                <a:gd name="T0" fmla="*/ 500 w 501"/>
                <a:gd name="T1" fmla="*/ 0 h 850"/>
                <a:gd name="T2" fmla="*/ 218 w 501"/>
                <a:gd name="T3" fmla="*/ 0 h 850"/>
                <a:gd name="T4" fmla="*/ 12 w 501"/>
                <a:gd name="T5" fmla="*/ 754 h 850"/>
                <a:gd name="T6" fmla="*/ 12 w 501"/>
                <a:gd name="T7" fmla="*/ 754 h 850"/>
                <a:gd name="T8" fmla="*/ 84 w 501"/>
                <a:gd name="T9" fmla="*/ 849 h 850"/>
                <a:gd name="T10" fmla="*/ 84 w 501"/>
                <a:gd name="T11" fmla="*/ 849 h 850"/>
                <a:gd name="T12" fmla="*/ 153 w 501"/>
                <a:gd name="T13" fmla="*/ 804 h 850"/>
                <a:gd name="T14" fmla="*/ 50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500" y="0"/>
                  </a:moveTo>
                  <a:lnTo>
                    <a:pt x="218" y="0"/>
                  </a:lnTo>
                  <a:lnTo>
                    <a:pt x="12" y="754"/>
                  </a:lnTo>
                  <a:lnTo>
                    <a:pt x="12" y="754"/>
                  </a:lnTo>
                  <a:cubicBezTo>
                    <a:pt x="0" y="802"/>
                    <a:pt x="35" y="849"/>
                    <a:pt x="84" y="849"/>
                  </a:cubicBezTo>
                  <a:lnTo>
                    <a:pt x="84" y="849"/>
                  </a:lnTo>
                  <a:cubicBezTo>
                    <a:pt x="114" y="849"/>
                    <a:pt x="141" y="831"/>
                    <a:pt x="153" y="804"/>
                  </a:cubicBezTo>
                  <a:lnTo>
                    <a:pt x="500" y="0"/>
                  </a:ln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1C86A049-8557-FE42-A1CA-F39A6BDFC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71680" y="10802008"/>
              <a:ext cx="626206" cy="1060159"/>
            </a:xfrm>
            <a:custGeom>
              <a:avLst/>
              <a:gdLst>
                <a:gd name="T0" fmla="*/ 0 w 501"/>
                <a:gd name="T1" fmla="*/ 0 h 850"/>
                <a:gd name="T2" fmla="*/ 281 w 501"/>
                <a:gd name="T3" fmla="*/ 0 h 850"/>
                <a:gd name="T4" fmla="*/ 487 w 501"/>
                <a:gd name="T5" fmla="*/ 754 h 850"/>
                <a:gd name="T6" fmla="*/ 487 w 501"/>
                <a:gd name="T7" fmla="*/ 754 h 850"/>
                <a:gd name="T8" fmla="*/ 415 w 501"/>
                <a:gd name="T9" fmla="*/ 849 h 850"/>
                <a:gd name="T10" fmla="*/ 415 w 501"/>
                <a:gd name="T11" fmla="*/ 849 h 850"/>
                <a:gd name="T12" fmla="*/ 347 w 501"/>
                <a:gd name="T13" fmla="*/ 804 h 850"/>
                <a:gd name="T14" fmla="*/ 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0" y="0"/>
                  </a:moveTo>
                  <a:lnTo>
                    <a:pt x="281" y="0"/>
                  </a:lnTo>
                  <a:lnTo>
                    <a:pt x="487" y="754"/>
                  </a:lnTo>
                  <a:lnTo>
                    <a:pt x="487" y="754"/>
                  </a:lnTo>
                  <a:cubicBezTo>
                    <a:pt x="500" y="802"/>
                    <a:pt x="464" y="849"/>
                    <a:pt x="415" y="849"/>
                  </a:cubicBezTo>
                  <a:lnTo>
                    <a:pt x="415" y="849"/>
                  </a:lnTo>
                  <a:cubicBezTo>
                    <a:pt x="386" y="849"/>
                    <a:pt x="359" y="831"/>
                    <a:pt x="347" y="804"/>
                  </a:cubicBezTo>
                  <a:lnTo>
                    <a:pt x="0" y="0"/>
                  </a:ln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9D5C3E1D-7DE2-5B49-9698-2CF55FDB4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30846" y="10802008"/>
              <a:ext cx="626206" cy="1060159"/>
            </a:xfrm>
            <a:custGeom>
              <a:avLst/>
              <a:gdLst>
                <a:gd name="T0" fmla="*/ 0 w 501"/>
                <a:gd name="T1" fmla="*/ 0 h 850"/>
                <a:gd name="T2" fmla="*/ 281 w 501"/>
                <a:gd name="T3" fmla="*/ 0 h 850"/>
                <a:gd name="T4" fmla="*/ 487 w 501"/>
                <a:gd name="T5" fmla="*/ 754 h 850"/>
                <a:gd name="T6" fmla="*/ 487 w 501"/>
                <a:gd name="T7" fmla="*/ 754 h 850"/>
                <a:gd name="T8" fmla="*/ 416 w 501"/>
                <a:gd name="T9" fmla="*/ 849 h 850"/>
                <a:gd name="T10" fmla="*/ 416 w 501"/>
                <a:gd name="T11" fmla="*/ 849 h 850"/>
                <a:gd name="T12" fmla="*/ 348 w 501"/>
                <a:gd name="T13" fmla="*/ 804 h 850"/>
                <a:gd name="T14" fmla="*/ 0 w 501"/>
                <a:gd name="T15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1" h="850">
                  <a:moveTo>
                    <a:pt x="0" y="0"/>
                  </a:moveTo>
                  <a:lnTo>
                    <a:pt x="281" y="0"/>
                  </a:lnTo>
                  <a:lnTo>
                    <a:pt x="487" y="754"/>
                  </a:lnTo>
                  <a:lnTo>
                    <a:pt x="487" y="754"/>
                  </a:lnTo>
                  <a:cubicBezTo>
                    <a:pt x="500" y="802"/>
                    <a:pt x="464" y="849"/>
                    <a:pt x="416" y="849"/>
                  </a:cubicBezTo>
                  <a:lnTo>
                    <a:pt x="416" y="849"/>
                  </a:lnTo>
                  <a:cubicBezTo>
                    <a:pt x="385" y="849"/>
                    <a:pt x="359" y="831"/>
                    <a:pt x="348" y="804"/>
                  </a:cubicBezTo>
                  <a:lnTo>
                    <a:pt x="0" y="0"/>
                  </a:ln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D09742D9-8C16-6741-AE8E-1B54C90D0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1376" y="10433977"/>
              <a:ext cx="653674" cy="159297"/>
            </a:xfrm>
            <a:custGeom>
              <a:avLst/>
              <a:gdLst>
                <a:gd name="T0" fmla="*/ 525 w 526"/>
                <a:gd name="T1" fmla="*/ 126 h 127"/>
                <a:gd name="T2" fmla="*/ 0 w 526"/>
                <a:gd name="T3" fmla="*/ 126 h 127"/>
                <a:gd name="T4" fmla="*/ 0 w 526"/>
                <a:gd name="T5" fmla="*/ 78 h 127"/>
                <a:gd name="T6" fmla="*/ 0 w 526"/>
                <a:gd name="T7" fmla="*/ 78 h 127"/>
                <a:gd name="T8" fmla="*/ 77 w 526"/>
                <a:gd name="T9" fmla="*/ 0 h 127"/>
                <a:gd name="T10" fmla="*/ 447 w 526"/>
                <a:gd name="T11" fmla="*/ 0 h 127"/>
                <a:gd name="T12" fmla="*/ 447 w 526"/>
                <a:gd name="T13" fmla="*/ 0 h 127"/>
                <a:gd name="T14" fmla="*/ 525 w 526"/>
                <a:gd name="T15" fmla="*/ 78 h 127"/>
                <a:gd name="T16" fmla="*/ 525 w 526"/>
                <a:gd name="T17" fmla="*/ 126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6" h="127">
                  <a:moveTo>
                    <a:pt x="525" y="126"/>
                  </a:moveTo>
                  <a:lnTo>
                    <a:pt x="0" y="126"/>
                  </a:lnTo>
                  <a:lnTo>
                    <a:pt x="0" y="78"/>
                  </a:lnTo>
                  <a:lnTo>
                    <a:pt x="0" y="78"/>
                  </a:lnTo>
                  <a:cubicBezTo>
                    <a:pt x="0" y="35"/>
                    <a:pt x="34" y="0"/>
                    <a:pt x="77" y="0"/>
                  </a:cubicBezTo>
                  <a:lnTo>
                    <a:pt x="447" y="0"/>
                  </a:lnTo>
                  <a:lnTo>
                    <a:pt x="447" y="0"/>
                  </a:lnTo>
                  <a:cubicBezTo>
                    <a:pt x="490" y="0"/>
                    <a:pt x="525" y="35"/>
                    <a:pt x="525" y="78"/>
                  </a:cubicBezTo>
                  <a:lnTo>
                    <a:pt x="525" y="126"/>
                  </a:ln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07CAF887-FD94-D442-8972-09E172AA5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3370" y="10510879"/>
              <a:ext cx="801984" cy="82395"/>
            </a:xfrm>
            <a:custGeom>
              <a:avLst/>
              <a:gdLst>
                <a:gd name="T0" fmla="*/ 583 w 643"/>
                <a:gd name="T1" fmla="*/ 63 h 64"/>
                <a:gd name="T2" fmla="*/ 58 w 643"/>
                <a:gd name="T3" fmla="*/ 63 h 64"/>
                <a:gd name="T4" fmla="*/ 0 w 643"/>
                <a:gd name="T5" fmla="*/ 0 h 64"/>
                <a:gd name="T6" fmla="*/ 642 w 643"/>
                <a:gd name="T7" fmla="*/ 0 h 64"/>
                <a:gd name="T8" fmla="*/ 583 w 643"/>
                <a:gd name="T9" fmla="*/ 6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3" h="64">
                  <a:moveTo>
                    <a:pt x="583" y="63"/>
                  </a:moveTo>
                  <a:lnTo>
                    <a:pt x="58" y="63"/>
                  </a:lnTo>
                  <a:lnTo>
                    <a:pt x="0" y="0"/>
                  </a:lnTo>
                  <a:lnTo>
                    <a:pt x="642" y="0"/>
                  </a:lnTo>
                  <a:lnTo>
                    <a:pt x="583" y="63"/>
                  </a:ln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0BA1B4C-2123-7A43-A3BA-F61E48C05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6872" y="9241983"/>
              <a:ext cx="598740" cy="532827"/>
            </a:xfrm>
            <a:custGeom>
              <a:avLst/>
              <a:gdLst>
                <a:gd name="T0" fmla="*/ 481 w 482"/>
                <a:gd name="T1" fmla="*/ 27 h 426"/>
                <a:gd name="T2" fmla="*/ 423 w 482"/>
                <a:gd name="T3" fmla="*/ 0 h 426"/>
                <a:gd name="T4" fmla="*/ 0 w 482"/>
                <a:gd name="T5" fmla="*/ 398 h 426"/>
                <a:gd name="T6" fmla="*/ 58 w 482"/>
                <a:gd name="T7" fmla="*/ 425 h 426"/>
                <a:gd name="T8" fmla="*/ 481 w 482"/>
                <a:gd name="T9" fmla="*/ 27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426">
                  <a:moveTo>
                    <a:pt x="481" y="27"/>
                  </a:moveTo>
                  <a:lnTo>
                    <a:pt x="423" y="0"/>
                  </a:lnTo>
                  <a:lnTo>
                    <a:pt x="0" y="398"/>
                  </a:lnTo>
                  <a:lnTo>
                    <a:pt x="58" y="425"/>
                  </a:lnTo>
                  <a:lnTo>
                    <a:pt x="481" y="27"/>
                  </a:ln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27DE7ABD-A705-2C43-AE16-FFB75F133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0955" y="9675938"/>
              <a:ext cx="225212" cy="225212"/>
            </a:xfrm>
            <a:custGeom>
              <a:avLst/>
              <a:gdLst>
                <a:gd name="T0" fmla="*/ 180 w 181"/>
                <a:gd name="T1" fmla="*/ 90 h 181"/>
                <a:gd name="T2" fmla="*/ 180 w 181"/>
                <a:gd name="T3" fmla="*/ 90 h 181"/>
                <a:gd name="T4" fmla="*/ 90 w 181"/>
                <a:gd name="T5" fmla="*/ 180 h 181"/>
                <a:gd name="T6" fmla="*/ 90 w 181"/>
                <a:gd name="T7" fmla="*/ 180 h 181"/>
                <a:gd name="T8" fmla="*/ 0 w 181"/>
                <a:gd name="T9" fmla="*/ 90 h 181"/>
                <a:gd name="T10" fmla="*/ 0 w 181"/>
                <a:gd name="T11" fmla="*/ 90 h 181"/>
                <a:gd name="T12" fmla="*/ 90 w 181"/>
                <a:gd name="T13" fmla="*/ 0 h 181"/>
                <a:gd name="T14" fmla="*/ 90 w 181"/>
                <a:gd name="T15" fmla="*/ 0 h 181"/>
                <a:gd name="T16" fmla="*/ 180 w 181"/>
                <a:gd name="T17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181">
                  <a:moveTo>
                    <a:pt x="180" y="90"/>
                  </a:moveTo>
                  <a:lnTo>
                    <a:pt x="180" y="90"/>
                  </a:lnTo>
                  <a:cubicBezTo>
                    <a:pt x="180" y="140"/>
                    <a:pt x="140" y="180"/>
                    <a:pt x="90" y="180"/>
                  </a:cubicBezTo>
                  <a:lnTo>
                    <a:pt x="90" y="180"/>
                  </a:lnTo>
                  <a:cubicBezTo>
                    <a:pt x="40" y="180"/>
                    <a:pt x="0" y="140"/>
                    <a:pt x="0" y="90"/>
                  </a:cubicBezTo>
                  <a:lnTo>
                    <a:pt x="0" y="90"/>
                  </a:lnTo>
                  <a:cubicBezTo>
                    <a:pt x="0" y="40"/>
                    <a:pt x="40" y="0"/>
                    <a:pt x="90" y="0"/>
                  </a:cubicBezTo>
                  <a:lnTo>
                    <a:pt x="90" y="0"/>
                  </a:lnTo>
                  <a:cubicBezTo>
                    <a:pt x="140" y="0"/>
                    <a:pt x="180" y="40"/>
                    <a:pt x="180" y="9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50CA06E0-2184-1444-8B98-66470C7E2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0391" y="9725374"/>
              <a:ext cx="126342" cy="126342"/>
            </a:xfrm>
            <a:custGeom>
              <a:avLst/>
              <a:gdLst>
                <a:gd name="T0" fmla="*/ 100 w 101"/>
                <a:gd name="T1" fmla="*/ 51 h 103"/>
                <a:gd name="T2" fmla="*/ 100 w 101"/>
                <a:gd name="T3" fmla="*/ 51 h 103"/>
                <a:gd name="T4" fmla="*/ 50 w 101"/>
                <a:gd name="T5" fmla="*/ 102 h 103"/>
                <a:gd name="T6" fmla="*/ 50 w 101"/>
                <a:gd name="T7" fmla="*/ 102 h 103"/>
                <a:gd name="T8" fmla="*/ 0 w 101"/>
                <a:gd name="T9" fmla="*/ 51 h 103"/>
                <a:gd name="T10" fmla="*/ 0 w 101"/>
                <a:gd name="T11" fmla="*/ 51 h 103"/>
                <a:gd name="T12" fmla="*/ 50 w 101"/>
                <a:gd name="T13" fmla="*/ 0 h 103"/>
                <a:gd name="T14" fmla="*/ 50 w 101"/>
                <a:gd name="T15" fmla="*/ 0 h 103"/>
                <a:gd name="T16" fmla="*/ 100 w 101"/>
                <a:gd name="T17" fmla="*/ 5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03">
                  <a:moveTo>
                    <a:pt x="100" y="51"/>
                  </a:moveTo>
                  <a:lnTo>
                    <a:pt x="100" y="51"/>
                  </a:lnTo>
                  <a:cubicBezTo>
                    <a:pt x="100" y="79"/>
                    <a:pt x="78" y="102"/>
                    <a:pt x="50" y="102"/>
                  </a:cubicBezTo>
                  <a:lnTo>
                    <a:pt x="50" y="102"/>
                  </a:lnTo>
                  <a:cubicBezTo>
                    <a:pt x="22" y="102"/>
                    <a:pt x="0" y="79"/>
                    <a:pt x="0" y="51"/>
                  </a:cubicBezTo>
                  <a:lnTo>
                    <a:pt x="0" y="51"/>
                  </a:lnTo>
                  <a:cubicBezTo>
                    <a:pt x="0" y="23"/>
                    <a:pt x="22" y="0"/>
                    <a:pt x="50" y="0"/>
                  </a:cubicBezTo>
                  <a:lnTo>
                    <a:pt x="50" y="0"/>
                  </a:lnTo>
                  <a:cubicBezTo>
                    <a:pt x="78" y="0"/>
                    <a:pt x="100" y="23"/>
                    <a:pt x="100" y="51"/>
                  </a:cubicBez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01">
              <a:extLst>
                <a:ext uri="{FF2B5EF4-FFF2-40B4-BE49-F238E27FC236}">
                  <a16:creationId xmlns:a16="http://schemas.microsoft.com/office/drawing/2014/main" id="{84EAB5AC-C888-E04E-A533-C6969ED92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1804" y="9170577"/>
              <a:ext cx="225216" cy="225212"/>
            </a:xfrm>
            <a:custGeom>
              <a:avLst/>
              <a:gdLst>
                <a:gd name="T0" fmla="*/ 181 w 182"/>
                <a:gd name="T1" fmla="*/ 90 h 181"/>
                <a:gd name="T2" fmla="*/ 181 w 182"/>
                <a:gd name="T3" fmla="*/ 90 h 181"/>
                <a:gd name="T4" fmla="*/ 90 w 182"/>
                <a:gd name="T5" fmla="*/ 180 h 181"/>
                <a:gd name="T6" fmla="*/ 90 w 182"/>
                <a:gd name="T7" fmla="*/ 180 h 181"/>
                <a:gd name="T8" fmla="*/ 0 w 182"/>
                <a:gd name="T9" fmla="*/ 90 h 181"/>
                <a:gd name="T10" fmla="*/ 0 w 182"/>
                <a:gd name="T11" fmla="*/ 90 h 181"/>
                <a:gd name="T12" fmla="*/ 90 w 182"/>
                <a:gd name="T13" fmla="*/ 0 h 181"/>
                <a:gd name="T14" fmla="*/ 90 w 182"/>
                <a:gd name="T15" fmla="*/ 0 h 181"/>
                <a:gd name="T16" fmla="*/ 181 w 182"/>
                <a:gd name="T17" fmla="*/ 9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2" h="181">
                  <a:moveTo>
                    <a:pt x="181" y="90"/>
                  </a:moveTo>
                  <a:lnTo>
                    <a:pt x="181" y="90"/>
                  </a:lnTo>
                  <a:cubicBezTo>
                    <a:pt x="181" y="141"/>
                    <a:pt x="140" y="180"/>
                    <a:pt x="90" y="180"/>
                  </a:cubicBezTo>
                  <a:lnTo>
                    <a:pt x="90" y="180"/>
                  </a:lnTo>
                  <a:cubicBezTo>
                    <a:pt x="41" y="180"/>
                    <a:pt x="0" y="141"/>
                    <a:pt x="0" y="90"/>
                  </a:cubicBezTo>
                  <a:lnTo>
                    <a:pt x="0" y="90"/>
                  </a:lnTo>
                  <a:cubicBezTo>
                    <a:pt x="0" y="41"/>
                    <a:pt x="41" y="0"/>
                    <a:pt x="90" y="0"/>
                  </a:cubicBezTo>
                  <a:lnTo>
                    <a:pt x="90" y="0"/>
                  </a:lnTo>
                  <a:cubicBezTo>
                    <a:pt x="140" y="0"/>
                    <a:pt x="181" y="41"/>
                    <a:pt x="181" y="9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AFEA9BF-2BAF-F541-AD61-F2713A883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31244" y="9220013"/>
              <a:ext cx="126338" cy="126342"/>
            </a:xfrm>
            <a:custGeom>
              <a:avLst/>
              <a:gdLst>
                <a:gd name="T0" fmla="*/ 101 w 102"/>
                <a:gd name="T1" fmla="*/ 50 h 102"/>
                <a:gd name="T2" fmla="*/ 101 w 102"/>
                <a:gd name="T3" fmla="*/ 50 h 102"/>
                <a:gd name="T4" fmla="*/ 50 w 102"/>
                <a:gd name="T5" fmla="*/ 101 h 102"/>
                <a:gd name="T6" fmla="*/ 50 w 102"/>
                <a:gd name="T7" fmla="*/ 101 h 102"/>
                <a:gd name="T8" fmla="*/ 0 w 102"/>
                <a:gd name="T9" fmla="*/ 50 h 102"/>
                <a:gd name="T10" fmla="*/ 0 w 102"/>
                <a:gd name="T11" fmla="*/ 50 h 102"/>
                <a:gd name="T12" fmla="*/ 50 w 102"/>
                <a:gd name="T13" fmla="*/ 0 h 102"/>
                <a:gd name="T14" fmla="*/ 50 w 102"/>
                <a:gd name="T15" fmla="*/ 0 h 102"/>
                <a:gd name="T16" fmla="*/ 101 w 102"/>
                <a:gd name="T17" fmla="*/ 5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02">
                  <a:moveTo>
                    <a:pt x="101" y="50"/>
                  </a:moveTo>
                  <a:lnTo>
                    <a:pt x="101" y="50"/>
                  </a:lnTo>
                  <a:cubicBezTo>
                    <a:pt x="101" y="79"/>
                    <a:pt x="78" y="101"/>
                    <a:pt x="50" y="101"/>
                  </a:cubicBezTo>
                  <a:lnTo>
                    <a:pt x="50" y="101"/>
                  </a:lnTo>
                  <a:cubicBezTo>
                    <a:pt x="23" y="101"/>
                    <a:pt x="0" y="79"/>
                    <a:pt x="0" y="50"/>
                  </a:cubicBezTo>
                  <a:lnTo>
                    <a:pt x="0" y="50"/>
                  </a:lnTo>
                  <a:cubicBezTo>
                    <a:pt x="0" y="23"/>
                    <a:pt x="23" y="0"/>
                    <a:pt x="50" y="0"/>
                  </a:cubicBezTo>
                  <a:lnTo>
                    <a:pt x="50" y="0"/>
                  </a:lnTo>
                  <a:cubicBezTo>
                    <a:pt x="78" y="0"/>
                    <a:pt x="101" y="23"/>
                    <a:pt x="101" y="50"/>
                  </a:cubicBezTo>
                </a:path>
              </a:pathLst>
            </a:custGeom>
            <a:solidFill>
              <a:srgbClr val="00B1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0B98BB4-2065-924D-8823-BB29CCB0E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38721" y="10098898"/>
              <a:ext cx="653674" cy="417472"/>
            </a:xfrm>
            <a:custGeom>
              <a:avLst/>
              <a:gdLst>
                <a:gd name="T0" fmla="*/ 411 w 524"/>
                <a:gd name="T1" fmla="*/ 252 h 333"/>
                <a:gd name="T2" fmla="*/ 411 w 524"/>
                <a:gd name="T3" fmla="*/ 252 h 333"/>
                <a:gd name="T4" fmla="*/ 371 w 524"/>
                <a:gd name="T5" fmla="*/ 240 h 333"/>
                <a:gd name="T6" fmla="*/ 421 w 524"/>
                <a:gd name="T7" fmla="*/ 103 h 333"/>
                <a:gd name="T8" fmla="*/ 421 w 524"/>
                <a:gd name="T9" fmla="*/ 103 h 333"/>
                <a:gd name="T10" fmla="*/ 486 w 524"/>
                <a:gd name="T11" fmla="*/ 177 h 333"/>
                <a:gd name="T12" fmla="*/ 486 w 524"/>
                <a:gd name="T13" fmla="*/ 177 h 333"/>
                <a:gd name="T14" fmla="*/ 411 w 524"/>
                <a:gd name="T15" fmla="*/ 252 h 333"/>
                <a:gd name="T16" fmla="*/ 434 w 524"/>
                <a:gd name="T17" fmla="*/ 68 h 333"/>
                <a:gd name="T18" fmla="*/ 460 w 524"/>
                <a:gd name="T19" fmla="*/ 0 h 333"/>
                <a:gd name="T20" fmla="*/ 0 w 524"/>
                <a:gd name="T21" fmla="*/ 0 h 333"/>
                <a:gd name="T22" fmla="*/ 122 w 524"/>
                <a:gd name="T23" fmla="*/ 332 h 333"/>
                <a:gd name="T24" fmla="*/ 336 w 524"/>
                <a:gd name="T25" fmla="*/ 332 h 333"/>
                <a:gd name="T26" fmla="*/ 358 w 524"/>
                <a:gd name="T27" fmla="*/ 275 h 333"/>
                <a:gd name="T28" fmla="*/ 358 w 524"/>
                <a:gd name="T29" fmla="*/ 275 h 333"/>
                <a:gd name="T30" fmla="*/ 411 w 524"/>
                <a:gd name="T31" fmla="*/ 288 h 333"/>
                <a:gd name="T32" fmla="*/ 411 w 524"/>
                <a:gd name="T33" fmla="*/ 288 h 333"/>
                <a:gd name="T34" fmla="*/ 523 w 524"/>
                <a:gd name="T35" fmla="*/ 177 h 333"/>
                <a:gd name="T36" fmla="*/ 523 w 524"/>
                <a:gd name="T37" fmla="*/ 177 h 333"/>
                <a:gd name="T38" fmla="*/ 434 w 524"/>
                <a:gd name="T39" fmla="*/ 6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" h="333">
                  <a:moveTo>
                    <a:pt x="411" y="252"/>
                  </a:moveTo>
                  <a:lnTo>
                    <a:pt x="411" y="252"/>
                  </a:lnTo>
                  <a:cubicBezTo>
                    <a:pt x="397" y="252"/>
                    <a:pt x="382" y="247"/>
                    <a:pt x="371" y="240"/>
                  </a:cubicBezTo>
                  <a:lnTo>
                    <a:pt x="421" y="103"/>
                  </a:lnTo>
                  <a:lnTo>
                    <a:pt x="421" y="103"/>
                  </a:lnTo>
                  <a:cubicBezTo>
                    <a:pt x="458" y="108"/>
                    <a:pt x="486" y="140"/>
                    <a:pt x="486" y="177"/>
                  </a:cubicBezTo>
                  <a:lnTo>
                    <a:pt x="486" y="177"/>
                  </a:lnTo>
                  <a:cubicBezTo>
                    <a:pt x="486" y="218"/>
                    <a:pt x="452" y="252"/>
                    <a:pt x="411" y="252"/>
                  </a:cubicBezTo>
                  <a:close/>
                  <a:moveTo>
                    <a:pt x="434" y="68"/>
                  </a:moveTo>
                  <a:lnTo>
                    <a:pt x="460" y="0"/>
                  </a:lnTo>
                  <a:lnTo>
                    <a:pt x="0" y="0"/>
                  </a:lnTo>
                  <a:lnTo>
                    <a:pt x="122" y="332"/>
                  </a:lnTo>
                  <a:lnTo>
                    <a:pt x="336" y="332"/>
                  </a:lnTo>
                  <a:lnTo>
                    <a:pt x="358" y="275"/>
                  </a:lnTo>
                  <a:lnTo>
                    <a:pt x="358" y="275"/>
                  </a:lnTo>
                  <a:cubicBezTo>
                    <a:pt x="374" y="283"/>
                    <a:pt x="392" y="288"/>
                    <a:pt x="411" y="288"/>
                  </a:cubicBezTo>
                  <a:lnTo>
                    <a:pt x="411" y="288"/>
                  </a:lnTo>
                  <a:cubicBezTo>
                    <a:pt x="472" y="288"/>
                    <a:pt x="523" y="238"/>
                    <a:pt x="523" y="177"/>
                  </a:cubicBezTo>
                  <a:lnTo>
                    <a:pt x="523" y="177"/>
                  </a:lnTo>
                  <a:cubicBezTo>
                    <a:pt x="523" y="124"/>
                    <a:pt x="484" y="79"/>
                    <a:pt x="434" y="68"/>
                  </a:cubicBezTo>
                  <a:close/>
                </a:path>
              </a:pathLst>
            </a:custGeom>
            <a:solidFill>
              <a:srgbClr val="00B1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E57F5787-CDC8-274C-A8DD-332289233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11983" y="6989836"/>
              <a:ext cx="2625677" cy="2938782"/>
            </a:xfrm>
            <a:custGeom>
              <a:avLst/>
              <a:gdLst>
                <a:gd name="T0" fmla="*/ 2053 w 2106"/>
                <a:gd name="T1" fmla="*/ 2360 h 2361"/>
                <a:gd name="T2" fmla="*/ 474 w 2106"/>
                <a:gd name="T3" fmla="*/ 2360 h 2361"/>
                <a:gd name="T4" fmla="*/ 474 w 2106"/>
                <a:gd name="T5" fmla="*/ 2360 h 2361"/>
                <a:gd name="T6" fmla="*/ 428 w 2106"/>
                <a:gd name="T7" fmla="*/ 2322 h 2361"/>
                <a:gd name="T8" fmla="*/ 30 w 2106"/>
                <a:gd name="T9" fmla="*/ 304 h 2361"/>
                <a:gd name="T10" fmla="*/ 30 w 2106"/>
                <a:gd name="T11" fmla="*/ 304 h 2361"/>
                <a:gd name="T12" fmla="*/ 273 w 2106"/>
                <a:gd name="T13" fmla="*/ 7 h 2361"/>
                <a:gd name="T14" fmla="*/ 1509 w 2106"/>
                <a:gd name="T15" fmla="*/ 1 h 2361"/>
                <a:gd name="T16" fmla="*/ 1509 w 2106"/>
                <a:gd name="T17" fmla="*/ 1 h 2361"/>
                <a:gd name="T18" fmla="*/ 1670 w 2106"/>
                <a:gd name="T19" fmla="*/ 133 h 2361"/>
                <a:gd name="T20" fmla="*/ 2099 w 2106"/>
                <a:gd name="T21" fmla="*/ 2304 h 2361"/>
                <a:gd name="T22" fmla="*/ 2099 w 2106"/>
                <a:gd name="T23" fmla="*/ 2304 h 2361"/>
                <a:gd name="T24" fmla="*/ 2053 w 2106"/>
                <a:gd name="T25" fmla="*/ 2360 h 2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06" h="2361">
                  <a:moveTo>
                    <a:pt x="2053" y="2360"/>
                  </a:moveTo>
                  <a:lnTo>
                    <a:pt x="474" y="2360"/>
                  </a:lnTo>
                  <a:lnTo>
                    <a:pt x="474" y="2360"/>
                  </a:lnTo>
                  <a:cubicBezTo>
                    <a:pt x="451" y="2360"/>
                    <a:pt x="432" y="2344"/>
                    <a:pt x="428" y="2322"/>
                  </a:cubicBezTo>
                  <a:lnTo>
                    <a:pt x="30" y="304"/>
                  </a:lnTo>
                  <a:lnTo>
                    <a:pt x="30" y="304"/>
                  </a:lnTo>
                  <a:cubicBezTo>
                    <a:pt x="0" y="151"/>
                    <a:pt x="117" y="8"/>
                    <a:pt x="273" y="7"/>
                  </a:cubicBezTo>
                  <a:lnTo>
                    <a:pt x="1509" y="1"/>
                  </a:lnTo>
                  <a:lnTo>
                    <a:pt x="1509" y="1"/>
                  </a:lnTo>
                  <a:cubicBezTo>
                    <a:pt x="1588" y="0"/>
                    <a:pt x="1655" y="56"/>
                    <a:pt x="1670" y="133"/>
                  </a:cubicBezTo>
                  <a:lnTo>
                    <a:pt x="2099" y="2304"/>
                  </a:lnTo>
                  <a:lnTo>
                    <a:pt x="2099" y="2304"/>
                  </a:lnTo>
                  <a:cubicBezTo>
                    <a:pt x="2105" y="2333"/>
                    <a:pt x="2083" y="2360"/>
                    <a:pt x="2053" y="236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05">
              <a:extLst>
                <a:ext uri="{FF2B5EF4-FFF2-40B4-BE49-F238E27FC236}">
                  <a16:creationId xmlns:a16="http://schemas.microsoft.com/office/drawing/2014/main" id="{A4943017-A8A9-0F4E-B90C-9F8FCCB01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59171" y="7193080"/>
              <a:ext cx="2378487" cy="2735538"/>
            </a:xfrm>
            <a:custGeom>
              <a:avLst/>
              <a:gdLst>
                <a:gd name="T0" fmla="*/ 1904 w 1911"/>
                <a:gd name="T1" fmla="*/ 2140 h 2197"/>
                <a:gd name="T2" fmla="*/ 1481 w 1911"/>
                <a:gd name="T3" fmla="*/ 0 h 2197"/>
                <a:gd name="T4" fmla="*/ 163 w 1911"/>
                <a:gd name="T5" fmla="*/ 7 h 2197"/>
                <a:gd name="T6" fmla="*/ 163 w 1911"/>
                <a:gd name="T7" fmla="*/ 7 h 2197"/>
                <a:gd name="T8" fmla="*/ 18 w 1911"/>
                <a:gd name="T9" fmla="*/ 184 h 2197"/>
                <a:gd name="T10" fmla="*/ 415 w 1911"/>
                <a:gd name="T11" fmla="*/ 2196 h 2197"/>
                <a:gd name="T12" fmla="*/ 1858 w 1911"/>
                <a:gd name="T13" fmla="*/ 2196 h 2197"/>
                <a:gd name="T14" fmla="*/ 1858 w 1911"/>
                <a:gd name="T15" fmla="*/ 2196 h 2197"/>
                <a:gd name="T16" fmla="*/ 1904 w 1911"/>
                <a:gd name="T17" fmla="*/ 2140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1" h="2197">
                  <a:moveTo>
                    <a:pt x="1904" y="2140"/>
                  </a:moveTo>
                  <a:lnTo>
                    <a:pt x="1481" y="0"/>
                  </a:lnTo>
                  <a:lnTo>
                    <a:pt x="163" y="7"/>
                  </a:lnTo>
                  <a:lnTo>
                    <a:pt x="163" y="7"/>
                  </a:lnTo>
                  <a:cubicBezTo>
                    <a:pt x="70" y="7"/>
                    <a:pt x="0" y="93"/>
                    <a:pt x="18" y="184"/>
                  </a:cubicBezTo>
                  <a:lnTo>
                    <a:pt x="415" y="2196"/>
                  </a:lnTo>
                  <a:lnTo>
                    <a:pt x="1858" y="2196"/>
                  </a:lnTo>
                  <a:lnTo>
                    <a:pt x="1858" y="2196"/>
                  </a:lnTo>
                  <a:cubicBezTo>
                    <a:pt x="1888" y="2196"/>
                    <a:pt x="1910" y="2169"/>
                    <a:pt x="1904" y="2140"/>
                  </a:cubicBezTo>
                </a:path>
              </a:pathLst>
            </a:custGeom>
            <a:solidFill>
              <a:srgbClr val="565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06">
              <a:extLst>
                <a:ext uri="{FF2B5EF4-FFF2-40B4-BE49-F238E27FC236}">
                  <a16:creationId xmlns:a16="http://schemas.microsoft.com/office/drawing/2014/main" id="{612E349D-3826-994F-9F88-57DEF9B5B0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8045" y="9928618"/>
              <a:ext cx="2724550" cy="422962"/>
            </a:xfrm>
            <a:custGeom>
              <a:avLst/>
              <a:gdLst>
                <a:gd name="T0" fmla="*/ 2018 w 2188"/>
                <a:gd name="T1" fmla="*/ 337 h 338"/>
                <a:gd name="T2" fmla="*/ 168 w 2188"/>
                <a:gd name="T3" fmla="*/ 337 h 338"/>
                <a:gd name="T4" fmla="*/ 168 w 2188"/>
                <a:gd name="T5" fmla="*/ 337 h 338"/>
                <a:gd name="T6" fmla="*/ 0 w 2188"/>
                <a:gd name="T7" fmla="*/ 169 h 338"/>
                <a:gd name="T8" fmla="*/ 0 w 2188"/>
                <a:gd name="T9" fmla="*/ 169 h 338"/>
                <a:gd name="T10" fmla="*/ 168 w 2188"/>
                <a:gd name="T11" fmla="*/ 0 h 338"/>
                <a:gd name="T12" fmla="*/ 2018 w 2188"/>
                <a:gd name="T13" fmla="*/ 0 h 338"/>
                <a:gd name="T14" fmla="*/ 2018 w 2188"/>
                <a:gd name="T15" fmla="*/ 0 h 338"/>
                <a:gd name="T16" fmla="*/ 2187 w 2188"/>
                <a:gd name="T17" fmla="*/ 169 h 338"/>
                <a:gd name="T18" fmla="*/ 2187 w 2188"/>
                <a:gd name="T19" fmla="*/ 169 h 338"/>
                <a:gd name="T20" fmla="*/ 2018 w 2188"/>
                <a:gd name="T21" fmla="*/ 337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8" h="338">
                  <a:moveTo>
                    <a:pt x="2018" y="337"/>
                  </a:moveTo>
                  <a:lnTo>
                    <a:pt x="168" y="337"/>
                  </a:lnTo>
                  <a:lnTo>
                    <a:pt x="168" y="337"/>
                  </a:lnTo>
                  <a:cubicBezTo>
                    <a:pt x="75" y="337"/>
                    <a:pt x="0" y="262"/>
                    <a:pt x="0" y="169"/>
                  </a:cubicBezTo>
                  <a:lnTo>
                    <a:pt x="0" y="169"/>
                  </a:lnTo>
                  <a:cubicBezTo>
                    <a:pt x="0" y="75"/>
                    <a:pt x="75" y="0"/>
                    <a:pt x="168" y="0"/>
                  </a:cubicBezTo>
                  <a:lnTo>
                    <a:pt x="2018" y="0"/>
                  </a:lnTo>
                  <a:lnTo>
                    <a:pt x="2018" y="0"/>
                  </a:lnTo>
                  <a:cubicBezTo>
                    <a:pt x="2111" y="0"/>
                    <a:pt x="2187" y="75"/>
                    <a:pt x="2187" y="169"/>
                  </a:cubicBezTo>
                  <a:lnTo>
                    <a:pt x="2187" y="169"/>
                  </a:lnTo>
                  <a:cubicBezTo>
                    <a:pt x="2187" y="262"/>
                    <a:pt x="2111" y="337"/>
                    <a:pt x="2018" y="337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07">
              <a:extLst>
                <a:ext uri="{FF2B5EF4-FFF2-40B4-BE49-F238E27FC236}">
                  <a16:creationId xmlns:a16="http://schemas.microsoft.com/office/drawing/2014/main" id="{DC9C2E8C-C0A6-8D47-8C9D-692CA7D34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4101" y="10351578"/>
              <a:ext cx="758041" cy="1516080"/>
            </a:xfrm>
            <a:custGeom>
              <a:avLst/>
              <a:gdLst>
                <a:gd name="T0" fmla="*/ 30 w 608"/>
                <a:gd name="T1" fmla="*/ 1208 h 1217"/>
                <a:gd name="T2" fmla="*/ 30 w 608"/>
                <a:gd name="T3" fmla="*/ 1208 h 1217"/>
                <a:gd name="T4" fmla="*/ 30 w 608"/>
                <a:gd name="T5" fmla="*/ 1208 h 1217"/>
                <a:gd name="T6" fmla="*/ 7 w 608"/>
                <a:gd name="T7" fmla="*/ 1156 h 1217"/>
                <a:gd name="T8" fmla="*/ 420 w 608"/>
                <a:gd name="T9" fmla="*/ 0 h 1217"/>
                <a:gd name="T10" fmla="*/ 607 w 608"/>
                <a:gd name="T11" fmla="*/ 0 h 1217"/>
                <a:gd name="T12" fmla="*/ 83 w 608"/>
                <a:gd name="T13" fmla="*/ 1188 h 1217"/>
                <a:gd name="T14" fmla="*/ 83 w 608"/>
                <a:gd name="T15" fmla="*/ 1188 h 1217"/>
                <a:gd name="T16" fmla="*/ 30 w 608"/>
                <a:gd name="T17" fmla="*/ 1208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1217">
                  <a:moveTo>
                    <a:pt x="30" y="1208"/>
                  </a:moveTo>
                  <a:lnTo>
                    <a:pt x="30" y="1208"/>
                  </a:lnTo>
                  <a:lnTo>
                    <a:pt x="30" y="1208"/>
                  </a:lnTo>
                  <a:cubicBezTo>
                    <a:pt x="9" y="1199"/>
                    <a:pt x="0" y="1176"/>
                    <a:pt x="7" y="1156"/>
                  </a:cubicBezTo>
                  <a:lnTo>
                    <a:pt x="420" y="0"/>
                  </a:lnTo>
                  <a:lnTo>
                    <a:pt x="607" y="0"/>
                  </a:lnTo>
                  <a:lnTo>
                    <a:pt x="83" y="1188"/>
                  </a:lnTo>
                  <a:lnTo>
                    <a:pt x="83" y="1188"/>
                  </a:lnTo>
                  <a:cubicBezTo>
                    <a:pt x="74" y="1208"/>
                    <a:pt x="50" y="1216"/>
                    <a:pt x="30" y="1208"/>
                  </a:cubicBez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08">
              <a:extLst>
                <a:ext uri="{FF2B5EF4-FFF2-40B4-BE49-F238E27FC236}">
                  <a16:creationId xmlns:a16="http://schemas.microsoft.com/office/drawing/2014/main" id="{C48BBA3D-366F-BC46-A828-0D11D632C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6933" y="10351578"/>
              <a:ext cx="758041" cy="1516080"/>
            </a:xfrm>
            <a:custGeom>
              <a:avLst/>
              <a:gdLst>
                <a:gd name="T0" fmla="*/ 29 w 609"/>
                <a:gd name="T1" fmla="*/ 1208 h 1217"/>
                <a:gd name="T2" fmla="*/ 29 w 609"/>
                <a:gd name="T3" fmla="*/ 1208 h 1217"/>
                <a:gd name="T4" fmla="*/ 29 w 609"/>
                <a:gd name="T5" fmla="*/ 1208 h 1217"/>
                <a:gd name="T6" fmla="*/ 7 w 609"/>
                <a:gd name="T7" fmla="*/ 1156 h 1217"/>
                <a:gd name="T8" fmla="*/ 420 w 609"/>
                <a:gd name="T9" fmla="*/ 0 h 1217"/>
                <a:gd name="T10" fmla="*/ 608 w 609"/>
                <a:gd name="T11" fmla="*/ 0 h 1217"/>
                <a:gd name="T12" fmla="*/ 83 w 609"/>
                <a:gd name="T13" fmla="*/ 1188 h 1217"/>
                <a:gd name="T14" fmla="*/ 83 w 609"/>
                <a:gd name="T15" fmla="*/ 1188 h 1217"/>
                <a:gd name="T16" fmla="*/ 29 w 609"/>
                <a:gd name="T17" fmla="*/ 1208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9" h="1217">
                  <a:moveTo>
                    <a:pt x="29" y="1208"/>
                  </a:moveTo>
                  <a:lnTo>
                    <a:pt x="29" y="1208"/>
                  </a:lnTo>
                  <a:lnTo>
                    <a:pt x="29" y="1208"/>
                  </a:lnTo>
                  <a:cubicBezTo>
                    <a:pt x="10" y="1199"/>
                    <a:pt x="0" y="1176"/>
                    <a:pt x="7" y="1156"/>
                  </a:cubicBezTo>
                  <a:lnTo>
                    <a:pt x="420" y="0"/>
                  </a:lnTo>
                  <a:lnTo>
                    <a:pt x="608" y="0"/>
                  </a:lnTo>
                  <a:lnTo>
                    <a:pt x="83" y="1188"/>
                  </a:lnTo>
                  <a:lnTo>
                    <a:pt x="83" y="1188"/>
                  </a:lnTo>
                  <a:cubicBezTo>
                    <a:pt x="73" y="1208"/>
                    <a:pt x="50" y="1216"/>
                    <a:pt x="29" y="1208"/>
                  </a:cubicBez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5071D336-0303-C44C-A236-82B13DCD2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8339" y="10351579"/>
              <a:ext cx="1678766" cy="1508687"/>
            </a:xfrm>
            <a:custGeom>
              <a:avLst/>
              <a:gdLst>
                <a:gd name="connsiteX0" fmla="*/ 928328 w 1678766"/>
                <a:gd name="connsiteY0" fmla="*/ 0 h 1508687"/>
                <a:gd name="connsiteX1" fmla="*/ 1161092 w 1678766"/>
                <a:gd name="connsiteY1" fmla="*/ 0 h 1508687"/>
                <a:gd name="connsiteX2" fmla="*/ 1675166 w 1678766"/>
                <a:gd name="connsiteY2" fmla="*/ 1440089 h 1508687"/>
                <a:gd name="connsiteX3" fmla="*/ 1647782 w 1678766"/>
                <a:gd name="connsiteY3" fmla="*/ 1504868 h 1508687"/>
                <a:gd name="connsiteX4" fmla="*/ 1581810 w 1678766"/>
                <a:gd name="connsiteY4" fmla="*/ 1479953 h 1508687"/>
                <a:gd name="connsiteX5" fmla="*/ 0 w 1678766"/>
                <a:gd name="connsiteY5" fmla="*/ 0 h 1508687"/>
                <a:gd name="connsiteX6" fmla="*/ 232766 w 1678766"/>
                <a:gd name="connsiteY6" fmla="*/ 0 h 1508687"/>
                <a:gd name="connsiteX7" fmla="*/ 746840 w 1678766"/>
                <a:gd name="connsiteY7" fmla="*/ 1440089 h 1508687"/>
                <a:gd name="connsiteX8" fmla="*/ 719456 w 1678766"/>
                <a:gd name="connsiteY8" fmla="*/ 1504868 h 1508687"/>
                <a:gd name="connsiteX9" fmla="*/ 653484 w 1678766"/>
                <a:gd name="connsiteY9" fmla="*/ 1479953 h 150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66" h="1508687">
                  <a:moveTo>
                    <a:pt x="928328" y="0"/>
                  </a:moveTo>
                  <a:lnTo>
                    <a:pt x="1161092" y="0"/>
                  </a:lnTo>
                  <a:lnTo>
                    <a:pt x="1675166" y="1440089"/>
                  </a:lnTo>
                  <a:cubicBezTo>
                    <a:pt x="1685124" y="1465004"/>
                    <a:pt x="1673920" y="1493656"/>
                    <a:pt x="1647782" y="1504868"/>
                  </a:cubicBezTo>
                  <a:cubicBezTo>
                    <a:pt x="1622886" y="1514834"/>
                    <a:pt x="1594258" y="1504868"/>
                    <a:pt x="1581810" y="1479953"/>
                  </a:cubicBezTo>
                  <a:close/>
                  <a:moveTo>
                    <a:pt x="0" y="0"/>
                  </a:moveTo>
                  <a:lnTo>
                    <a:pt x="232766" y="0"/>
                  </a:lnTo>
                  <a:lnTo>
                    <a:pt x="746840" y="1440089"/>
                  </a:lnTo>
                  <a:cubicBezTo>
                    <a:pt x="756798" y="1465004"/>
                    <a:pt x="744350" y="1493656"/>
                    <a:pt x="719456" y="1504868"/>
                  </a:cubicBezTo>
                  <a:cubicBezTo>
                    <a:pt x="694560" y="1514834"/>
                    <a:pt x="664688" y="1504868"/>
                    <a:pt x="653484" y="1479953"/>
                  </a:cubicBezTo>
                  <a:close/>
                </a:path>
              </a:pathLst>
            </a:custGeom>
            <a:solidFill>
              <a:srgbClr val="D1D3D2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111">
              <a:extLst>
                <a:ext uri="{FF2B5EF4-FFF2-40B4-BE49-F238E27FC236}">
                  <a16:creationId xmlns:a16="http://schemas.microsoft.com/office/drawing/2014/main" id="{24A9177F-E0A9-1E48-8804-055C19F19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1610" y="11417231"/>
              <a:ext cx="335075" cy="390007"/>
            </a:xfrm>
            <a:custGeom>
              <a:avLst/>
              <a:gdLst>
                <a:gd name="T0" fmla="*/ 203 w 268"/>
                <a:gd name="T1" fmla="*/ 313 h 314"/>
                <a:gd name="T2" fmla="*/ 0 w 268"/>
                <a:gd name="T3" fmla="*/ 313 h 314"/>
                <a:gd name="T4" fmla="*/ 66 w 268"/>
                <a:gd name="T5" fmla="*/ 0 h 314"/>
                <a:gd name="T6" fmla="*/ 267 w 268"/>
                <a:gd name="T7" fmla="*/ 0 h 314"/>
                <a:gd name="T8" fmla="*/ 203 w 268"/>
                <a:gd name="T9" fmla="*/ 31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14">
                  <a:moveTo>
                    <a:pt x="203" y="313"/>
                  </a:moveTo>
                  <a:lnTo>
                    <a:pt x="0" y="313"/>
                  </a:lnTo>
                  <a:lnTo>
                    <a:pt x="66" y="0"/>
                  </a:lnTo>
                  <a:lnTo>
                    <a:pt x="267" y="0"/>
                  </a:lnTo>
                  <a:lnTo>
                    <a:pt x="203" y="313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12">
              <a:extLst>
                <a:ext uri="{FF2B5EF4-FFF2-40B4-BE49-F238E27FC236}">
                  <a16:creationId xmlns:a16="http://schemas.microsoft.com/office/drawing/2014/main" id="{3A88E571-4CDC-5240-8FC0-83954A4DD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11186" y="11807239"/>
              <a:ext cx="648180" cy="274652"/>
            </a:xfrm>
            <a:custGeom>
              <a:avLst/>
              <a:gdLst>
                <a:gd name="T0" fmla="*/ 50 w 520"/>
                <a:gd name="T1" fmla="*/ 0 h 219"/>
                <a:gd name="T2" fmla="*/ 45 w 520"/>
                <a:gd name="T3" fmla="*/ 3 h 219"/>
                <a:gd name="T4" fmla="*/ 45 w 520"/>
                <a:gd name="T5" fmla="*/ 3 h 219"/>
                <a:gd name="T6" fmla="*/ 0 w 520"/>
                <a:gd name="T7" fmla="*/ 128 h 219"/>
                <a:gd name="T8" fmla="*/ 0 w 520"/>
                <a:gd name="T9" fmla="*/ 217 h 219"/>
                <a:gd name="T10" fmla="*/ 117 w 520"/>
                <a:gd name="T11" fmla="*/ 217 h 219"/>
                <a:gd name="T12" fmla="*/ 140 w 520"/>
                <a:gd name="T13" fmla="*/ 194 h 219"/>
                <a:gd name="T14" fmla="*/ 164 w 520"/>
                <a:gd name="T15" fmla="*/ 218 h 219"/>
                <a:gd name="T16" fmla="*/ 519 w 520"/>
                <a:gd name="T17" fmla="*/ 218 h 219"/>
                <a:gd name="T18" fmla="*/ 519 w 520"/>
                <a:gd name="T19" fmla="*/ 218 h 219"/>
                <a:gd name="T20" fmla="*/ 478 w 520"/>
                <a:gd name="T21" fmla="*/ 163 h 219"/>
                <a:gd name="T22" fmla="*/ 320 w 520"/>
                <a:gd name="T23" fmla="*/ 117 h 219"/>
                <a:gd name="T24" fmla="*/ 252 w 520"/>
                <a:gd name="T25" fmla="*/ 0 h 219"/>
                <a:gd name="T26" fmla="*/ 50 w 520"/>
                <a:gd name="T2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0" h="219">
                  <a:moveTo>
                    <a:pt x="50" y="0"/>
                  </a:moveTo>
                  <a:lnTo>
                    <a:pt x="45" y="3"/>
                  </a:lnTo>
                  <a:lnTo>
                    <a:pt x="45" y="3"/>
                  </a:lnTo>
                  <a:cubicBezTo>
                    <a:pt x="17" y="20"/>
                    <a:pt x="0" y="44"/>
                    <a:pt x="0" y="128"/>
                  </a:cubicBezTo>
                  <a:lnTo>
                    <a:pt x="0" y="217"/>
                  </a:lnTo>
                  <a:lnTo>
                    <a:pt x="117" y="217"/>
                  </a:lnTo>
                  <a:lnTo>
                    <a:pt x="140" y="194"/>
                  </a:lnTo>
                  <a:lnTo>
                    <a:pt x="164" y="218"/>
                  </a:lnTo>
                  <a:lnTo>
                    <a:pt x="519" y="218"/>
                  </a:lnTo>
                  <a:lnTo>
                    <a:pt x="519" y="218"/>
                  </a:lnTo>
                  <a:cubicBezTo>
                    <a:pt x="519" y="192"/>
                    <a:pt x="503" y="169"/>
                    <a:pt x="478" y="163"/>
                  </a:cubicBezTo>
                  <a:lnTo>
                    <a:pt x="320" y="117"/>
                  </a:lnTo>
                  <a:lnTo>
                    <a:pt x="252" y="0"/>
                  </a:lnTo>
                  <a:lnTo>
                    <a:pt x="50" y="0"/>
                  </a:lnTo>
                </a:path>
              </a:pathLst>
            </a:custGeom>
            <a:solidFill>
              <a:srgbClr val="404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13">
              <a:extLst>
                <a:ext uri="{FF2B5EF4-FFF2-40B4-BE49-F238E27FC236}">
                  <a16:creationId xmlns:a16="http://schemas.microsoft.com/office/drawing/2014/main" id="{06586C56-E676-264E-ADAC-2B9C0261D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0893" y="11417231"/>
              <a:ext cx="335077" cy="390007"/>
            </a:xfrm>
            <a:custGeom>
              <a:avLst/>
              <a:gdLst>
                <a:gd name="T0" fmla="*/ 202 w 268"/>
                <a:gd name="T1" fmla="*/ 313 h 314"/>
                <a:gd name="T2" fmla="*/ 0 w 268"/>
                <a:gd name="T3" fmla="*/ 313 h 314"/>
                <a:gd name="T4" fmla="*/ 65 w 268"/>
                <a:gd name="T5" fmla="*/ 0 h 314"/>
                <a:gd name="T6" fmla="*/ 267 w 268"/>
                <a:gd name="T7" fmla="*/ 0 h 314"/>
                <a:gd name="T8" fmla="*/ 202 w 268"/>
                <a:gd name="T9" fmla="*/ 313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14">
                  <a:moveTo>
                    <a:pt x="202" y="313"/>
                  </a:moveTo>
                  <a:lnTo>
                    <a:pt x="0" y="313"/>
                  </a:lnTo>
                  <a:lnTo>
                    <a:pt x="65" y="0"/>
                  </a:lnTo>
                  <a:lnTo>
                    <a:pt x="267" y="0"/>
                  </a:lnTo>
                  <a:lnTo>
                    <a:pt x="202" y="313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14">
              <a:extLst>
                <a:ext uri="{FF2B5EF4-FFF2-40B4-BE49-F238E27FC236}">
                  <a16:creationId xmlns:a16="http://schemas.microsoft.com/office/drawing/2014/main" id="{3F98EF78-7033-C84C-B652-B8FCABF0F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79219" y="9467201"/>
              <a:ext cx="681137" cy="2664126"/>
            </a:xfrm>
            <a:custGeom>
              <a:avLst/>
              <a:gdLst>
                <a:gd name="T0" fmla="*/ 529 w 549"/>
                <a:gd name="T1" fmla="*/ 2137 h 2138"/>
                <a:gd name="T2" fmla="*/ 529 w 549"/>
                <a:gd name="T3" fmla="*/ 2137 h 2138"/>
                <a:gd name="T4" fmla="*/ 512 w 549"/>
                <a:gd name="T5" fmla="*/ 2123 h 2138"/>
                <a:gd name="T6" fmla="*/ 2 w 549"/>
                <a:gd name="T7" fmla="*/ 24 h 2138"/>
                <a:gd name="T8" fmla="*/ 2 w 549"/>
                <a:gd name="T9" fmla="*/ 24 h 2138"/>
                <a:gd name="T10" fmla="*/ 16 w 549"/>
                <a:gd name="T11" fmla="*/ 3 h 2138"/>
                <a:gd name="T12" fmla="*/ 16 w 549"/>
                <a:gd name="T13" fmla="*/ 3 h 2138"/>
                <a:gd name="T14" fmla="*/ 37 w 549"/>
                <a:gd name="T15" fmla="*/ 16 h 2138"/>
                <a:gd name="T16" fmla="*/ 546 w 549"/>
                <a:gd name="T17" fmla="*/ 2115 h 2138"/>
                <a:gd name="T18" fmla="*/ 546 w 549"/>
                <a:gd name="T19" fmla="*/ 2115 h 2138"/>
                <a:gd name="T20" fmla="*/ 533 w 549"/>
                <a:gd name="T21" fmla="*/ 2136 h 2138"/>
                <a:gd name="T22" fmla="*/ 533 w 549"/>
                <a:gd name="T23" fmla="*/ 2136 h 2138"/>
                <a:gd name="T24" fmla="*/ 529 w 549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9" h="2138">
                  <a:moveTo>
                    <a:pt x="529" y="2137"/>
                  </a:moveTo>
                  <a:lnTo>
                    <a:pt x="529" y="2137"/>
                  </a:lnTo>
                  <a:cubicBezTo>
                    <a:pt x="521" y="2137"/>
                    <a:pt x="514" y="2132"/>
                    <a:pt x="512" y="2123"/>
                  </a:cubicBezTo>
                  <a:lnTo>
                    <a:pt x="2" y="24"/>
                  </a:lnTo>
                  <a:lnTo>
                    <a:pt x="2" y="24"/>
                  </a:lnTo>
                  <a:cubicBezTo>
                    <a:pt x="0" y="14"/>
                    <a:pt x="6" y="5"/>
                    <a:pt x="16" y="3"/>
                  </a:cubicBezTo>
                  <a:lnTo>
                    <a:pt x="16" y="3"/>
                  </a:lnTo>
                  <a:cubicBezTo>
                    <a:pt x="25" y="0"/>
                    <a:pt x="35" y="6"/>
                    <a:pt x="37" y="16"/>
                  </a:cubicBezTo>
                  <a:lnTo>
                    <a:pt x="546" y="2115"/>
                  </a:lnTo>
                  <a:lnTo>
                    <a:pt x="546" y="2115"/>
                  </a:lnTo>
                  <a:cubicBezTo>
                    <a:pt x="548" y="2124"/>
                    <a:pt x="542" y="2134"/>
                    <a:pt x="533" y="2136"/>
                  </a:cubicBezTo>
                  <a:lnTo>
                    <a:pt x="533" y="2136"/>
                  </a:lnTo>
                  <a:cubicBezTo>
                    <a:pt x="531" y="2136"/>
                    <a:pt x="530" y="2137"/>
                    <a:pt x="529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15">
              <a:extLst>
                <a:ext uri="{FF2B5EF4-FFF2-40B4-BE49-F238E27FC236}">
                  <a16:creationId xmlns:a16="http://schemas.microsoft.com/office/drawing/2014/main" id="{E35A7156-4FB9-7440-9466-9492F0AA4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1021" y="9165083"/>
              <a:ext cx="2449898" cy="2323560"/>
            </a:xfrm>
            <a:custGeom>
              <a:avLst/>
              <a:gdLst>
                <a:gd name="T0" fmla="*/ 0 w 1967"/>
                <a:gd name="T1" fmla="*/ 80 h 1867"/>
                <a:gd name="T2" fmla="*/ 0 w 1967"/>
                <a:gd name="T3" fmla="*/ 80 h 1867"/>
                <a:gd name="T4" fmla="*/ 335 w 1967"/>
                <a:gd name="T5" fmla="*/ 615 h 1867"/>
                <a:gd name="T6" fmla="*/ 1360 w 1967"/>
                <a:gd name="T7" fmla="*/ 615 h 1867"/>
                <a:gd name="T8" fmla="*/ 1195 w 1967"/>
                <a:gd name="T9" fmla="*/ 1866 h 1867"/>
                <a:gd name="T10" fmla="*/ 1546 w 1967"/>
                <a:gd name="T11" fmla="*/ 1866 h 1867"/>
                <a:gd name="T12" fmla="*/ 1546 w 1967"/>
                <a:gd name="T13" fmla="*/ 1866 h 1867"/>
                <a:gd name="T14" fmla="*/ 1935 w 1967"/>
                <a:gd name="T15" fmla="*/ 494 h 1867"/>
                <a:gd name="T16" fmla="*/ 1935 w 1967"/>
                <a:gd name="T17" fmla="*/ 494 h 1867"/>
                <a:gd name="T18" fmla="*/ 1714 w 1967"/>
                <a:gd name="T19" fmla="*/ 182 h 1867"/>
                <a:gd name="T20" fmla="*/ 526 w 1967"/>
                <a:gd name="T21" fmla="*/ 0 h 1867"/>
                <a:gd name="T22" fmla="*/ 0 w 1967"/>
                <a:gd name="T23" fmla="*/ 80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7" h="1867">
                  <a:moveTo>
                    <a:pt x="0" y="80"/>
                  </a:moveTo>
                  <a:lnTo>
                    <a:pt x="0" y="80"/>
                  </a:lnTo>
                  <a:cubicBezTo>
                    <a:pt x="0" y="80"/>
                    <a:pt x="14" y="615"/>
                    <a:pt x="335" y="615"/>
                  </a:cubicBezTo>
                  <a:lnTo>
                    <a:pt x="1360" y="615"/>
                  </a:lnTo>
                  <a:lnTo>
                    <a:pt x="1195" y="1866"/>
                  </a:lnTo>
                  <a:lnTo>
                    <a:pt x="1546" y="1866"/>
                  </a:lnTo>
                  <a:lnTo>
                    <a:pt x="1546" y="1866"/>
                  </a:lnTo>
                  <a:cubicBezTo>
                    <a:pt x="1546" y="1866"/>
                    <a:pt x="1779" y="1219"/>
                    <a:pt x="1935" y="494"/>
                  </a:cubicBezTo>
                  <a:lnTo>
                    <a:pt x="1935" y="494"/>
                  </a:lnTo>
                  <a:cubicBezTo>
                    <a:pt x="1966" y="346"/>
                    <a:pt x="1865" y="202"/>
                    <a:pt x="1714" y="182"/>
                  </a:cubicBezTo>
                  <a:lnTo>
                    <a:pt x="526" y="0"/>
                  </a:lnTo>
                  <a:lnTo>
                    <a:pt x="0" y="80"/>
                  </a:lnTo>
                </a:path>
              </a:pathLst>
            </a:custGeom>
            <a:solidFill>
              <a:srgbClr val="1620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16">
              <a:extLst>
                <a:ext uri="{FF2B5EF4-FFF2-40B4-BE49-F238E27FC236}">
                  <a16:creationId xmlns:a16="http://schemas.microsoft.com/office/drawing/2014/main" id="{5426B206-3FA7-874D-93E2-48B970832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2841" y="9209026"/>
              <a:ext cx="2433421" cy="2279615"/>
            </a:xfrm>
            <a:custGeom>
              <a:avLst/>
              <a:gdLst>
                <a:gd name="T0" fmla="*/ 6 w 1954"/>
                <a:gd name="T1" fmla="*/ 105 h 1830"/>
                <a:gd name="T2" fmla="*/ 6 w 1954"/>
                <a:gd name="T3" fmla="*/ 105 h 1830"/>
                <a:gd name="T4" fmla="*/ 321 w 1954"/>
                <a:gd name="T5" fmla="*/ 578 h 1830"/>
                <a:gd name="T6" fmla="*/ 1346 w 1954"/>
                <a:gd name="T7" fmla="*/ 578 h 1830"/>
                <a:gd name="T8" fmla="*/ 1181 w 1954"/>
                <a:gd name="T9" fmla="*/ 1829 h 1830"/>
                <a:gd name="T10" fmla="*/ 1532 w 1954"/>
                <a:gd name="T11" fmla="*/ 1829 h 1830"/>
                <a:gd name="T12" fmla="*/ 1532 w 1954"/>
                <a:gd name="T13" fmla="*/ 1829 h 1830"/>
                <a:gd name="T14" fmla="*/ 1921 w 1954"/>
                <a:gd name="T15" fmla="*/ 457 h 1830"/>
                <a:gd name="T16" fmla="*/ 1921 w 1954"/>
                <a:gd name="T17" fmla="*/ 457 h 1830"/>
                <a:gd name="T18" fmla="*/ 1701 w 1954"/>
                <a:gd name="T19" fmla="*/ 145 h 1830"/>
                <a:gd name="T20" fmla="*/ 887 w 1954"/>
                <a:gd name="T21" fmla="*/ 0 h 1830"/>
                <a:gd name="T22" fmla="*/ 6 w 1954"/>
                <a:gd name="T23" fmla="*/ 105 h 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54" h="1830">
                  <a:moveTo>
                    <a:pt x="6" y="105"/>
                  </a:moveTo>
                  <a:lnTo>
                    <a:pt x="6" y="105"/>
                  </a:lnTo>
                  <a:cubicBezTo>
                    <a:pt x="6" y="105"/>
                    <a:pt x="0" y="578"/>
                    <a:pt x="321" y="578"/>
                  </a:cubicBezTo>
                  <a:lnTo>
                    <a:pt x="1346" y="578"/>
                  </a:lnTo>
                  <a:lnTo>
                    <a:pt x="1181" y="1829"/>
                  </a:lnTo>
                  <a:lnTo>
                    <a:pt x="1532" y="1829"/>
                  </a:lnTo>
                  <a:lnTo>
                    <a:pt x="1532" y="1829"/>
                  </a:lnTo>
                  <a:cubicBezTo>
                    <a:pt x="1532" y="1829"/>
                    <a:pt x="1765" y="1182"/>
                    <a:pt x="1921" y="457"/>
                  </a:cubicBezTo>
                  <a:lnTo>
                    <a:pt x="1921" y="457"/>
                  </a:lnTo>
                  <a:cubicBezTo>
                    <a:pt x="1953" y="309"/>
                    <a:pt x="1851" y="165"/>
                    <a:pt x="1701" y="145"/>
                  </a:cubicBezTo>
                  <a:lnTo>
                    <a:pt x="887" y="0"/>
                  </a:lnTo>
                  <a:lnTo>
                    <a:pt x="6" y="105"/>
                  </a:lnTo>
                </a:path>
              </a:pathLst>
            </a:custGeom>
            <a:solidFill>
              <a:srgbClr val="2A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17">
              <a:extLst>
                <a:ext uri="{FF2B5EF4-FFF2-40B4-BE49-F238E27FC236}">
                  <a16:creationId xmlns:a16="http://schemas.microsoft.com/office/drawing/2014/main" id="{AD41165A-38DB-7940-8E23-922826BD0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08209" y="8022527"/>
              <a:ext cx="1406219" cy="1016216"/>
            </a:xfrm>
            <a:custGeom>
              <a:avLst/>
              <a:gdLst>
                <a:gd name="T0" fmla="*/ 297 w 1130"/>
                <a:gd name="T1" fmla="*/ 0 h 814"/>
                <a:gd name="T2" fmla="*/ 393 w 1130"/>
                <a:gd name="T3" fmla="*/ 375 h 814"/>
                <a:gd name="T4" fmla="*/ 1129 w 1130"/>
                <a:gd name="T5" fmla="*/ 675 h 814"/>
                <a:gd name="T6" fmla="*/ 1026 w 1130"/>
                <a:gd name="T7" fmla="*/ 813 h 814"/>
                <a:gd name="T8" fmla="*/ 294 w 1130"/>
                <a:gd name="T9" fmla="*/ 596 h 814"/>
                <a:gd name="T10" fmla="*/ 294 w 1130"/>
                <a:gd name="T11" fmla="*/ 596 h 814"/>
                <a:gd name="T12" fmla="*/ 93 w 1130"/>
                <a:gd name="T13" fmla="*/ 388 h 814"/>
                <a:gd name="T14" fmla="*/ 0 w 1130"/>
                <a:gd name="T15" fmla="*/ 31 h 814"/>
                <a:gd name="T16" fmla="*/ 297 w 1130"/>
                <a:gd name="T17" fmla="*/ 0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0" h="814">
                  <a:moveTo>
                    <a:pt x="297" y="0"/>
                  </a:moveTo>
                  <a:lnTo>
                    <a:pt x="393" y="375"/>
                  </a:lnTo>
                  <a:lnTo>
                    <a:pt x="1129" y="675"/>
                  </a:lnTo>
                  <a:lnTo>
                    <a:pt x="1026" y="813"/>
                  </a:lnTo>
                  <a:lnTo>
                    <a:pt x="294" y="596"/>
                  </a:lnTo>
                  <a:lnTo>
                    <a:pt x="294" y="596"/>
                  </a:lnTo>
                  <a:cubicBezTo>
                    <a:pt x="195" y="567"/>
                    <a:pt x="119" y="488"/>
                    <a:pt x="93" y="388"/>
                  </a:cubicBezTo>
                  <a:lnTo>
                    <a:pt x="0" y="31"/>
                  </a:lnTo>
                  <a:lnTo>
                    <a:pt x="297" y="0"/>
                  </a:lnTo>
                </a:path>
              </a:pathLst>
            </a:custGeom>
            <a:solidFill>
              <a:srgbClr val="FBBD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18">
              <a:extLst>
                <a:ext uri="{FF2B5EF4-FFF2-40B4-BE49-F238E27FC236}">
                  <a16:creationId xmlns:a16="http://schemas.microsoft.com/office/drawing/2014/main" id="{63C4ED1C-A1D2-B246-A9FB-126C574A5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82993" y="7308432"/>
              <a:ext cx="653674" cy="950298"/>
            </a:xfrm>
            <a:custGeom>
              <a:avLst/>
              <a:gdLst>
                <a:gd name="T0" fmla="*/ 243 w 524"/>
                <a:gd name="T1" fmla="*/ 0 h 763"/>
                <a:gd name="T2" fmla="*/ 243 w 524"/>
                <a:gd name="T3" fmla="*/ 0 h 763"/>
                <a:gd name="T4" fmla="*/ 523 w 524"/>
                <a:gd name="T5" fmla="*/ 642 h 763"/>
                <a:gd name="T6" fmla="*/ 523 w 524"/>
                <a:gd name="T7" fmla="*/ 642 h 763"/>
                <a:gd name="T8" fmla="*/ 180 w 524"/>
                <a:gd name="T9" fmla="*/ 652 h 763"/>
                <a:gd name="T10" fmla="*/ 180 w 524"/>
                <a:gd name="T11" fmla="*/ 652 h 763"/>
                <a:gd name="T12" fmla="*/ 243 w 524"/>
                <a:gd name="T13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4" h="763">
                  <a:moveTo>
                    <a:pt x="243" y="0"/>
                  </a:moveTo>
                  <a:lnTo>
                    <a:pt x="243" y="0"/>
                  </a:lnTo>
                  <a:cubicBezTo>
                    <a:pt x="243" y="0"/>
                    <a:pt x="447" y="41"/>
                    <a:pt x="523" y="642"/>
                  </a:cubicBezTo>
                  <a:lnTo>
                    <a:pt x="523" y="642"/>
                  </a:lnTo>
                  <a:cubicBezTo>
                    <a:pt x="523" y="642"/>
                    <a:pt x="279" y="762"/>
                    <a:pt x="180" y="652"/>
                  </a:cubicBezTo>
                  <a:lnTo>
                    <a:pt x="180" y="652"/>
                  </a:lnTo>
                  <a:cubicBezTo>
                    <a:pt x="180" y="652"/>
                    <a:pt x="0" y="39"/>
                    <a:pt x="243" y="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19">
              <a:extLst>
                <a:ext uri="{FF2B5EF4-FFF2-40B4-BE49-F238E27FC236}">
                  <a16:creationId xmlns:a16="http://schemas.microsoft.com/office/drawing/2014/main" id="{367DBDF2-EE27-3447-95DD-2D133C101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4383" y="9467201"/>
              <a:ext cx="681137" cy="2664126"/>
            </a:xfrm>
            <a:custGeom>
              <a:avLst/>
              <a:gdLst>
                <a:gd name="T0" fmla="*/ 19 w 549"/>
                <a:gd name="T1" fmla="*/ 2137 h 2138"/>
                <a:gd name="T2" fmla="*/ 19 w 549"/>
                <a:gd name="T3" fmla="*/ 2137 h 2138"/>
                <a:gd name="T4" fmla="*/ 15 w 549"/>
                <a:gd name="T5" fmla="*/ 2136 h 2138"/>
                <a:gd name="T6" fmla="*/ 15 w 549"/>
                <a:gd name="T7" fmla="*/ 2136 h 2138"/>
                <a:gd name="T8" fmla="*/ 2 w 549"/>
                <a:gd name="T9" fmla="*/ 2115 h 2138"/>
                <a:gd name="T10" fmla="*/ 511 w 549"/>
                <a:gd name="T11" fmla="*/ 16 h 2138"/>
                <a:gd name="T12" fmla="*/ 511 w 549"/>
                <a:gd name="T13" fmla="*/ 16 h 2138"/>
                <a:gd name="T14" fmla="*/ 532 w 549"/>
                <a:gd name="T15" fmla="*/ 3 h 2138"/>
                <a:gd name="T16" fmla="*/ 532 w 549"/>
                <a:gd name="T17" fmla="*/ 3 h 2138"/>
                <a:gd name="T18" fmla="*/ 546 w 549"/>
                <a:gd name="T19" fmla="*/ 24 h 2138"/>
                <a:gd name="T20" fmla="*/ 36 w 549"/>
                <a:gd name="T21" fmla="*/ 2123 h 2138"/>
                <a:gd name="T22" fmla="*/ 36 w 549"/>
                <a:gd name="T23" fmla="*/ 2123 h 2138"/>
                <a:gd name="T24" fmla="*/ 19 w 549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9" h="2138">
                  <a:moveTo>
                    <a:pt x="19" y="2137"/>
                  </a:moveTo>
                  <a:lnTo>
                    <a:pt x="19" y="2137"/>
                  </a:lnTo>
                  <a:cubicBezTo>
                    <a:pt x="18" y="2137"/>
                    <a:pt x="16" y="2136"/>
                    <a:pt x="15" y="2136"/>
                  </a:cubicBezTo>
                  <a:lnTo>
                    <a:pt x="15" y="2136"/>
                  </a:lnTo>
                  <a:cubicBezTo>
                    <a:pt x="5" y="2134"/>
                    <a:pt x="0" y="2124"/>
                    <a:pt x="2" y="2115"/>
                  </a:cubicBezTo>
                  <a:lnTo>
                    <a:pt x="511" y="16"/>
                  </a:lnTo>
                  <a:lnTo>
                    <a:pt x="511" y="16"/>
                  </a:lnTo>
                  <a:cubicBezTo>
                    <a:pt x="513" y="6"/>
                    <a:pt x="523" y="0"/>
                    <a:pt x="532" y="3"/>
                  </a:cubicBezTo>
                  <a:lnTo>
                    <a:pt x="532" y="3"/>
                  </a:lnTo>
                  <a:cubicBezTo>
                    <a:pt x="542" y="5"/>
                    <a:pt x="548" y="14"/>
                    <a:pt x="546" y="24"/>
                  </a:cubicBezTo>
                  <a:lnTo>
                    <a:pt x="36" y="2123"/>
                  </a:lnTo>
                  <a:lnTo>
                    <a:pt x="36" y="2123"/>
                  </a:lnTo>
                  <a:cubicBezTo>
                    <a:pt x="35" y="2132"/>
                    <a:pt x="27" y="2137"/>
                    <a:pt x="19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20">
              <a:extLst>
                <a:ext uri="{FF2B5EF4-FFF2-40B4-BE49-F238E27FC236}">
                  <a16:creationId xmlns:a16="http://schemas.microsoft.com/office/drawing/2014/main" id="{8D9DDF5F-1124-4F43-86FA-18B4C1F67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0320" y="9467201"/>
              <a:ext cx="681137" cy="2664126"/>
            </a:xfrm>
            <a:custGeom>
              <a:avLst/>
              <a:gdLst>
                <a:gd name="T0" fmla="*/ 19 w 549"/>
                <a:gd name="T1" fmla="*/ 2137 h 2138"/>
                <a:gd name="T2" fmla="*/ 19 w 549"/>
                <a:gd name="T3" fmla="*/ 2137 h 2138"/>
                <a:gd name="T4" fmla="*/ 15 w 549"/>
                <a:gd name="T5" fmla="*/ 2136 h 2138"/>
                <a:gd name="T6" fmla="*/ 15 w 549"/>
                <a:gd name="T7" fmla="*/ 2136 h 2138"/>
                <a:gd name="T8" fmla="*/ 2 w 549"/>
                <a:gd name="T9" fmla="*/ 2115 h 2138"/>
                <a:gd name="T10" fmla="*/ 511 w 549"/>
                <a:gd name="T11" fmla="*/ 16 h 2138"/>
                <a:gd name="T12" fmla="*/ 511 w 549"/>
                <a:gd name="T13" fmla="*/ 16 h 2138"/>
                <a:gd name="T14" fmla="*/ 532 w 549"/>
                <a:gd name="T15" fmla="*/ 3 h 2138"/>
                <a:gd name="T16" fmla="*/ 532 w 549"/>
                <a:gd name="T17" fmla="*/ 3 h 2138"/>
                <a:gd name="T18" fmla="*/ 546 w 549"/>
                <a:gd name="T19" fmla="*/ 24 h 2138"/>
                <a:gd name="T20" fmla="*/ 36 w 549"/>
                <a:gd name="T21" fmla="*/ 2123 h 2138"/>
                <a:gd name="T22" fmla="*/ 36 w 549"/>
                <a:gd name="T23" fmla="*/ 2123 h 2138"/>
                <a:gd name="T24" fmla="*/ 19 w 549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9" h="2138">
                  <a:moveTo>
                    <a:pt x="19" y="2137"/>
                  </a:moveTo>
                  <a:lnTo>
                    <a:pt x="19" y="2137"/>
                  </a:lnTo>
                  <a:cubicBezTo>
                    <a:pt x="18" y="2137"/>
                    <a:pt x="17" y="2136"/>
                    <a:pt x="15" y="2136"/>
                  </a:cubicBezTo>
                  <a:lnTo>
                    <a:pt x="15" y="2136"/>
                  </a:lnTo>
                  <a:cubicBezTo>
                    <a:pt x="6" y="2134"/>
                    <a:pt x="0" y="2124"/>
                    <a:pt x="2" y="2115"/>
                  </a:cubicBezTo>
                  <a:lnTo>
                    <a:pt x="511" y="16"/>
                  </a:lnTo>
                  <a:lnTo>
                    <a:pt x="511" y="16"/>
                  </a:lnTo>
                  <a:cubicBezTo>
                    <a:pt x="513" y="6"/>
                    <a:pt x="523" y="0"/>
                    <a:pt x="532" y="3"/>
                  </a:cubicBezTo>
                  <a:lnTo>
                    <a:pt x="532" y="3"/>
                  </a:lnTo>
                  <a:cubicBezTo>
                    <a:pt x="542" y="5"/>
                    <a:pt x="548" y="14"/>
                    <a:pt x="546" y="24"/>
                  </a:cubicBezTo>
                  <a:lnTo>
                    <a:pt x="36" y="2123"/>
                  </a:lnTo>
                  <a:lnTo>
                    <a:pt x="36" y="2123"/>
                  </a:lnTo>
                  <a:cubicBezTo>
                    <a:pt x="35" y="2132"/>
                    <a:pt x="27" y="2137"/>
                    <a:pt x="19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21">
              <a:extLst>
                <a:ext uri="{FF2B5EF4-FFF2-40B4-BE49-F238E27FC236}">
                  <a16:creationId xmlns:a16="http://schemas.microsoft.com/office/drawing/2014/main" id="{37613D65-CC19-D747-BABF-F4F2DCD69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5154" y="9467201"/>
              <a:ext cx="681137" cy="2664126"/>
            </a:xfrm>
            <a:custGeom>
              <a:avLst/>
              <a:gdLst>
                <a:gd name="T0" fmla="*/ 528 w 548"/>
                <a:gd name="T1" fmla="*/ 2137 h 2138"/>
                <a:gd name="T2" fmla="*/ 528 w 548"/>
                <a:gd name="T3" fmla="*/ 2137 h 2138"/>
                <a:gd name="T4" fmla="*/ 511 w 548"/>
                <a:gd name="T5" fmla="*/ 2123 h 2138"/>
                <a:gd name="T6" fmla="*/ 1 w 548"/>
                <a:gd name="T7" fmla="*/ 24 h 2138"/>
                <a:gd name="T8" fmla="*/ 1 w 548"/>
                <a:gd name="T9" fmla="*/ 24 h 2138"/>
                <a:gd name="T10" fmla="*/ 15 w 548"/>
                <a:gd name="T11" fmla="*/ 3 h 2138"/>
                <a:gd name="T12" fmla="*/ 15 w 548"/>
                <a:gd name="T13" fmla="*/ 3 h 2138"/>
                <a:gd name="T14" fmla="*/ 36 w 548"/>
                <a:gd name="T15" fmla="*/ 16 h 2138"/>
                <a:gd name="T16" fmla="*/ 545 w 548"/>
                <a:gd name="T17" fmla="*/ 2115 h 2138"/>
                <a:gd name="T18" fmla="*/ 545 w 548"/>
                <a:gd name="T19" fmla="*/ 2115 h 2138"/>
                <a:gd name="T20" fmla="*/ 532 w 548"/>
                <a:gd name="T21" fmla="*/ 2136 h 2138"/>
                <a:gd name="T22" fmla="*/ 532 w 548"/>
                <a:gd name="T23" fmla="*/ 2136 h 2138"/>
                <a:gd name="T24" fmla="*/ 528 w 548"/>
                <a:gd name="T25" fmla="*/ 2137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2138">
                  <a:moveTo>
                    <a:pt x="528" y="2137"/>
                  </a:moveTo>
                  <a:lnTo>
                    <a:pt x="528" y="2137"/>
                  </a:lnTo>
                  <a:cubicBezTo>
                    <a:pt x="520" y="2137"/>
                    <a:pt x="513" y="2132"/>
                    <a:pt x="511" y="2123"/>
                  </a:cubicBezTo>
                  <a:lnTo>
                    <a:pt x="1" y="24"/>
                  </a:lnTo>
                  <a:lnTo>
                    <a:pt x="1" y="24"/>
                  </a:lnTo>
                  <a:cubicBezTo>
                    <a:pt x="0" y="14"/>
                    <a:pt x="5" y="5"/>
                    <a:pt x="15" y="3"/>
                  </a:cubicBezTo>
                  <a:lnTo>
                    <a:pt x="15" y="3"/>
                  </a:lnTo>
                  <a:cubicBezTo>
                    <a:pt x="24" y="0"/>
                    <a:pt x="34" y="6"/>
                    <a:pt x="36" y="16"/>
                  </a:cubicBezTo>
                  <a:lnTo>
                    <a:pt x="545" y="2115"/>
                  </a:lnTo>
                  <a:lnTo>
                    <a:pt x="545" y="2115"/>
                  </a:lnTo>
                  <a:cubicBezTo>
                    <a:pt x="547" y="2124"/>
                    <a:pt x="542" y="2134"/>
                    <a:pt x="532" y="2136"/>
                  </a:cubicBezTo>
                  <a:lnTo>
                    <a:pt x="532" y="2136"/>
                  </a:lnTo>
                  <a:cubicBezTo>
                    <a:pt x="531" y="2136"/>
                    <a:pt x="529" y="2137"/>
                    <a:pt x="528" y="213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209936AE-A5AD-254F-A27D-23466C56E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1573" y="7193079"/>
              <a:ext cx="1481879" cy="2154613"/>
            </a:xfrm>
            <a:custGeom>
              <a:avLst/>
              <a:gdLst>
                <a:gd name="connsiteX0" fmla="*/ 709211 w 1481879"/>
                <a:gd name="connsiteY0" fmla="*/ 0 h 2154613"/>
                <a:gd name="connsiteX1" fmla="*/ 1152157 w 1481879"/>
                <a:gd name="connsiteY1" fmla="*/ 112118 h 2154613"/>
                <a:gd name="connsiteX2" fmla="*/ 1378607 w 1481879"/>
                <a:gd name="connsiteY2" fmla="*/ 1758998 h 2154613"/>
                <a:gd name="connsiteX3" fmla="*/ 1481879 w 1481879"/>
                <a:gd name="connsiteY3" fmla="*/ 1969529 h 2154613"/>
                <a:gd name="connsiteX4" fmla="*/ 184147 w 1481879"/>
                <a:gd name="connsiteY4" fmla="*/ 2146426 h 2154613"/>
                <a:gd name="connsiteX5" fmla="*/ 195345 w 1481879"/>
                <a:gd name="connsiteY5" fmla="*/ 1938386 h 2154613"/>
                <a:gd name="connsiteX6" fmla="*/ 0 w 1481879"/>
                <a:gd name="connsiteY6" fmla="*/ 252887 h 2154613"/>
                <a:gd name="connsiteX7" fmla="*/ 373269 w 1481879"/>
                <a:gd name="connsiteY7" fmla="*/ 62288 h 2154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81879" h="2154613">
                  <a:moveTo>
                    <a:pt x="709211" y="0"/>
                  </a:moveTo>
                  <a:lnTo>
                    <a:pt x="1152157" y="112118"/>
                  </a:lnTo>
                  <a:lnTo>
                    <a:pt x="1378607" y="1758998"/>
                  </a:lnTo>
                  <a:lnTo>
                    <a:pt x="1481879" y="1969529"/>
                  </a:lnTo>
                  <a:cubicBezTo>
                    <a:pt x="455389" y="2212450"/>
                    <a:pt x="184147" y="2146426"/>
                    <a:pt x="184147" y="2146426"/>
                  </a:cubicBezTo>
                  <a:lnTo>
                    <a:pt x="195345" y="1938386"/>
                  </a:lnTo>
                  <a:lnTo>
                    <a:pt x="0" y="252887"/>
                  </a:lnTo>
                  <a:lnTo>
                    <a:pt x="373269" y="62288"/>
                  </a:lnTo>
                  <a:close/>
                </a:path>
              </a:pathLst>
            </a:custGeom>
            <a:gradFill>
              <a:gsLst>
                <a:gs pos="1000">
                  <a:srgbClr val="00B1FF"/>
                </a:gs>
                <a:gs pos="89000">
                  <a:srgbClr val="3762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23">
              <a:extLst>
                <a:ext uri="{FF2B5EF4-FFF2-40B4-BE49-F238E27FC236}">
                  <a16:creationId xmlns:a16="http://schemas.microsoft.com/office/drawing/2014/main" id="{A5D84EE3-E08E-C640-89C7-B3C61F405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34949" y="8209290"/>
              <a:ext cx="2032427" cy="884383"/>
            </a:xfrm>
            <a:custGeom>
              <a:avLst/>
              <a:gdLst>
                <a:gd name="T0" fmla="*/ 90 w 1631"/>
                <a:gd name="T1" fmla="*/ 0 h 709"/>
                <a:gd name="T2" fmla="*/ 90 w 1631"/>
                <a:gd name="T3" fmla="*/ 0 h 709"/>
                <a:gd name="T4" fmla="*/ 194 w 1631"/>
                <a:gd name="T5" fmla="*/ 616 h 709"/>
                <a:gd name="T6" fmla="*/ 194 w 1631"/>
                <a:gd name="T7" fmla="*/ 616 h 709"/>
                <a:gd name="T8" fmla="*/ 1165 w 1631"/>
                <a:gd name="T9" fmla="*/ 530 h 709"/>
                <a:gd name="T10" fmla="*/ 1165 w 1631"/>
                <a:gd name="T11" fmla="*/ 530 h 709"/>
                <a:gd name="T12" fmla="*/ 1337 w 1631"/>
                <a:gd name="T13" fmla="*/ 539 h 709"/>
                <a:gd name="T14" fmla="*/ 1395 w 1631"/>
                <a:gd name="T15" fmla="*/ 485 h 709"/>
                <a:gd name="T16" fmla="*/ 1395 w 1631"/>
                <a:gd name="T17" fmla="*/ 485 h 709"/>
                <a:gd name="T18" fmla="*/ 1517 w 1631"/>
                <a:gd name="T19" fmla="*/ 560 h 709"/>
                <a:gd name="T20" fmla="*/ 1532 w 1631"/>
                <a:gd name="T21" fmla="*/ 541 h 709"/>
                <a:gd name="T22" fmla="*/ 1532 w 1631"/>
                <a:gd name="T23" fmla="*/ 541 h 709"/>
                <a:gd name="T24" fmla="*/ 1630 w 1631"/>
                <a:gd name="T25" fmla="*/ 534 h 709"/>
                <a:gd name="T26" fmla="*/ 1430 w 1631"/>
                <a:gd name="T27" fmla="*/ 344 h 709"/>
                <a:gd name="T28" fmla="*/ 1172 w 1631"/>
                <a:gd name="T29" fmla="*/ 404 h 709"/>
                <a:gd name="T30" fmla="*/ 376 w 1631"/>
                <a:gd name="T31" fmla="*/ 379 h 709"/>
                <a:gd name="T32" fmla="*/ 392 w 1631"/>
                <a:gd name="T33" fmla="*/ 52 h 709"/>
                <a:gd name="T34" fmla="*/ 90 w 1631"/>
                <a:gd name="T35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1" h="709">
                  <a:moveTo>
                    <a:pt x="90" y="0"/>
                  </a:moveTo>
                  <a:lnTo>
                    <a:pt x="90" y="0"/>
                  </a:lnTo>
                  <a:cubicBezTo>
                    <a:pt x="90" y="0"/>
                    <a:pt x="0" y="525"/>
                    <a:pt x="194" y="616"/>
                  </a:cubicBezTo>
                  <a:lnTo>
                    <a:pt x="194" y="616"/>
                  </a:lnTo>
                  <a:cubicBezTo>
                    <a:pt x="387" y="708"/>
                    <a:pt x="1165" y="530"/>
                    <a:pt x="1165" y="530"/>
                  </a:cubicBezTo>
                  <a:lnTo>
                    <a:pt x="1165" y="530"/>
                  </a:lnTo>
                  <a:cubicBezTo>
                    <a:pt x="1165" y="530"/>
                    <a:pt x="1246" y="607"/>
                    <a:pt x="1337" y="539"/>
                  </a:cubicBezTo>
                  <a:lnTo>
                    <a:pt x="1395" y="485"/>
                  </a:lnTo>
                  <a:lnTo>
                    <a:pt x="1395" y="485"/>
                  </a:lnTo>
                  <a:cubicBezTo>
                    <a:pt x="1395" y="485"/>
                    <a:pt x="1442" y="558"/>
                    <a:pt x="1517" y="560"/>
                  </a:cubicBezTo>
                  <a:lnTo>
                    <a:pt x="1532" y="541"/>
                  </a:lnTo>
                  <a:lnTo>
                    <a:pt x="1532" y="541"/>
                  </a:lnTo>
                  <a:cubicBezTo>
                    <a:pt x="1532" y="541"/>
                    <a:pt x="1578" y="553"/>
                    <a:pt x="1630" y="534"/>
                  </a:cubicBezTo>
                  <a:lnTo>
                    <a:pt x="1430" y="344"/>
                  </a:lnTo>
                  <a:lnTo>
                    <a:pt x="1172" y="404"/>
                  </a:lnTo>
                  <a:lnTo>
                    <a:pt x="376" y="379"/>
                  </a:lnTo>
                  <a:lnTo>
                    <a:pt x="392" y="52"/>
                  </a:lnTo>
                  <a:lnTo>
                    <a:pt x="90" y="0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24">
              <a:extLst>
                <a:ext uri="{FF2B5EF4-FFF2-40B4-BE49-F238E27FC236}">
                  <a16:creationId xmlns:a16="http://schemas.microsoft.com/office/drawing/2014/main" id="{FF895CD5-C378-C344-9E78-1D9FCCEEA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84978" y="11807239"/>
              <a:ext cx="648180" cy="274652"/>
            </a:xfrm>
            <a:custGeom>
              <a:avLst/>
              <a:gdLst>
                <a:gd name="T0" fmla="*/ 51 w 521"/>
                <a:gd name="T1" fmla="*/ 0 h 219"/>
                <a:gd name="T2" fmla="*/ 45 w 521"/>
                <a:gd name="T3" fmla="*/ 3 h 219"/>
                <a:gd name="T4" fmla="*/ 45 w 521"/>
                <a:gd name="T5" fmla="*/ 3 h 219"/>
                <a:gd name="T6" fmla="*/ 0 w 521"/>
                <a:gd name="T7" fmla="*/ 128 h 219"/>
                <a:gd name="T8" fmla="*/ 0 w 521"/>
                <a:gd name="T9" fmla="*/ 217 h 219"/>
                <a:gd name="T10" fmla="*/ 118 w 521"/>
                <a:gd name="T11" fmla="*/ 217 h 219"/>
                <a:gd name="T12" fmla="*/ 141 w 521"/>
                <a:gd name="T13" fmla="*/ 194 h 219"/>
                <a:gd name="T14" fmla="*/ 165 w 521"/>
                <a:gd name="T15" fmla="*/ 218 h 219"/>
                <a:gd name="T16" fmla="*/ 520 w 521"/>
                <a:gd name="T17" fmla="*/ 218 h 219"/>
                <a:gd name="T18" fmla="*/ 520 w 521"/>
                <a:gd name="T19" fmla="*/ 218 h 219"/>
                <a:gd name="T20" fmla="*/ 479 w 521"/>
                <a:gd name="T21" fmla="*/ 163 h 219"/>
                <a:gd name="T22" fmla="*/ 321 w 521"/>
                <a:gd name="T23" fmla="*/ 117 h 219"/>
                <a:gd name="T24" fmla="*/ 253 w 521"/>
                <a:gd name="T25" fmla="*/ 0 h 219"/>
                <a:gd name="T26" fmla="*/ 51 w 521"/>
                <a:gd name="T2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1" h="219">
                  <a:moveTo>
                    <a:pt x="51" y="0"/>
                  </a:moveTo>
                  <a:lnTo>
                    <a:pt x="45" y="3"/>
                  </a:lnTo>
                  <a:lnTo>
                    <a:pt x="45" y="3"/>
                  </a:lnTo>
                  <a:cubicBezTo>
                    <a:pt x="17" y="20"/>
                    <a:pt x="0" y="44"/>
                    <a:pt x="0" y="128"/>
                  </a:cubicBezTo>
                  <a:lnTo>
                    <a:pt x="0" y="217"/>
                  </a:lnTo>
                  <a:lnTo>
                    <a:pt x="118" y="217"/>
                  </a:lnTo>
                  <a:lnTo>
                    <a:pt x="141" y="194"/>
                  </a:lnTo>
                  <a:lnTo>
                    <a:pt x="165" y="218"/>
                  </a:lnTo>
                  <a:lnTo>
                    <a:pt x="520" y="218"/>
                  </a:lnTo>
                  <a:lnTo>
                    <a:pt x="520" y="218"/>
                  </a:lnTo>
                  <a:cubicBezTo>
                    <a:pt x="520" y="192"/>
                    <a:pt x="503" y="169"/>
                    <a:pt x="479" y="163"/>
                  </a:cubicBezTo>
                  <a:lnTo>
                    <a:pt x="321" y="117"/>
                  </a:lnTo>
                  <a:lnTo>
                    <a:pt x="253" y="0"/>
                  </a:lnTo>
                  <a:lnTo>
                    <a:pt x="51" y="0"/>
                  </a:lnTo>
                </a:path>
              </a:pathLst>
            </a:custGeom>
            <a:solidFill>
              <a:srgbClr val="565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25">
              <a:extLst>
                <a:ext uri="{FF2B5EF4-FFF2-40B4-BE49-F238E27FC236}">
                  <a16:creationId xmlns:a16="http://schemas.microsoft.com/office/drawing/2014/main" id="{B94D91B3-3678-8945-A7CA-43F2B3460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8348" y="9313395"/>
              <a:ext cx="1538053" cy="109861"/>
            </a:xfrm>
            <a:custGeom>
              <a:avLst/>
              <a:gdLst>
                <a:gd name="T0" fmla="*/ 1196 w 1235"/>
                <a:gd name="T1" fmla="*/ 88 h 89"/>
                <a:gd name="T2" fmla="*/ 0 w 1235"/>
                <a:gd name="T3" fmla="*/ 88 h 89"/>
                <a:gd name="T4" fmla="*/ 38 w 1235"/>
                <a:gd name="T5" fmla="*/ 0 h 89"/>
                <a:gd name="T6" fmla="*/ 1234 w 1235"/>
                <a:gd name="T7" fmla="*/ 0 h 89"/>
                <a:gd name="T8" fmla="*/ 1196 w 1235"/>
                <a:gd name="T9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5" h="89">
                  <a:moveTo>
                    <a:pt x="1196" y="88"/>
                  </a:moveTo>
                  <a:lnTo>
                    <a:pt x="0" y="88"/>
                  </a:lnTo>
                  <a:lnTo>
                    <a:pt x="38" y="0"/>
                  </a:lnTo>
                  <a:lnTo>
                    <a:pt x="1234" y="0"/>
                  </a:lnTo>
                  <a:lnTo>
                    <a:pt x="1196" y="8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26">
              <a:extLst>
                <a:ext uri="{FF2B5EF4-FFF2-40B4-BE49-F238E27FC236}">
                  <a16:creationId xmlns:a16="http://schemas.microsoft.com/office/drawing/2014/main" id="{C5D9F677-F9E5-2A48-BD40-B9303F5DAF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03116" y="9423255"/>
              <a:ext cx="4641622" cy="126338"/>
            </a:xfrm>
            <a:custGeom>
              <a:avLst/>
              <a:gdLst>
                <a:gd name="T0" fmla="*/ 3674 w 3726"/>
                <a:gd name="T1" fmla="*/ 101 h 102"/>
                <a:gd name="T2" fmla="*/ 51 w 3726"/>
                <a:gd name="T3" fmla="*/ 101 h 102"/>
                <a:gd name="T4" fmla="*/ 51 w 3726"/>
                <a:gd name="T5" fmla="*/ 101 h 102"/>
                <a:gd name="T6" fmla="*/ 0 w 3726"/>
                <a:gd name="T7" fmla="*/ 51 h 102"/>
                <a:gd name="T8" fmla="*/ 0 w 3726"/>
                <a:gd name="T9" fmla="*/ 51 h 102"/>
                <a:gd name="T10" fmla="*/ 51 w 3726"/>
                <a:gd name="T11" fmla="*/ 0 h 102"/>
                <a:gd name="T12" fmla="*/ 3674 w 3726"/>
                <a:gd name="T13" fmla="*/ 0 h 102"/>
                <a:gd name="T14" fmla="*/ 3674 w 3726"/>
                <a:gd name="T15" fmla="*/ 0 h 102"/>
                <a:gd name="T16" fmla="*/ 3725 w 3726"/>
                <a:gd name="T17" fmla="*/ 51 h 102"/>
                <a:gd name="T18" fmla="*/ 3725 w 3726"/>
                <a:gd name="T19" fmla="*/ 51 h 102"/>
                <a:gd name="T20" fmla="*/ 3674 w 3726"/>
                <a:gd name="T21" fmla="*/ 10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6" h="102">
                  <a:moveTo>
                    <a:pt x="3674" y="101"/>
                  </a:moveTo>
                  <a:lnTo>
                    <a:pt x="51" y="101"/>
                  </a:lnTo>
                  <a:lnTo>
                    <a:pt x="51" y="101"/>
                  </a:lnTo>
                  <a:cubicBezTo>
                    <a:pt x="23" y="101"/>
                    <a:pt x="0" y="78"/>
                    <a:pt x="0" y="51"/>
                  </a:cubicBezTo>
                  <a:lnTo>
                    <a:pt x="0" y="51"/>
                  </a:lnTo>
                  <a:cubicBezTo>
                    <a:pt x="0" y="22"/>
                    <a:pt x="23" y="0"/>
                    <a:pt x="51" y="0"/>
                  </a:cubicBezTo>
                  <a:lnTo>
                    <a:pt x="3674" y="0"/>
                  </a:lnTo>
                  <a:lnTo>
                    <a:pt x="3674" y="0"/>
                  </a:lnTo>
                  <a:cubicBezTo>
                    <a:pt x="3702" y="0"/>
                    <a:pt x="3725" y="22"/>
                    <a:pt x="3725" y="51"/>
                  </a:cubicBezTo>
                  <a:lnTo>
                    <a:pt x="3725" y="51"/>
                  </a:lnTo>
                  <a:cubicBezTo>
                    <a:pt x="3725" y="78"/>
                    <a:pt x="3702" y="101"/>
                    <a:pt x="3674" y="101"/>
                  </a:cubicBezTo>
                </a:path>
              </a:pathLst>
            </a:custGeom>
            <a:solidFill>
              <a:srgbClr val="D1D3D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27">
              <a:extLst>
                <a:ext uri="{FF2B5EF4-FFF2-40B4-BE49-F238E27FC236}">
                  <a16:creationId xmlns:a16="http://schemas.microsoft.com/office/drawing/2014/main" id="{DC8F5798-3113-B54A-A402-849800741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1742" y="8000557"/>
              <a:ext cx="2125810" cy="1422700"/>
            </a:xfrm>
            <a:custGeom>
              <a:avLst/>
              <a:gdLst>
                <a:gd name="T0" fmla="*/ 1196 w 1706"/>
                <a:gd name="T1" fmla="*/ 1142 h 1143"/>
                <a:gd name="T2" fmla="*/ 0 w 1706"/>
                <a:gd name="T3" fmla="*/ 1142 h 1143"/>
                <a:gd name="T4" fmla="*/ 509 w 1706"/>
                <a:gd name="T5" fmla="*/ 0 h 1143"/>
                <a:gd name="T6" fmla="*/ 1705 w 1706"/>
                <a:gd name="T7" fmla="*/ 0 h 1143"/>
                <a:gd name="T8" fmla="*/ 1196 w 1706"/>
                <a:gd name="T9" fmla="*/ 1142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6" h="1143">
                  <a:moveTo>
                    <a:pt x="1196" y="1142"/>
                  </a:moveTo>
                  <a:lnTo>
                    <a:pt x="0" y="1142"/>
                  </a:lnTo>
                  <a:lnTo>
                    <a:pt x="509" y="0"/>
                  </a:lnTo>
                  <a:lnTo>
                    <a:pt x="1705" y="0"/>
                  </a:lnTo>
                  <a:lnTo>
                    <a:pt x="1196" y="1142"/>
                  </a:lnTo>
                </a:path>
              </a:pathLst>
            </a:custGeom>
            <a:gradFill>
              <a:gsLst>
                <a:gs pos="36000">
                  <a:srgbClr val="E8E9E9"/>
                </a:gs>
                <a:gs pos="99000">
                  <a:srgbClr val="D1D3D2"/>
                </a:gs>
                <a:gs pos="1000">
                  <a:srgbClr val="FFFFFF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28">
              <a:extLst>
                <a:ext uri="{FF2B5EF4-FFF2-40B4-BE49-F238E27FC236}">
                  <a16:creationId xmlns:a16="http://schemas.microsoft.com/office/drawing/2014/main" id="{743FBC03-D3AF-164A-BC73-A1EB68146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67110" y="8522397"/>
              <a:ext cx="335075" cy="384513"/>
            </a:xfrm>
            <a:custGeom>
              <a:avLst/>
              <a:gdLst>
                <a:gd name="T0" fmla="*/ 238 w 270"/>
                <a:gd name="T1" fmla="*/ 175 h 308"/>
                <a:gd name="T2" fmla="*/ 238 w 270"/>
                <a:gd name="T3" fmla="*/ 175 h 308"/>
                <a:gd name="T4" fmla="*/ 78 w 270"/>
                <a:gd name="T5" fmla="*/ 294 h 308"/>
                <a:gd name="T6" fmla="*/ 78 w 270"/>
                <a:gd name="T7" fmla="*/ 294 h 308"/>
                <a:gd name="T8" fmla="*/ 31 w 270"/>
                <a:gd name="T9" fmla="*/ 131 h 308"/>
                <a:gd name="T10" fmla="*/ 31 w 270"/>
                <a:gd name="T11" fmla="*/ 131 h 308"/>
                <a:gd name="T12" fmla="*/ 191 w 270"/>
                <a:gd name="T13" fmla="*/ 12 h 308"/>
                <a:gd name="T14" fmla="*/ 191 w 270"/>
                <a:gd name="T15" fmla="*/ 12 h 308"/>
                <a:gd name="T16" fmla="*/ 238 w 270"/>
                <a:gd name="T17" fmla="*/ 175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308">
                  <a:moveTo>
                    <a:pt x="238" y="175"/>
                  </a:moveTo>
                  <a:lnTo>
                    <a:pt x="238" y="175"/>
                  </a:lnTo>
                  <a:cubicBezTo>
                    <a:pt x="207" y="253"/>
                    <a:pt x="135" y="307"/>
                    <a:pt x="78" y="294"/>
                  </a:cubicBezTo>
                  <a:lnTo>
                    <a:pt x="78" y="294"/>
                  </a:lnTo>
                  <a:cubicBezTo>
                    <a:pt x="21" y="282"/>
                    <a:pt x="0" y="209"/>
                    <a:pt x="31" y="131"/>
                  </a:cubicBezTo>
                  <a:lnTo>
                    <a:pt x="31" y="131"/>
                  </a:lnTo>
                  <a:cubicBezTo>
                    <a:pt x="62" y="53"/>
                    <a:pt x="134" y="0"/>
                    <a:pt x="191" y="12"/>
                  </a:cubicBezTo>
                  <a:lnTo>
                    <a:pt x="191" y="12"/>
                  </a:lnTo>
                  <a:cubicBezTo>
                    <a:pt x="248" y="24"/>
                    <a:pt x="269" y="97"/>
                    <a:pt x="238" y="17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29">
              <a:extLst>
                <a:ext uri="{FF2B5EF4-FFF2-40B4-BE49-F238E27FC236}">
                  <a16:creationId xmlns:a16="http://schemas.microsoft.com/office/drawing/2014/main" id="{543027D1-D9B0-F942-B0A4-ED6D2DECF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05099" y="6808565"/>
              <a:ext cx="439443" cy="609727"/>
            </a:xfrm>
            <a:custGeom>
              <a:avLst/>
              <a:gdLst>
                <a:gd name="T0" fmla="*/ 122 w 353"/>
                <a:gd name="T1" fmla="*/ 0 h 490"/>
                <a:gd name="T2" fmla="*/ 0 w 353"/>
                <a:gd name="T3" fmla="*/ 361 h 490"/>
                <a:gd name="T4" fmla="*/ 0 w 353"/>
                <a:gd name="T5" fmla="*/ 361 h 490"/>
                <a:gd name="T6" fmla="*/ 243 w 353"/>
                <a:gd name="T7" fmla="*/ 484 h 490"/>
                <a:gd name="T8" fmla="*/ 243 w 353"/>
                <a:gd name="T9" fmla="*/ 484 h 490"/>
                <a:gd name="T10" fmla="*/ 270 w 353"/>
                <a:gd name="T11" fmla="*/ 311 h 490"/>
                <a:gd name="T12" fmla="*/ 327 w 353"/>
                <a:gd name="T13" fmla="*/ 149 h 490"/>
                <a:gd name="T14" fmla="*/ 122 w 353"/>
                <a:gd name="T15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3" h="490">
                  <a:moveTo>
                    <a:pt x="122" y="0"/>
                  </a:moveTo>
                  <a:lnTo>
                    <a:pt x="0" y="361"/>
                  </a:lnTo>
                  <a:lnTo>
                    <a:pt x="0" y="361"/>
                  </a:lnTo>
                  <a:cubicBezTo>
                    <a:pt x="0" y="361"/>
                    <a:pt x="134" y="489"/>
                    <a:pt x="243" y="484"/>
                  </a:cubicBezTo>
                  <a:lnTo>
                    <a:pt x="243" y="484"/>
                  </a:lnTo>
                  <a:cubicBezTo>
                    <a:pt x="352" y="479"/>
                    <a:pt x="270" y="311"/>
                    <a:pt x="270" y="311"/>
                  </a:cubicBezTo>
                  <a:lnTo>
                    <a:pt x="327" y="149"/>
                  </a:lnTo>
                  <a:lnTo>
                    <a:pt x="122" y="0"/>
                  </a:ln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30">
              <a:extLst>
                <a:ext uri="{FF2B5EF4-FFF2-40B4-BE49-F238E27FC236}">
                  <a16:creationId xmlns:a16="http://schemas.microsoft.com/office/drawing/2014/main" id="{77AFD274-32CA-9E4B-8C95-07D48EDC6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9034" y="7445761"/>
              <a:ext cx="714095" cy="889873"/>
            </a:xfrm>
            <a:custGeom>
              <a:avLst/>
              <a:gdLst>
                <a:gd name="T0" fmla="*/ 291 w 575"/>
                <a:gd name="T1" fmla="*/ 0 h 716"/>
                <a:gd name="T2" fmla="*/ 291 w 575"/>
                <a:gd name="T3" fmla="*/ 0 h 716"/>
                <a:gd name="T4" fmla="*/ 43 w 575"/>
                <a:gd name="T5" fmla="*/ 691 h 716"/>
                <a:gd name="T6" fmla="*/ 477 w 575"/>
                <a:gd name="T7" fmla="*/ 715 h 716"/>
                <a:gd name="T8" fmla="*/ 477 w 575"/>
                <a:gd name="T9" fmla="*/ 715 h 716"/>
                <a:gd name="T10" fmla="*/ 291 w 575"/>
                <a:gd name="T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5" h="716">
                  <a:moveTo>
                    <a:pt x="291" y="0"/>
                  </a:moveTo>
                  <a:lnTo>
                    <a:pt x="291" y="0"/>
                  </a:lnTo>
                  <a:cubicBezTo>
                    <a:pt x="291" y="0"/>
                    <a:pt x="0" y="57"/>
                    <a:pt x="43" y="691"/>
                  </a:cubicBezTo>
                  <a:lnTo>
                    <a:pt x="477" y="715"/>
                  </a:lnTo>
                  <a:lnTo>
                    <a:pt x="477" y="715"/>
                  </a:lnTo>
                  <a:cubicBezTo>
                    <a:pt x="477" y="715"/>
                    <a:pt x="574" y="0"/>
                    <a:pt x="291" y="0"/>
                  </a:cubicBezTo>
                </a:path>
              </a:pathLst>
            </a:custGeom>
            <a:solidFill>
              <a:srgbClr val="3762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31">
              <a:extLst>
                <a:ext uri="{FF2B5EF4-FFF2-40B4-BE49-F238E27FC236}">
                  <a16:creationId xmlns:a16="http://schemas.microsoft.com/office/drawing/2014/main" id="{18103B97-E5E2-3649-BDFE-EAF24E3F7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5383" y="6841524"/>
              <a:ext cx="241693" cy="329582"/>
            </a:xfrm>
            <a:custGeom>
              <a:avLst/>
              <a:gdLst>
                <a:gd name="T0" fmla="*/ 142 w 195"/>
                <a:gd name="T1" fmla="*/ 265 h 266"/>
                <a:gd name="T2" fmla="*/ 194 w 195"/>
                <a:gd name="T3" fmla="*/ 120 h 266"/>
                <a:gd name="T4" fmla="*/ 27 w 195"/>
                <a:gd name="T5" fmla="*/ 0 h 266"/>
                <a:gd name="T6" fmla="*/ 27 w 195"/>
                <a:gd name="T7" fmla="*/ 0 h 266"/>
                <a:gd name="T8" fmla="*/ 142 w 195"/>
                <a:gd name="T9" fmla="*/ 265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266">
                  <a:moveTo>
                    <a:pt x="142" y="265"/>
                  </a:moveTo>
                  <a:lnTo>
                    <a:pt x="194" y="120"/>
                  </a:lnTo>
                  <a:lnTo>
                    <a:pt x="27" y="0"/>
                  </a:lnTo>
                  <a:lnTo>
                    <a:pt x="27" y="0"/>
                  </a:lnTo>
                  <a:cubicBezTo>
                    <a:pt x="18" y="49"/>
                    <a:pt x="0" y="215"/>
                    <a:pt x="142" y="265"/>
                  </a:cubicBezTo>
                </a:path>
              </a:pathLst>
            </a:custGeom>
            <a:solidFill>
              <a:srgbClr val="FBBD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32">
              <a:extLst>
                <a:ext uri="{FF2B5EF4-FFF2-40B4-BE49-F238E27FC236}">
                  <a16:creationId xmlns:a16="http://schemas.microsoft.com/office/drawing/2014/main" id="{6634913A-0E7F-A445-A6EA-42B6A97FD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09465" y="6226303"/>
              <a:ext cx="681137" cy="922832"/>
            </a:xfrm>
            <a:custGeom>
              <a:avLst/>
              <a:gdLst>
                <a:gd name="T0" fmla="*/ 544 w 545"/>
                <a:gd name="T1" fmla="*/ 273 h 743"/>
                <a:gd name="T2" fmla="*/ 544 w 545"/>
                <a:gd name="T3" fmla="*/ 273 h 743"/>
                <a:gd name="T4" fmla="*/ 350 w 545"/>
                <a:gd name="T5" fmla="*/ 717 h 743"/>
                <a:gd name="T6" fmla="*/ 350 w 545"/>
                <a:gd name="T7" fmla="*/ 717 h 743"/>
                <a:gd name="T8" fmla="*/ 0 w 545"/>
                <a:gd name="T9" fmla="*/ 273 h 743"/>
                <a:gd name="T10" fmla="*/ 0 w 545"/>
                <a:gd name="T11" fmla="*/ 273 h 743"/>
                <a:gd name="T12" fmla="*/ 272 w 545"/>
                <a:gd name="T13" fmla="*/ 0 h 743"/>
                <a:gd name="T14" fmla="*/ 272 w 545"/>
                <a:gd name="T15" fmla="*/ 0 h 743"/>
                <a:gd name="T16" fmla="*/ 544 w 545"/>
                <a:gd name="T17" fmla="*/ 27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5" h="743">
                  <a:moveTo>
                    <a:pt x="544" y="273"/>
                  </a:moveTo>
                  <a:lnTo>
                    <a:pt x="544" y="273"/>
                  </a:lnTo>
                  <a:cubicBezTo>
                    <a:pt x="544" y="423"/>
                    <a:pt x="491" y="693"/>
                    <a:pt x="350" y="717"/>
                  </a:cubicBezTo>
                  <a:lnTo>
                    <a:pt x="350" y="717"/>
                  </a:lnTo>
                  <a:cubicBezTo>
                    <a:pt x="198" y="742"/>
                    <a:pt x="0" y="576"/>
                    <a:pt x="0" y="273"/>
                  </a:cubicBezTo>
                  <a:lnTo>
                    <a:pt x="0" y="273"/>
                  </a:lnTo>
                  <a:cubicBezTo>
                    <a:pt x="0" y="122"/>
                    <a:pt x="122" y="0"/>
                    <a:pt x="272" y="0"/>
                  </a:cubicBezTo>
                  <a:lnTo>
                    <a:pt x="272" y="0"/>
                  </a:lnTo>
                  <a:cubicBezTo>
                    <a:pt x="423" y="0"/>
                    <a:pt x="544" y="122"/>
                    <a:pt x="544" y="273"/>
                  </a:cubicBezTo>
                </a:path>
              </a:pathLst>
            </a:custGeom>
            <a:solidFill>
              <a:srgbClr val="FED7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133">
              <a:extLst>
                <a:ext uri="{FF2B5EF4-FFF2-40B4-BE49-F238E27FC236}">
                  <a16:creationId xmlns:a16="http://schemas.microsoft.com/office/drawing/2014/main" id="{490C8AEA-208B-0548-B345-6B078FD5A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3266" y="6012072"/>
              <a:ext cx="1202975" cy="1032693"/>
            </a:xfrm>
            <a:custGeom>
              <a:avLst/>
              <a:gdLst>
                <a:gd name="T0" fmla="*/ 178 w 966"/>
                <a:gd name="T1" fmla="*/ 772 h 828"/>
                <a:gd name="T2" fmla="*/ 178 w 966"/>
                <a:gd name="T3" fmla="*/ 772 h 828"/>
                <a:gd name="T4" fmla="*/ 306 w 966"/>
                <a:gd name="T5" fmla="*/ 615 h 828"/>
                <a:gd name="T6" fmla="*/ 306 w 966"/>
                <a:gd name="T7" fmla="*/ 615 h 828"/>
                <a:gd name="T8" fmla="*/ 230 w 966"/>
                <a:gd name="T9" fmla="*/ 479 h 828"/>
                <a:gd name="T10" fmla="*/ 230 w 966"/>
                <a:gd name="T11" fmla="*/ 479 h 828"/>
                <a:gd name="T12" fmla="*/ 338 w 966"/>
                <a:gd name="T13" fmla="*/ 527 h 828"/>
                <a:gd name="T14" fmla="*/ 338 w 966"/>
                <a:gd name="T15" fmla="*/ 527 h 828"/>
                <a:gd name="T16" fmla="*/ 408 w 966"/>
                <a:gd name="T17" fmla="*/ 435 h 828"/>
                <a:gd name="T18" fmla="*/ 408 w 966"/>
                <a:gd name="T19" fmla="*/ 435 h 828"/>
                <a:gd name="T20" fmla="*/ 594 w 966"/>
                <a:gd name="T21" fmla="*/ 357 h 828"/>
                <a:gd name="T22" fmla="*/ 594 w 966"/>
                <a:gd name="T23" fmla="*/ 357 h 828"/>
                <a:gd name="T24" fmla="*/ 736 w 966"/>
                <a:gd name="T25" fmla="*/ 433 h 828"/>
                <a:gd name="T26" fmla="*/ 736 w 966"/>
                <a:gd name="T27" fmla="*/ 433 h 828"/>
                <a:gd name="T28" fmla="*/ 736 w 966"/>
                <a:gd name="T29" fmla="*/ 498 h 828"/>
                <a:gd name="T30" fmla="*/ 736 w 966"/>
                <a:gd name="T31" fmla="*/ 498 h 828"/>
                <a:gd name="T32" fmla="*/ 867 w 966"/>
                <a:gd name="T33" fmla="*/ 434 h 828"/>
                <a:gd name="T34" fmla="*/ 867 w 966"/>
                <a:gd name="T35" fmla="*/ 434 h 828"/>
                <a:gd name="T36" fmla="*/ 799 w 966"/>
                <a:gd name="T37" fmla="*/ 370 h 828"/>
                <a:gd name="T38" fmla="*/ 799 w 966"/>
                <a:gd name="T39" fmla="*/ 370 h 828"/>
                <a:gd name="T40" fmla="*/ 908 w 966"/>
                <a:gd name="T41" fmla="*/ 206 h 828"/>
                <a:gd name="T42" fmla="*/ 908 w 966"/>
                <a:gd name="T43" fmla="*/ 206 h 828"/>
                <a:gd name="T44" fmla="*/ 666 w 966"/>
                <a:gd name="T45" fmla="*/ 144 h 828"/>
                <a:gd name="T46" fmla="*/ 666 w 966"/>
                <a:gd name="T47" fmla="*/ 144 h 828"/>
                <a:gd name="T48" fmla="*/ 554 w 966"/>
                <a:gd name="T49" fmla="*/ 11 h 828"/>
                <a:gd name="T50" fmla="*/ 554 w 966"/>
                <a:gd name="T51" fmla="*/ 11 h 828"/>
                <a:gd name="T52" fmla="*/ 107 w 966"/>
                <a:gd name="T53" fmla="*/ 163 h 828"/>
                <a:gd name="T54" fmla="*/ 107 w 966"/>
                <a:gd name="T55" fmla="*/ 163 h 828"/>
                <a:gd name="T56" fmla="*/ 5 w 966"/>
                <a:gd name="T57" fmla="*/ 304 h 828"/>
                <a:gd name="T58" fmla="*/ 5 w 966"/>
                <a:gd name="T59" fmla="*/ 304 h 828"/>
                <a:gd name="T60" fmla="*/ 142 w 966"/>
                <a:gd name="T61" fmla="*/ 631 h 828"/>
                <a:gd name="T62" fmla="*/ 142 w 966"/>
                <a:gd name="T63" fmla="*/ 631 h 828"/>
                <a:gd name="T64" fmla="*/ 180 w 966"/>
                <a:gd name="T65" fmla="*/ 739 h 828"/>
                <a:gd name="T66" fmla="*/ 178 w 966"/>
                <a:gd name="T67" fmla="*/ 772 h 8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66" h="828">
                  <a:moveTo>
                    <a:pt x="178" y="772"/>
                  </a:moveTo>
                  <a:lnTo>
                    <a:pt x="178" y="772"/>
                  </a:lnTo>
                  <a:cubicBezTo>
                    <a:pt x="178" y="772"/>
                    <a:pt x="310" y="827"/>
                    <a:pt x="306" y="615"/>
                  </a:cubicBezTo>
                  <a:lnTo>
                    <a:pt x="306" y="615"/>
                  </a:lnTo>
                  <a:cubicBezTo>
                    <a:pt x="306" y="615"/>
                    <a:pt x="198" y="586"/>
                    <a:pt x="230" y="479"/>
                  </a:cubicBezTo>
                  <a:lnTo>
                    <a:pt x="230" y="479"/>
                  </a:lnTo>
                  <a:cubicBezTo>
                    <a:pt x="264" y="359"/>
                    <a:pt x="362" y="453"/>
                    <a:pt x="338" y="527"/>
                  </a:cubicBezTo>
                  <a:lnTo>
                    <a:pt x="338" y="527"/>
                  </a:lnTo>
                  <a:cubicBezTo>
                    <a:pt x="332" y="550"/>
                    <a:pt x="403" y="572"/>
                    <a:pt x="408" y="435"/>
                  </a:cubicBezTo>
                  <a:lnTo>
                    <a:pt x="408" y="435"/>
                  </a:lnTo>
                  <a:cubicBezTo>
                    <a:pt x="408" y="435"/>
                    <a:pt x="534" y="476"/>
                    <a:pt x="594" y="357"/>
                  </a:cubicBezTo>
                  <a:lnTo>
                    <a:pt x="594" y="357"/>
                  </a:lnTo>
                  <a:cubicBezTo>
                    <a:pt x="594" y="357"/>
                    <a:pt x="609" y="438"/>
                    <a:pt x="736" y="433"/>
                  </a:cubicBezTo>
                  <a:lnTo>
                    <a:pt x="736" y="433"/>
                  </a:lnTo>
                  <a:cubicBezTo>
                    <a:pt x="736" y="433"/>
                    <a:pt x="727" y="491"/>
                    <a:pt x="736" y="498"/>
                  </a:cubicBezTo>
                  <a:lnTo>
                    <a:pt x="736" y="498"/>
                  </a:lnTo>
                  <a:cubicBezTo>
                    <a:pt x="746" y="505"/>
                    <a:pt x="875" y="483"/>
                    <a:pt x="867" y="434"/>
                  </a:cubicBezTo>
                  <a:lnTo>
                    <a:pt x="867" y="434"/>
                  </a:lnTo>
                  <a:cubicBezTo>
                    <a:pt x="860" y="386"/>
                    <a:pt x="799" y="370"/>
                    <a:pt x="799" y="370"/>
                  </a:cubicBezTo>
                  <a:lnTo>
                    <a:pt x="799" y="370"/>
                  </a:lnTo>
                  <a:cubicBezTo>
                    <a:pt x="799" y="370"/>
                    <a:pt x="965" y="287"/>
                    <a:pt x="908" y="206"/>
                  </a:cubicBezTo>
                  <a:lnTo>
                    <a:pt x="908" y="206"/>
                  </a:lnTo>
                  <a:cubicBezTo>
                    <a:pt x="852" y="125"/>
                    <a:pt x="666" y="144"/>
                    <a:pt x="666" y="144"/>
                  </a:cubicBezTo>
                  <a:lnTo>
                    <a:pt x="666" y="144"/>
                  </a:lnTo>
                  <a:cubicBezTo>
                    <a:pt x="666" y="144"/>
                    <a:pt x="721" y="21"/>
                    <a:pt x="554" y="11"/>
                  </a:cubicBezTo>
                  <a:lnTo>
                    <a:pt x="554" y="11"/>
                  </a:lnTo>
                  <a:cubicBezTo>
                    <a:pt x="387" y="0"/>
                    <a:pt x="81" y="26"/>
                    <a:pt x="107" y="163"/>
                  </a:cubicBezTo>
                  <a:lnTo>
                    <a:pt x="107" y="163"/>
                  </a:lnTo>
                  <a:cubicBezTo>
                    <a:pt x="107" y="163"/>
                    <a:pt x="11" y="165"/>
                    <a:pt x="5" y="304"/>
                  </a:cubicBezTo>
                  <a:lnTo>
                    <a:pt x="5" y="304"/>
                  </a:lnTo>
                  <a:cubicBezTo>
                    <a:pt x="0" y="444"/>
                    <a:pt x="53" y="646"/>
                    <a:pt x="142" y="631"/>
                  </a:cubicBezTo>
                  <a:lnTo>
                    <a:pt x="142" y="631"/>
                  </a:lnTo>
                  <a:cubicBezTo>
                    <a:pt x="142" y="631"/>
                    <a:pt x="115" y="689"/>
                    <a:pt x="180" y="739"/>
                  </a:cubicBezTo>
                  <a:lnTo>
                    <a:pt x="178" y="772"/>
                  </a:lnTo>
                </a:path>
              </a:pathLst>
            </a:custGeom>
            <a:solidFill>
              <a:srgbClr val="16205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34">
              <a:extLst>
                <a:ext uri="{FF2B5EF4-FFF2-40B4-BE49-F238E27FC236}">
                  <a16:creationId xmlns:a16="http://schemas.microsoft.com/office/drawing/2014/main" id="{5FDFFE56-F5F1-F34D-915E-34DA6687E5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90667" y="9895657"/>
              <a:ext cx="697618" cy="1230443"/>
            </a:xfrm>
            <a:custGeom>
              <a:avLst/>
              <a:gdLst>
                <a:gd name="T0" fmla="*/ 488 w 561"/>
                <a:gd name="T1" fmla="*/ 576 h 986"/>
                <a:gd name="T2" fmla="*/ 488 w 561"/>
                <a:gd name="T3" fmla="*/ 576 h 986"/>
                <a:gd name="T4" fmla="*/ 513 w 561"/>
                <a:gd name="T5" fmla="*/ 531 h 986"/>
                <a:gd name="T6" fmla="*/ 513 w 561"/>
                <a:gd name="T7" fmla="*/ 531 h 986"/>
                <a:gd name="T8" fmla="*/ 548 w 561"/>
                <a:gd name="T9" fmla="*/ 458 h 986"/>
                <a:gd name="T10" fmla="*/ 548 w 561"/>
                <a:gd name="T11" fmla="*/ 458 h 986"/>
                <a:gd name="T12" fmla="*/ 549 w 561"/>
                <a:gd name="T13" fmla="*/ 447 h 986"/>
                <a:gd name="T14" fmla="*/ 549 w 561"/>
                <a:gd name="T15" fmla="*/ 447 h 986"/>
                <a:gd name="T16" fmla="*/ 532 w 561"/>
                <a:gd name="T17" fmla="*/ 364 h 986"/>
                <a:gd name="T18" fmla="*/ 532 w 561"/>
                <a:gd name="T19" fmla="*/ 364 h 986"/>
                <a:gd name="T20" fmla="*/ 523 w 561"/>
                <a:gd name="T21" fmla="*/ 276 h 986"/>
                <a:gd name="T22" fmla="*/ 523 w 561"/>
                <a:gd name="T23" fmla="*/ 276 h 986"/>
                <a:gd name="T24" fmla="*/ 528 w 561"/>
                <a:gd name="T25" fmla="*/ 261 h 986"/>
                <a:gd name="T26" fmla="*/ 528 w 561"/>
                <a:gd name="T27" fmla="*/ 261 h 986"/>
                <a:gd name="T28" fmla="*/ 543 w 561"/>
                <a:gd name="T29" fmla="*/ 90 h 986"/>
                <a:gd name="T30" fmla="*/ 543 w 561"/>
                <a:gd name="T31" fmla="*/ 90 h 986"/>
                <a:gd name="T32" fmla="*/ 479 w 561"/>
                <a:gd name="T33" fmla="*/ 8 h 986"/>
                <a:gd name="T34" fmla="*/ 479 w 561"/>
                <a:gd name="T35" fmla="*/ 8 h 986"/>
                <a:gd name="T36" fmla="*/ 399 w 561"/>
                <a:gd name="T37" fmla="*/ 19 h 986"/>
                <a:gd name="T38" fmla="*/ 399 w 561"/>
                <a:gd name="T39" fmla="*/ 19 h 986"/>
                <a:gd name="T40" fmla="*/ 327 w 561"/>
                <a:gd name="T41" fmla="*/ 151 h 986"/>
                <a:gd name="T42" fmla="*/ 327 w 561"/>
                <a:gd name="T43" fmla="*/ 151 h 986"/>
                <a:gd name="T44" fmla="*/ 320 w 561"/>
                <a:gd name="T45" fmla="*/ 217 h 986"/>
                <a:gd name="T46" fmla="*/ 320 w 561"/>
                <a:gd name="T47" fmla="*/ 217 h 986"/>
                <a:gd name="T48" fmla="*/ 243 w 561"/>
                <a:gd name="T49" fmla="*/ 294 h 986"/>
                <a:gd name="T50" fmla="*/ 243 w 561"/>
                <a:gd name="T51" fmla="*/ 294 h 986"/>
                <a:gd name="T52" fmla="*/ 176 w 561"/>
                <a:gd name="T53" fmla="*/ 352 h 986"/>
                <a:gd name="T54" fmla="*/ 176 w 561"/>
                <a:gd name="T55" fmla="*/ 353 h 986"/>
                <a:gd name="T56" fmla="*/ 176 w 561"/>
                <a:gd name="T57" fmla="*/ 353 h 986"/>
                <a:gd name="T58" fmla="*/ 167 w 561"/>
                <a:gd name="T59" fmla="*/ 425 h 986"/>
                <a:gd name="T60" fmla="*/ 167 w 561"/>
                <a:gd name="T61" fmla="*/ 425 h 986"/>
                <a:gd name="T62" fmla="*/ 165 w 561"/>
                <a:gd name="T63" fmla="*/ 481 h 986"/>
                <a:gd name="T64" fmla="*/ 165 w 561"/>
                <a:gd name="T65" fmla="*/ 481 h 986"/>
                <a:gd name="T66" fmla="*/ 135 w 561"/>
                <a:gd name="T67" fmla="*/ 531 h 986"/>
                <a:gd name="T68" fmla="*/ 135 w 561"/>
                <a:gd name="T69" fmla="*/ 531 h 986"/>
                <a:gd name="T70" fmla="*/ 50 w 561"/>
                <a:gd name="T71" fmla="*/ 666 h 986"/>
                <a:gd name="T72" fmla="*/ 50 w 561"/>
                <a:gd name="T73" fmla="*/ 666 h 986"/>
                <a:gd name="T74" fmla="*/ 49 w 561"/>
                <a:gd name="T75" fmla="*/ 670 h 986"/>
                <a:gd name="T76" fmla="*/ 49 w 561"/>
                <a:gd name="T77" fmla="*/ 670 h 986"/>
                <a:gd name="T78" fmla="*/ 203 w 561"/>
                <a:gd name="T79" fmla="*/ 951 h 986"/>
                <a:gd name="T80" fmla="*/ 203 w 561"/>
                <a:gd name="T81" fmla="*/ 951 h 986"/>
                <a:gd name="T82" fmla="*/ 484 w 561"/>
                <a:gd name="T83" fmla="*/ 797 h 986"/>
                <a:gd name="T84" fmla="*/ 484 w 561"/>
                <a:gd name="T85" fmla="*/ 797 h 986"/>
                <a:gd name="T86" fmla="*/ 485 w 561"/>
                <a:gd name="T87" fmla="*/ 794 h 986"/>
                <a:gd name="T88" fmla="*/ 485 w 561"/>
                <a:gd name="T89" fmla="*/ 794 h 986"/>
                <a:gd name="T90" fmla="*/ 486 w 561"/>
                <a:gd name="T91" fmla="*/ 633 h 986"/>
                <a:gd name="T92" fmla="*/ 486 w 561"/>
                <a:gd name="T93" fmla="*/ 633 h 986"/>
                <a:gd name="T94" fmla="*/ 488 w 561"/>
                <a:gd name="T95" fmla="*/ 57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61" h="986">
                  <a:moveTo>
                    <a:pt x="488" y="576"/>
                  </a:moveTo>
                  <a:lnTo>
                    <a:pt x="488" y="576"/>
                  </a:lnTo>
                  <a:cubicBezTo>
                    <a:pt x="493" y="558"/>
                    <a:pt x="502" y="543"/>
                    <a:pt x="513" y="531"/>
                  </a:cubicBezTo>
                  <a:lnTo>
                    <a:pt x="513" y="531"/>
                  </a:lnTo>
                  <a:cubicBezTo>
                    <a:pt x="532" y="510"/>
                    <a:pt x="545" y="485"/>
                    <a:pt x="548" y="458"/>
                  </a:cubicBezTo>
                  <a:lnTo>
                    <a:pt x="548" y="458"/>
                  </a:lnTo>
                  <a:cubicBezTo>
                    <a:pt x="549" y="454"/>
                    <a:pt x="549" y="450"/>
                    <a:pt x="549" y="447"/>
                  </a:cubicBezTo>
                  <a:lnTo>
                    <a:pt x="549" y="447"/>
                  </a:lnTo>
                  <a:cubicBezTo>
                    <a:pt x="553" y="418"/>
                    <a:pt x="547" y="389"/>
                    <a:pt x="532" y="364"/>
                  </a:cubicBezTo>
                  <a:lnTo>
                    <a:pt x="532" y="364"/>
                  </a:lnTo>
                  <a:cubicBezTo>
                    <a:pt x="518" y="338"/>
                    <a:pt x="513" y="307"/>
                    <a:pt x="523" y="276"/>
                  </a:cubicBezTo>
                  <a:lnTo>
                    <a:pt x="523" y="276"/>
                  </a:lnTo>
                  <a:cubicBezTo>
                    <a:pt x="524" y="271"/>
                    <a:pt x="526" y="266"/>
                    <a:pt x="528" y="261"/>
                  </a:cubicBezTo>
                  <a:lnTo>
                    <a:pt x="528" y="261"/>
                  </a:lnTo>
                  <a:cubicBezTo>
                    <a:pt x="553" y="207"/>
                    <a:pt x="560" y="146"/>
                    <a:pt x="543" y="90"/>
                  </a:cubicBezTo>
                  <a:lnTo>
                    <a:pt x="543" y="90"/>
                  </a:lnTo>
                  <a:cubicBezTo>
                    <a:pt x="530" y="47"/>
                    <a:pt x="509" y="18"/>
                    <a:pt x="479" y="8"/>
                  </a:cubicBezTo>
                  <a:lnTo>
                    <a:pt x="479" y="8"/>
                  </a:lnTo>
                  <a:cubicBezTo>
                    <a:pt x="452" y="0"/>
                    <a:pt x="426" y="4"/>
                    <a:pt x="399" y="19"/>
                  </a:cubicBezTo>
                  <a:lnTo>
                    <a:pt x="399" y="19"/>
                  </a:lnTo>
                  <a:cubicBezTo>
                    <a:pt x="352" y="46"/>
                    <a:pt x="324" y="98"/>
                    <a:pt x="327" y="151"/>
                  </a:cubicBezTo>
                  <a:lnTo>
                    <a:pt x="327" y="151"/>
                  </a:lnTo>
                  <a:cubicBezTo>
                    <a:pt x="328" y="175"/>
                    <a:pt x="325" y="199"/>
                    <a:pt x="320" y="217"/>
                  </a:cubicBezTo>
                  <a:lnTo>
                    <a:pt x="320" y="217"/>
                  </a:lnTo>
                  <a:cubicBezTo>
                    <a:pt x="308" y="255"/>
                    <a:pt x="279" y="283"/>
                    <a:pt x="243" y="294"/>
                  </a:cubicBezTo>
                  <a:lnTo>
                    <a:pt x="243" y="294"/>
                  </a:lnTo>
                  <a:cubicBezTo>
                    <a:pt x="214" y="303"/>
                    <a:pt x="189" y="324"/>
                    <a:pt x="176" y="352"/>
                  </a:cubicBezTo>
                  <a:lnTo>
                    <a:pt x="176" y="353"/>
                  </a:lnTo>
                  <a:lnTo>
                    <a:pt x="176" y="353"/>
                  </a:lnTo>
                  <a:cubicBezTo>
                    <a:pt x="165" y="376"/>
                    <a:pt x="162" y="401"/>
                    <a:pt x="167" y="425"/>
                  </a:cubicBezTo>
                  <a:lnTo>
                    <a:pt x="167" y="425"/>
                  </a:lnTo>
                  <a:cubicBezTo>
                    <a:pt x="171" y="443"/>
                    <a:pt x="170" y="462"/>
                    <a:pt x="165" y="481"/>
                  </a:cubicBezTo>
                  <a:lnTo>
                    <a:pt x="165" y="481"/>
                  </a:lnTo>
                  <a:cubicBezTo>
                    <a:pt x="159" y="501"/>
                    <a:pt x="149" y="517"/>
                    <a:pt x="135" y="531"/>
                  </a:cubicBezTo>
                  <a:lnTo>
                    <a:pt x="135" y="531"/>
                  </a:lnTo>
                  <a:cubicBezTo>
                    <a:pt x="96" y="569"/>
                    <a:pt x="66" y="614"/>
                    <a:pt x="50" y="666"/>
                  </a:cubicBezTo>
                  <a:lnTo>
                    <a:pt x="50" y="666"/>
                  </a:lnTo>
                  <a:cubicBezTo>
                    <a:pt x="50" y="668"/>
                    <a:pt x="50" y="669"/>
                    <a:pt x="49" y="670"/>
                  </a:cubicBezTo>
                  <a:lnTo>
                    <a:pt x="49" y="670"/>
                  </a:lnTo>
                  <a:cubicBezTo>
                    <a:pt x="0" y="839"/>
                    <a:pt x="83" y="915"/>
                    <a:pt x="203" y="951"/>
                  </a:cubicBezTo>
                  <a:lnTo>
                    <a:pt x="203" y="951"/>
                  </a:lnTo>
                  <a:cubicBezTo>
                    <a:pt x="323" y="985"/>
                    <a:pt x="434" y="965"/>
                    <a:pt x="484" y="797"/>
                  </a:cubicBezTo>
                  <a:lnTo>
                    <a:pt x="484" y="797"/>
                  </a:lnTo>
                  <a:cubicBezTo>
                    <a:pt x="484" y="796"/>
                    <a:pt x="484" y="795"/>
                    <a:pt x="485" y="794"/>
                  </a:cubicBezTo>
                  <a:lnTo>
                    <a:pt x="485" y="794"/>
                  </a:lnTo>
                  <a:cubicBezTo>
                    <a:pt x="499" y="741"/>
                    <a:pt x="498" y="686"/>
                    <a:pt x="486" y="633"/>
                  </a:cubicBezTo>
                  <a:lnTo>
                    <a:pt x="486" y="633"/>
                  </a:lnTo>
                  <a:cubicBezTo>
                    <a:pt x="482" y="614"/>
                    <a:pt x="482" y="595"/>
                    <a:pt x="488" y="576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35">
              <a:extLst>
                <a:ext uri="{FF2B5EF4-FFF2-40B4-BE49-F238E27FC236}">
                  <a16:creationId xmlns:a16="http://schemas.microsoft.com/office/drawing/2014/main" id="{2FF5322C-6658-AB4F-984B-B96EA8A8C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76305" y="10076928"/>
              <a:ext cx="296624" cy="917340"/>
            </a:xfrm>
            <a:custGeom>
              <a:avLst/>
              <a:gdLst>
                <a:gd name="T0" fmla="*/ 3 w 237"/>
                <a:gd name="T1" fmla="*/ 736 h 738"/>
                <a:gd name="T2" fmla="*/ 3 w 237"/>
                <a:gd name="T3" fmla="*/ 736 h 738"/>
                <a:gd name="T4" fmla="*/ 3 w 237"/>
                <a:gd name="T5" fmla="*/ 736 h 738"/>
                <a:gd name="T6" fmla="*/ 3 w 237"/>
                <a:gd name="T7" fmla="*/ 736 h 738"/>
                <a:gd name="T8" fmla="*/ 1 w 237"/>
                <a:gd name="T9" fmla="*/ 730 h 738"/>
                <a:gd name="T10" fmla="*/ 226 w 237"/>
                <a:gd name="T11" fmla="*/ 4 h 738"/>
                <a:gd name="T12" fmla="*/ 226 w 237"/>
                <a:gd name="T13" fmla="*/ 4 h 738"/>
                <a:gd name="T14" fmla="*/ 232 w 237"/>
                <a:gd name="T15" fmla="*/ 1 h 738"/>
                <a:gd name="T16" fmla="*/ 232 w 237"/>
                <a:gd name="T17" fmla="*/ 1 h 738"/>
                <a:gd name="T18" fmla="*/ 235 w 237"/>
                <a:gd name="T19" fmla="*/ 7 h 738"/>
                <a:gd name="T20" fmla="*/ 9 w 237"/>
                <a:gd name="T21" fmla="*/ 733 h 738"/>
                <a:gd name="T22" fmla="*/ 9 w 237"/>
                <a:gd name="T23" fmla="*/ 733 h 738"/>
                <a:gd name="T24" fmla="*/ 3 w 237"/>
                <a:gd name="T25" fmla="*/ 736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738">
                  <a:moveTo>
                    <a:pt x="3" y="736"/>
                  </a:moveTo>
                  <a:lnTo>
                    <a:pt x="3" y="736"/>
                  </a:lnTo>
                  <a:lnTo>
                    <a:pt x="3" y="736"/>
                  </a:lnTo>
                  <a:lnTo>
                    <a:pt x="3" y="736"/>
                  </a:lnTo>
                  <a:cubicBezTo>
                    <a:pt x="1" y="735"/>
                    <a:pt x="0" y="732"/>
                    <a:pt x="1" y="730"/>
                  </a:cubicBezTo>
                  <a:lnTo>
                    <a:pt x="226" y="4"/>
                  </a:lnTo>
                  <a:lnTo>
                    <a:pt x="226" y="4"/>
                  </a:lnTo>
                  <a:cubicBezTo>
                    <a:pt x="227" y="2"/>
                    <a:pt x="229" y="0"/>
                    <a:pt x="232" y="1"/>
                  </a:cubicBezTo>
                  <a:lnTo>
                    <a:pt x="232" y="1"/>
                  </a:lnTo>
                  <a:cubicBezTo>
                    <a:pt x="234" y="2"/>
                    <a:pt x="236" y="4"/>
                    <a:pt x="235" y="7"/>
                  </a:cubicBezTo>
                  <a:lnTo>
                    <a:pt x="9" y="733"/>
                  </a:lnTo>
                  <a:lnTo>
                    <a:pt x="9" y="733"/>
                  </a:lnTo>
                  <a:cubicBezTo>
                    <a:pt x="8" y="735"/>
                    <a:pt x="6" y="737"/>
                    <a:pt x="3" y="7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36">
              <a:extLst>
                <a:ext uri="{FF2B5EF4-FFF2-40B4-BE49-F238E27FC236}">
                  <a16:creationId xmlns:a16="http://schemas.microsoft.com/office/drawing/2014/main" id="{ECDE556C-76EA-EE44-A82F-43C5F2E6B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6855" y="9631990"/>
              <a:ext cx="966776" cy="1560025"/>
            </a:xfrm>
            <a:custGeom>
              <a:avLst/>
              <a:gdLst>
                <a:gd name="T0" fmla="*/ 540 w 777"/>
                <a:gd name="T1" fmla="*/ 596 h 1254"/>
                <a:gd name="T2" fmla="*/ 540 w 777"/>
                <a:gd name="T3" fmla="*/ 596 h 1254"/>
                <a:gd name="T4" fmla="*/ 532 w 777"/>
                <a:gd name="T5" fmla="*/ 530 h 1254"/>
                <a:gd name="T6" fmla="*/ 532 w 777"/>
                <a:gd name="T7" fmla="*/ 530 h 1254"/>
                <a:gd name="T8" fmla="*/ 514 w 777"/>
                <a:gd name="T9" fmla="*/ 429 h 1254"/>
                <a:gd name="T10" fmla="*/ 514 w 777"/>
                <a:gd name="T11" fmla="*/ 429 h 1254"/>
                <a:gd name="T12" fmla="*/ 507 w 777"/>
                <a:gd name="T13" fmla="*/ 416 h 1254"/>
                <a:gd name="T14" fmla="*/ 507 w 777"/>
                <a:gd name="T15" fmla="*/ 416 h 1254"/>
                <a:gd name="T16" fmla="*/ 427 w 777"/>
                <a:gd name="T17" fmla="*/ 343 h 1254"/>
                <a:gd name="T18" fmla="*/ 427 w 777"/>
                <a:gd name="T19" fmla="*/ 343 h 1254"/>
                <a:gd name="T20" fmla="*/ 351 w 777"/>
                <a:gd name="T21" fmla="*/ 259 h 1254"/>
                <a:gd name="T22" fmla="*/ 351 w 777"/>
                <a:gd name="T23" fmla="*/ 259 h 1254"/>
                <a:gd name="T24" fmla="*/ 345 w 777"/>
                <a:gd name="T25" fmla="*/ 239 h 1254"/>
                <a:gd name="T26" fmla="*/ 345 w 777"/>
                <a:gd name="T27" fmla="*/ 239 h 1254"/>
                <a:gd name="T28" fmla="*/ 233 w 777"/>
                <a:gd name="T29" fmla="*/ 50 h 1254"/>
                <a:gd name="T30" fmla="*/ 233 w 777"/>
                <a:gd name="T31" fmla="*/ 50 h 1254"/>
                <a:gd name="T32" fmla="*/ 104 w 777"/>
                <a:gd name="T33" fmla="*/ 14 h 1254"/>
                <a:gd name="T34" fmla="*/ 104 w 777"/>
                <a:gd name="T35" fmla="*/ 14 h 1254"/>
                <a:gd name="T36" fmla="*/ 30 w 777"/>
                <a:gd name="T37" fmla="*/ 84 h 1254"/>
                <a:gd name="T38" fmla="*/ 30 w 777"/>
                <a:gd name="T39" fmla="*/ 84 h 1254"/>
                <a:gd name="T40" fmla="*/ 54 w 777"/>
                <a:gd name="T41" fmla="*/ 276 h 1254"/>
                <a:gd name="T42" fmla="*/ 54 w 777"/>
                <a:gd name="T43" fmla="*/ 276 h 1254"/>
                <a:gd name="T44" fmla="*/ 96 w 777"/>
                <a:gd name="T45" fmla="*/ 349 h 1254"/>
                <a:gd name="T46" fmla="*/ 96 w 777"/>
                <a:gd name="T47" fmla="*/ 349 h 1254"/>
                <a:gd name="T48" fmla="*/ 74 w 777"/>
                <a:gd name="T49" fmla="*/ 487 h 1254"/>
                <a:gd name="T50" fmla="*/ 74 w 777"/>
                <a:gd name="T51" fmla="*/ 487 h 1254"/>
                <a:gd name="T52" fmla="*/ 48 w 777"/>
                <a:gd name="T53" fmla="*/ 598 h 1254"/>
                <a:gd name="T54" fmla="*/ 48 w 777"/>
                <a:gd name="T55" fmla="*/ 599 h 1254"/>
                <a:gd name="T56" fmla="*/ 48 w 777"/>
                <a:gd name="T57" fmla="*/ 599 h 1254"/>
                <a:gd name="T58" fmla="*/ 93 w 777"/>
                <a:gd name="T59" fmla="*/ 681 h 1254"/>
                <a:gd name="T60" fmla="*/ 93 w 777"/>
                <a:gd name="T61" fmla="*/ 681 h 1254"/>
                <a:gd name="T62" fmla="*/ 133 w 777"/>
                <a:gd name="T63" fmla="*/ 741 h 1254"/>
                <a:gd name="T64" fmla="*/ 133 w 777"/>
                <a:gd name="T65" fmla="*/ 741 h 1254"/>
                <a:gd name="T66" fmla="*/ 140 w 777"/>
                <a:gd name="T67" fmla="*/ 813 h 1254"/>
                <a:gd name="T68" fmla="*/ 140 w 777"/>
                <a:gd name="T69" fmla="*/ 813 h 1254"/>
                <a:gd name="T70" fmla="*/ 153 w 777"/>
                <a:gd name="T71" fmla="*/ 1019 h 1254"/>
                <a:gd name="T72" fmla="*/ 153 w 777"/>
                <a:gd name="T73" fmla="*/ 1019 h 1254"/>
                <a:gd name="T74" fmla="*/ 154 w 777"/>
                <a:gd name="T75" fmla="*/ 1023 h 1254"/>
                <a:gd name="T76" fmla="*/ 154 w 777"/>
                <a:gd name="T77" fmla="*/ 1023 h 1254"/>
                <a:gd name="T78" fmla="*/ 524 w 777"/>
                <a:gd name="T79" fmla="*/ 1199 h 1254"/>
                <a:gd name="T80" fmla="*/ 524 w 777"/>
                <a:gd name="T81" fmla="*/ 1199 h 1254"/>
                <a:gd name="T82" fmla="*/ 701 w 777"/>
                <a:gd name="T83" fmla="*/ 829 h 1254"/>
                <a:gd name="T84" fmla="*/ 701 w 777"/>
                <a:gd name="T85" fmla="*/ 829 h 1254"/>
                <a:gd name="T86" fmla="*/ 699 w 777"/>
                <a:gd name="T87" fmla="*/ 825 h 1254"/>
                <a:gd name="T88" fmla="*/ 699 w 777"/>
                <a:gd name="T89" fmla="*/ 825 h 1254"/>
                <a:gd name="T90" fmla="*/ 581 w 777"/>
                <a:gd name="T91" fmla="*/ 657 h 1254"/>
                <a:gd name="T92" fmla="*/ 581 w 777"/>
                <a:gd name="T93" fmla="*/ 657 h 1254"/>
                <a:gd name="T94" fmla="*/ 540 w 777"/>
                <a:gd name="T95" fmla="*/ 596 h 1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77" h="1254">
                  <a:moveTo>
                    <a:pt x="540" y="596"/>
                  </a:moveTo>
                  <a:lnTo>
                    <a:pt x="540" y="596"/>
                  </a:lnTo>
                  <a:cubicBezTo>
                    <a:pt x="532" y="574"/>
                    <a:pt x="529" y="551"/>
                    <a:pt x="532" y="530"/>
                  </a:cubicBezTo>
                  <a:lnTo>
                    <a:pt x="532" y="530"/>
                  </a:lnTo>
                  <a:cubicBezTo>
                    <a:pt x="536" y="495"/>
                    <a:pt x="531" y="460"/>
                    <a:pt x="514" y="429"/>
                  </a:cubicBezTo>
                  <a:lnTo>
                    <a:pt x="514" y="429"/>
                  </a:lnTo>
                  <a:cubicBezTo>
                    <a:pt x="511" y="424"/>
                    <a:pt x="509" y="420"/>
                    <a:pt x="507" y="416"/>
                  </a:cubicBezTo>
                  <a:lnTo>
                    <a:pt x="507" y="416"/>
                  </a:lnTo>
                  <a:cubicBezTo>
                    <a:pt x="489" y="383"/>
                    <a:pt x="460" y="358"/>
                    <a:pt x="427" y="343"/>
                  </a:cubicBezTo>
                  <a:lnTo>
                    <a:pt x="427" y="343"/>
                  </a:lnTo>
                  <a:cubicBezTo>
                    <a:pt x="392" y="327"/>
                    <a:pt x="364" y="298"/>
                    <a:pt x="351" y="259"/>
                  </a:cubicBezTo>
                  <a:lnTo>
                    <a:pt x="351" y="259"/>
                  </a:lnTo>
                  <a:cubicBezTo>
                    <a:pt x="348" y="252"/>
                    <a:pt x="346" y="246"/>
                    <a:pt x="345" y="239"/>
                  </a:cubicBezTo>
                  <a:lnTo>
                    <a:pt x="345" y="239"/>
                  </a:lnTo>
                  <a:cubicBezTo>
                    <a:pt x="330" y="165"/>
                    <a:pt x="293" y="96"/>
                    <a:pt x="233" y="50"/>
                  </a:cubicBezTo>
                  <a:lnTo>
                    <a:pt x="233" y="50"/>
                  </a:lnTo>
                  <a:cubicBezTo>
                    <a:pt x="187" y="15"/>
                    <a:pt x="143" y="0"/>
                    <a:pt x="104" y="14"/>
                  </a:cubicBezTo>
                  <a:lnTo>
                    <a:pt x="104" y="14"/>
                  </a:lnTo>
                  <a:cubicBezTo>
                    <a:pt x="71" y="26"/>
                    <a:pt x="46" y="48"/>
                    <a:pt x="30" y="84"/>
                  </a:cubicBezTo>
                  <a:lnTo>
                    <a:pt x="30" y="84"/>
                  </a:lnTo>
                  <a:cubicBezTo>
                    <a:pt x="0" y="147"/>
                    <a:pt x="11" y="222"/>
                    <a:pt x="54" y="276"/>
                  </a:cubicBezTo>
                  <a:lnTo>
                    <a:pt x="54" y="276"/>
                  </a:lnTo>
                  <a:cubicBezTo>
                    <a:pt x="73" y="300"/>
                    <a:pt x="88" y="327"/>
                    <a:pt x="96" y="349"/>
                  </a:cubicBezTo>
                  <a:lnTo>
                    <a:pt x="96" y="349"/>
                  </a:lnTo>
                  <a:cubicBezTo>
                    <a:pt x="114" y="398"/>
                    <a:pt x="104" y="449"/>
                    <a:pt x="74" y="487"/>
                  </a:cubicBezTo>
                  <a:lnTo>
                    <a:pt x="74" y="487"/>
                  </a:lnTo>
                  <a:cubicBezTo>
                    <a:pt x="51" y="519"/>
                    <a:pt x="41" y="559"/>
                    <a:pt x="48" y="598"/>
                  </a:cubicBezTo>
                  <a:lnTo>
                    <a:pt x="48" y="599"/>
                  </a:lnTo>
                  <a:lnTo>
                    <a:pt x="48" y="599"/>
                  </a:lnTo>
                  <a:cubicBezTo>
                    <a:pt x="54" y="631"/>
                    <a:pt x="70" y="659"/>
                    <a:pt x="93" y="681"/>
                  </a:cubicBezTo>
                  <a:lnTo>
                    <a:pt x="93" y="681"/>
                  </a:lnTo>
                  <a:cubicBezTo>
                    <a:pt x="111" y="696"/>
                    <a:pt x="125" y="717"/>
                    <a:pt x="133" y="741"/>
                  </a:cubicBezTo>
                  <a:lnTo>
                    <a:pt x="133" y="741"/>
                  </a:lnTo>
                  <a:cubicBezTo>
                    <a:pt x="142" y="764"/>
                    <a:pt x="143" y="790"/>
                    <a:pt x="140" y="813"/>
                  </a:cubicBezTo>
                  <a:lnTo>
                    <a:pt x="140" y="813"/>
                  </a:lnTo>
                  <a:cubicBezTo>
                    <a:pt x="127" y="883"/>
                    <a:pt x="130" y="953"/>
                    <a:pt x="153" y="1019"/>
                  </a:cubicBezTo>
                  <a:lnTo>
                    <a:pt x="153" y="1019"/>
                  </a:lnTo>
                  <a:cubicBezTo>
                    <a:pt x="153" y="1021"/>
                    <a:pt x="154" y="1022"/>
                    <a:pt x="154" y="1023"/>
                  </a:cubicBezTo>
                  <a:lnTo>
                    <a:pt x="154" y="1023"/>
                  </a:lnTo>
                  <a:cubicBezTo>
                    <a:pt x="230" y="1235"/>
                    <a:pt x="374" y="1253"/>
                    <a:pt x="524" y="1199"/>
                  </a:cubicBezTo>
                  <a:lnTo>
                    <a:pt x="524" y="1199"/>
                  </a:lnTo>
                  <a:cubicBezTo>
                    <a:pt x="676" y="1146"/>
                    <a:pt x="776" y="1041"/>
                    <a:pt x="701" y="829"/>
                  </a:cubicBezTo>
                  <a:lnTo>
                    <a:pt x="701" y="829"/>
                  </a:lnTo>
                  <a:cubicBezTo>
                    <a:pt x="700" y="828"/>
                    <a:pt x="700" y="826"/>
                    <a:pt x="699" y="825"/>
                  </a:cubicBezTo>
                  <a:lnTo>
                    <a:pt x="699" y="825"/>
                  </a:lnTo>
                  <a:cubicBezTo>
                    <a:pt x="676" y="759"/>
                    <a:pt x="633" y="703"/>
                    <a:pt x="581" y="657"/>
                  </a:cubicBezTo>
                  <a:lnTo>
                    <a:pt x="581" y="657"/>
                  </a:lnTo>
                  <a:cubicBezTo>
                    <a:pt x="562" y="641"/>
                    <a:pt x="548" y="621"/>
                    <a:pt x="540" y="596"/>
                  </a:cubicBezTo>
                </a:path>
              </a:pathLst>
            </a:custGeom>
            <a:solidFill>
              <a:srgbClr val="338A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137">
              <a:extLst>
                <a:ext uri="{FF2B5EF4-FFF2-40B4-BE49-F238E27FC236}">
                  <a16:creationId xmlns:a16="http://schemas.microsoft.com/office/drawing/2014/main" id="{E662C71A-FF67-3748-A5BE-E7CD69427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8550" y="9846219"/>
              <a:ext cx="400990" cy="1170020"/>
            </a:xfrm>
            <a:custGeom>
              <a:avLst/>
              <a:gdLst>
                <a:gd name="T0" fmla="*/ 319 w 324"/>
                <a:gd name="T1" fmla="*/ 936 h 938"/>
                <a:gd name="T2" fmla="*/ 319 w 324"/>
                <a:gd name="T3" fmla="*/ 936 h 938"/>
                <a:gd name="T4" fmla="*/ 319 w 324"/>
                <a:gd name="T5" fmla="*/ 936 h 938"/>
                <a:gd name="T6" fmla="*/ 319 w 324"/>
                <a:gd name="T7" fmla="*/ 936 h 938"/>
                <a:gd name="T8" fmla="*/ 311 w 324"/>
                <a:gd name="T9" fmla="*/ 932 h 938"/>
                <a:gd name="T10" fmla="*/ 1 w 324"/>
                <a:gd name="T11" fmla="*/ 8 h 938"/>
                <a:gd name="T12" fmla="*/ 1 w 324"/>
                <a:gd name="T13" fmla="*/ 8 h 938"/>
                <a:gd name="T14" fmla="*/ 5 w 324"/>
                <a:gd name="T15" fmla="*/ 1 h 938"/>
                <a:gd name="T16" fmla="*/ 5 w 324"/>
                <a:gd name="T17" fmla="*/ 1 h 938"/>
                <a:gd name="T18" fmla="*/ 11 w 324"/>
                <a:gd name="T19" fmla="*/ 4 h 938"/>
                <a:gd name="T20" fmla="*/ 322 w 324"/>
                <a:gd name="T21" fmla="*/ 928 h 938"/>
                <a:gd name="T22" fmla="*/ 322 w 324"/>
                <a:gd name="T23" fmla="*/ 928 h 938"/>
                <a:gd name="T24" fmla="*/ 319 w 324"/>
                <a:gd name="T25" fmla="*/ 936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4" h="938">
                  <a:moveTo>
                    <a:pt x="319" y="936"/>
                  </a:moveTo>
                  <a:lnTo>
                    <a:pt x="319" y="936"/>
                  </a:lnTo>
                  <a:lnTo>
                    <a:pt x="319" y="936"/>
                  </a:lnTo>
                  <a:lnTo>
                    <a:pt x="319" y="936"/>
                  </a:lnTo>
                  <a:cubicBezTo>
                    <a:pt x="315" y="937"/>
                    <a:pt x="313" y="935"/>
                    <a:pt x="311" y="932"/>
                  </a:cubicBezTo>
                  <a:lnTo>
                    <a:pt x="1" y="8"/>
                  </a:lnTo>
                  <a:lnTo>
                    <a:pt x="1" y="8"/>
                  </a:lnTo>
                  <a:cubicBezTo>
                    <a:pt x="0" y="6"/>
                    <a:pt x="1" y="2"/>
                    <a:pt x="5" y="1"/>
                  </a:cubicBezTo>
                  <a:lnTo>
                    <a:pt x="5" y="1"/>
                  </a:lnTo>
                  <a:cubicBezTo>
                    <a:pt x="8" y="0"/>
                    <a:pt x="11" y="2"/>
                    <a:pt x="11" y="4"/>
                  </a:cubicBezTo>
                  <a:lnTo>
                    <a:pt x="322" y="928"/>
                  </a:lnTo>
                  <a:lnTo>
                    <a:pt x="322" y="928"/>
                  </a:lnTo>
                  <a:cubicBezTo>
                    <a:pt x="323" y="931"/>
                    <a:pt x="321" y="935"/>
                    <a:pt x="319" y="9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38">
              <a:extLst>
                <a:ext uri="{FF2B5EF4-FFF2-40B4-BE49-F238E27FC236}">
                  <a16:creationId xmlns:a16="http://schemas.microsoft.com/office/drawing/2014/main" id="{487A553D-8719-CA4A-ACD7-419860AD5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16015" y="11186521"/>
              <a:ext cx="428458" cy="708605"/>
            </a:xfrm>
            <a:custGeom>
              <a:avLst/>
              <a:gdLst>
                <a:gd name="T0" fmla="*/ 0 w 342"/>
                <a:gd name="T1" fmla="*/ 0 h 571"/>
                <a:gd name="T2" fmla="*/ 89 w 342"/>
                <a:gd name="T3" fmla="*/ 500 h 571"/>
                <a:gd name="T4" fmla="*/ 89 w 342"/>
                <a:gd name="T5" fmla="*/ 500 h 571"/>
                <a:gd name="T6" fmla="*/ 172 w 342"/>
                <a:gd name="T7" fmla="*/ 570 h 571"/>
                <a:gd name="T8" fmla="*/ 341 w 342"/>
                <a:gd name="T9" fmla="*/ 570 h 571"/>
                <a:gd name="T10" fmla="*/ 240 w 342"/>
                <a:gd name="T11" fmla="*/ 0 h 571"/>
                <a:gd name="T12" fmla="*/ 0 w 342"/>
                <a:gd name="T1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2" h="571">
                  <a:moveTo>
                    <a:pt x="0" y="0"/>
                  </a:moveTo>
                  <a:lnTo>
                    <a:pt x="89" y="500"/>
                  </a:lnTo>
                  <a:lnTo>
                    <a:pt x="89" y="500"/>
                  </a:lnTo>
                  <a:cubicBezTo>
                    <a:pt x="96" y="540"/>
                    <a:pt x="131" y="570"/>
                    <a:pt x="172" y="570"/>
                  </a:cubicBezTo>
                  <a:lnTo>
                    <a:pt x="341" y="570"/>
                  </a:lnTo>
                  <a:lnTo>
                    <a:pt x="240" y="0"/>
                  </a:lnTo>
                  <a:lnTo>
                    <a:pt x="0" y="0"/>
                  </a:ln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39">
              <a:extLst>
                <a:ext uri="{FF2B5EF4-FFF2-40B4-BE49-F238E27FC236}">
                  <a16:creationId xmlns:a16="http://schemas.microsoft.com/office/drawing/2014/main" id="{B45B093E-0B04-824E-AC91-55E016210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2636" y="11186521"/>
              <a:ext cx="703110" cy="708605"/>
            </a:xfrm>
            <a:custGeom>
              <a:avLst/>
              <a:gdLst>
                <a:gd name="T0" fmla="*/ 0 w 563"/>
                <a:gd name="T1" fmla="*/ 0 h 571"/>
                <a:gd name="T2" fmla="*/ 101 w 563"/>
                <a:gd name="T3" fmla="*/ 570 h 571"/>
                <a:gd name="T4" fmla="*/ 391 w 563"/>
                <a:gd name="T5" fmla="*/ 570 h 571"/>
                <a:gd name="T6" fmla="*/ 391 w 563"/>
                <a:gd name="T7" fmla="*/ 570 h 571"/>
                <a:gd name="T8" fmla="*/ 474 w 563"/>
                <a:gd name="T9" fmla="*/ 500 h 571"/>
                <a:gd name="T10" fmla="*/ 562 w 563"/>
                <a:gd name="T11" fmla="*/ 0 h 571"/>
                <a:gd name="T12" fmla="*/ 0 w 563"/>
                <a:gd name="T1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571">
                  <a:moveTo>
                    <a:pt x="0" y="0"/>
                  </a:moveTo>
                  <a:lnTo>
                    <a:pt x="101" y="570"/>
                  </a:lnTo>
                  <a:lnTo>
                    <a:pt x="391" y="570"/>
                  </a:lnTo>
                  <a:lnTo>
                    <a:pt x="391" y="570"/>
                  </a:lnTo>
                  <a:cubicBezTo>
                    <a:pt x="431" y="570"/>
                    <a:pt x="466" y="540"/>
                    <a:pt x="474" y="500"/>
                  </a:cubicBezTo>
                  <a:lnTo>
                    <a:pt x="562" y="0"/>
                  </a:lnTo>
                  <a:lnTo>
                    <a:pt x="0" y="0"/>
                  </a:ln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40">
              <a:extLst>
                <a:ext uri="{FF2B5EF4-FFF2-40B4-BE49-F238E27FC236}">
                  <a16:creationId xmlns:a16="http://schemas.microsoft.com/office/drawing/2014/main" id="{DD6DB50F-B1F0-894C-A8A9-AF2EFB307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01652" y="10966799"/>
              <a:ext cx="856915" cy="225216"/>
            </a:xfrm>
            <a:custGeom>
              <a:avLst/>
              <a:gdLst>
                <a:gd name="T0" fmla="*/ 598 w 689"/>
                <a:gd name="T1" fmla="*/ 0 h 180"/>
                <a:gd name="T2" fmla="*/ 0 w 689"/>
                <a:gd name="T3" fmla="*/ 0 h 180"/>
                <a:gd name="T4" fmla="*/ 0 w 689"/>
                <a:gd name="T5" fmla="*/ 0 h 180"/>
                <a:gd name="T6" fmla="*/ 90 w 689"/>
                <a:gd name="T7" fmla="*/ 89 h 180"/>
                <a:gd name="T8" fmla="*/ 90 w 689"/>
                <a:gd name="T9" fmla="*/ 89 h 180"/>
                <a:gd name="T10" fmla="*/ 0 w 689"/>
                <a:gd name="T11" fmla="*/ 179 h 180"/>
                <a:gd name="T12" fmla="*/ 598 w 689"/>
                <a:gd name="T13" fmla="*/ 179 h 180"/>
                <a:gd name="T14" fmla="*/ 598 w 689"/>
                <a:gd name="T15" fmla="*/ 179 h 180"/>
                <a:gd name="T16" fmla="*/ 688 w 689"/>
                <a:gd name="T17" fmla="*/ 89 h 180"/>
                <a:gd name="T18" fmla="*/ 688 w 689"/>
                <a:gd name="T19" fmla="*/ 89 h 180"/>
                <a:gd name="T20" fmla="*/ 598 w 689"/>
                <a:gd name="T2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9" h="180">
                  <a:moveTo>
                    <a:pt x="598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9" y="0"/>
                    <a:pt x="90" y="40"/>
                    <a:pt x="90" y="89"/>
                  </a:cubicBezTo>
                  <a:lnTo>
                    <a:pt x="90" y="89"/>
                  </a:lnTo>
                  <a:cubicBezTo>
                    <a:pt x="90" y="139"/>
                    <a:pt x="49" y="179"/>
                    <a:pt x="0" y="179"/>
                  </a:cubicBezTo>
                  <a:lnTo>
                    <a:pt x="598" y="179"/>
                  </a:lnTo>
                  <a:lnTo>
                    <a:pt x="598" y="179"/>
                  </a:lnTo>
                  <a:cubicBezTo>
                    <a:pt x="647" y="179"/>
                    <a:pt x="688" y="139"/>
                    <a:pt x="688" y="89"/>
                  </a:cubicBezTo>
                  <a:lnTo>
                    <a:pt x="688" y="89"/>
                  </a:lnTo>
                  <a:cubicBezTo>
                    <a:pt x="688" y="40"/>
                    <a:pt x="647" y="0"/>
                    <a:pt x="598" y="0"/>
                  </a:cubicBezTo>
                </a:path>
              </a:pathLst>
            </a:custGeom>
            <a:solidFill>
              <a:srgbClr val="BACC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41">
              <a:extLst>
                <a:ext uri="{FF2B5EF4-FFF2-40B4-BE49-F238E27FC236}">
                  <a16:creationId xmlns:a16="http://schemas.microsoft.com/office/drawing/2014/main" id="{D18C2836-E410-5A40-BCF0-42B80098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7703" y="10966799"/>
              <a:ext cx="549304" cy="225216"/>
            </a:xfrm>
            <a:custGeom>
              <a:avLst/>
              <a:gdLst>
                <a:gd name="T0" fmla="*/ 439 w 440"/>
                <a:gd name="T1" fmla="*/ 89 h 180"/>
                <a:gd name="T2" fmla="*/ 439 w 440"/>
                <a:gd name="T3" fmla="*/ 89 h 180"/>
                <a:gd name="T4" fmla="*/ 349 w 440"/>
                <a:gd name="T5" fmla="*/ 0 h 180"/>
                <a:gd name="T6" fmla="*/ 89 w 440"/>
                <a:gd name="T7" fmla="*/ 0 h 180"/>
                <a:gd name="T8" fmla="*/ 89 w 440"/>
                <a:gd name="T9" fmla="*/ 0 h 180"/>
                <a:gd name="T10" fmla="*/ 0 w 440"/>
                <a:gd name="T11" fmla="*/ 89 h 180"/>
                <a:gd name="T12" fmla="*/ 0 w 440"/>
                <a:gd name="T13" fmla="*/ 89 h 180"/>
                <a:gd name="T14" fmla="*/ 89 w 440"/>
                <a:gd name="T15" fmla="*/ 179 h 180"/>
                <a:gd name="T16" fmla="*/ 349 w 440"/>
                <a:gd name="T17" fmla="*/ 179 h 180"/>
                <a:gd name="T18" fmla="*/ 349 w 440"/>
                <a:gd name="T19" fmla="*/ 179 h 180"/>
                <a:gd name="T20" fmla="*/ 439 w 440"/>
                <a:gd name="T21" fmla="*/ 8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0" h="180">
                  <a:moveTo>
                    <a:pt x="439" y="89"/>
                  </a:moveTo>
                  <a:lnTo>
                    <a:pt x="439" y="89"/>
                  </a:lnTo>
                  <a:cubicBezTo>
                    <a:pt x="439" y="40"/>
                    <a:pt x="398" y="0"/>
                    <a:pt x="349" y="0"/>
                  </a:cubicBezTo>
                  <a:lnTo>
                    <a:pt x="89" y="0"/>
                  </a:lnTo>
                  <a:lnTo>
                    <a:pt x="89" y="0"/>
                  </a:lnTo>
                  <a:cubicBezTo>
                    <a:pt x="39" y="0"/>
                    <a:pt x="0" y="40"/>
                    <a:pt x="0" y="89"/>
                  </a:cubicBezTo>
                  <a:lnTo>
                    <a:pt x="0" y="89"/>
                  </a:lnTo>
                  <a:cubicBezTo>
                    <a:pt x="0" y="139"/>
                    <a:pt x="39" y="179"/>
                    <a:pt x="89" y="179"/>
                  </a:cubicBezTo>
                  <a:lnTo>
                    <a:pt x="349" y="179"/>
                  </a:lnTo>
                  <a:lnTo>
                    <a:pt x="349" y="179"/>
                  </a:lnTo>
                  <a:cubicBezTo>
                    <a:pt x="398" y="179"/>
                    <a:pt x="439" y="139"/>
                    <a:pt x="439" y="89"/>
                  </a:cubicBezTo>
                </a:path>
              </a:pathLst>
            </a:custGeom>
            <a:solidFill>
              <a:srgbClr val="CBDB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Freeform 142">
            <a:extLst>
              <a:ext uri="{FF2B5EF4-FFF2-40B4-BE49-F238E27FC236}">
                <a16:creationId xmlns:a16="http://schemas.microsoft.com/office/drawing/2014/main" id="{6BB53547-DFB8-044B-8947-8CC4E1F0F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4" y="1814045"/>
            <a:ext cx="2004962" cy="2057146"/>
          </a:xfrm>
          <a:prstGeom prst="round2DiagRect">
            <a:avLst>
              <a:gd name="adj1" fmla="val 36394"/>
              <a:gd name="adj2" fmla="val 0"/>
            </a:avLst>
          </a:prstGeom>
          <a:solidFill>
            <a:srgbClr val="FF990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0942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Freeform 143">
            <a:extLst>
              <a:ext uri="{FF2B5EF4-FFF2-40B4-BE49-F238E27FC236}">
                <a16:creationId xmlns:a16="http://schemas.microsoft.com/office/drawing/2014/main" id="{08387927-1244-A24F-85FC-191DEABB3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630" y="1814045"/>
            <a:ext cx="2004962" cy="2057146"/>
          </a:xfrm>
          <a:prstGeom prst="round2DiagRect">
            <a:avLst>
              <a:gd name="adj1" fmla="val 35585"/>
              <a:gd name="adj2" fmla="val 0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 144">
            <a:extLst>
              <a:ext uri="{FF2B5EF4-FFF2-40B4-BE49-F238E27FC236}">
                <a16:creationId xmlns:a16="http://schemas.microsoft.com/office/drawing/2014/main" id="{34A35D45-B189-1544-A490-224541884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14" y="4255706"/>
            <a:ext cx="2004962" cy="2057145"/>
          </a:xfrm>
          <a:prstGeom prst="round2DiagRect">
            <a:avLst>
              <a:gd name="adj1" fmla="val 36514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 145">
            <a:extLst>
              <a:ext uri="{FF2B5EF4-FFF2-40B4-BE49-F238E27FC236}">
                <a16:creationId xmlns:a16="http://schemas.microsoft.com/office/drawing/2014/main" id="{5D2A85D0-FD5A-0545-ABED-2C3A3067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630" y="4255706"/>
            <a:ext cx="2004962" cy="2057145"/>
          </a:xfrm>
          <a:prstGeom prst="round2DiagRect">
            <a:avLst>
              <a:gd name="adj1" fmla="val 36092"/>
              <a:gd name="adj2" fmla="val 0"/>
            </a:avLst>
          </a:prstGeom>
          <a:solidFill>
            <a:srgbClr val="338ABE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832CC45-92A5-9C45-B1A0-6FCB0DB91CF4}"/>
              </a:ext>
            </a:extLst>
          </p:cNvPr>
          <p:cNvSpPr txBox="1"/>
          <p:nvPr/>
        </p:nvSpPr>
        <p:spPr>
          <a:xfrm>
            <a:off x="912654" y="5330157"/>
            <a:ext cx="168768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700" b="1" spc="-15" dirty="0" smtClean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Информатика</a:t>
            </a:r>
            <a:endParaRPr lang="en-US" sz="1700" b="1" spc="-15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CDABC5A-107E-E141-9A1B-AE5480225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102" y="1814045"/>
            <a:ext cx="824089" cy="824089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832CC45-92A5-9C45-B1A0-6FCB0DB91CF4}"/>
              </a:ext>
            </a:extLst>
          </p:cNvPr>
          <p:cNvSpPr txBox="1"/>
          <p:nvPr/>
        </p:nvSpPr>
        <p:spPr>
          <a:xfrm>
            <a:off x="937305" y="2732590"/>
            <a:ext cx="1687681" cy="6155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700" b="1" spc="-15" dirty="0" smtClean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Английский язык</a:t>
            </a:r>
            <a:endParaRPr lang="en-US" sz="1700" b="1" spc="-15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BE15E365-420A-3E41-952F-7FFC750DB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992162" y="1853040"/>
            <a:ext cx="763601" cy="76360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832CC45-92A5-9C45-B1A0-6FCB0DB91CF4}"/>
              </a:ext>
            </a:extLst>
          </p:cNvPr>
          <p:cNvSpPr txBox="1"/>
          <p:nvPr/>
        </p:nvSpPr>
        <p:spPr>
          <a:xfrm>
            <a:off x="3412047" y="2940644"/>
            <a:ext cx="168768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700" b="1" spc="-15" dirty="0" smtClean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Химия</a:t>
            </a:r>
            <a:endParaRPr lang="en-US" sz="1700" b="1" spc="-15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832CC45-92A5-9C45-B1A0-6FCB0DB91CF4}"/>
              </a:ext>
            </a:extLst>
          </p:cNvPr>
          <p:cNvSpPr txBox="1"/>
          <p:nvPr/>
        </p:nvSpPr>
        <p:spPr>
          <a:xfrm>
            <a:off x="3370135" y="5300074"/>
            <a:ext cx="1687681" cy="3539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ru-RU" sz="1700" b="1" spc="-15" dirty="0" smtClean="0">
                <a:solidFill>
                  <a:srgbClr val="1113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  <a:endParaRPr lang="en-US" sz="1700" b="1" spc="-15" dirty="0">
              <a:solidFill>
                <a:srgbClr val="1113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73487E5-95C9-254F-AD4A-3E2B95E367E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=""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3819066" y="4377776"/>
            <a:ext cx="824089" cy="824089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CB6C1246-5068-D74D-9F46-E14C6F83C12C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=""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344295" y="4299428"/>
            <a:ext cx="824400" cy="8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8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2F5CAF-A982-7641-81AD-94990DCB3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108">
            <a:extLst>
              <a:ext uri="{FF2B5EF4-FFF2-40B4-BE49-F238E27FC236}">
                <a16:creationId xmlns:a16="http://schemas.microsoft.com/office/drawing/2014/main" id="{C2AAC11E-27A9-3A49-91BC-CC23EBCB324F}"/>
              </a:ext>
            </a:extLst>
          </p:cNvPr>
          <p:cNvGrpSpPr/>
          <p:nvPr/>
        </p:nvGrpSpPr>
        <p:grpSpPr>
          <a:xfrm>
            <a:off x="5620793" y="2644255"/>
            <a:ext cx="6231860" cy="3913795"/>
            <a:chOff x="5910273" y="4215847"/>
            <a:chExt cx="12463720" cy="7827589"/>
          </a:xfrm>
        </p:grpSpPr>
        <p:sp>
          <p:nvSpPr>
            <p:cNvPr id="4" name="Freeform 66">
              <a:extLst>
                <a:ext uri="{FF2B5EF4-FFF2-40B4-BE49-F238E27FC236}">
                  <a16:creationId xmlns:a16="http://schemas.microsoft.com/office/drawing/2014/main" id="{1B0C3FB5-D73A-D540-B5AF-0EEB7623F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73" y="4671768"/>
              <a:ext cx="12348366" cy="5498541"/>
            </a:xfrm>
            <a:custGeom>
              <a:avLst/>
              <a:gdLst>
                <a:gd name="T0" fmla="*/ 7850 w 9913"/>
                <a:gd name="T1" fmla="*/ 4281 h 4414"/>
                <a:gd name="T2" fmla="*/ 6439 w 9913"/>
                <a:gd name="T3" fmla="*/ 4154 h 4414"/>
                <a:gd name="T4" fmla="*/ 5016 w 9913"/>
                <a:gd name="T5" fmla="*/ 3913 h 4414"/>
                <a:gd name="T6" fmla="*/ 5012 w 9913"/>
                <a:gd name="T7" fmla="*/ 3909 h 4414"/>
                <a:gd name="T8" fmla="*/ 5017 w 9913"/>
                <a:gd name="T9" fmla="*/ 3905 h 4414"/>
                <a:gd name="T10" fmla="*/ 6440 w 9913"/>
                <a:gd name="T11" fmla="*/ 4146 h 4414"/>
                <a:gd name="T12" fmla="*/ 9680 w 9913"/>
                <a:gd name="T13" fmla="*/ 3720 h 4414"/>
                <a:gd name="T14" fmla="*/ 9721 w 9913"/>
                <a:gd name="T15" fmla="*/ 2674 h 4414"/>
                <a:gd name="T16" fmla="*/ 8638 w 9913"/>
                <a:gd name="T17" fmla="*/ 1825 h 4414"/>
                <a:gd name="T18" fmla="*/ 8628 w 9913"/>
                <a:gd name="T19" fmla="*/ 1825 h 4414"/>
                <a:gd name="T20" fmla="*/ 6805 w 9913"/>
                <a:gd name="T21" fmla="*/ 2357 h 4414"/>
                <a:gd name="T22" fmla="*/ 3311 w 9913"/>
                <a:gd name="T23" fmla="*/ 3398 h 4414"/>
                <a:gd name="T24" fmla="*/ 1083 w 9913"/>
                <a:gd name="T25" fmla="*/ 3472 h 4414"/>
                <a:gd name="T26" fmla="*/ 76 w 9913"/>
                <a:gd name="T27" fmla="*/ 3001 h 4414"/>
                <a:gd name="T28" fmla="*/ 2416 w 9913"/>
                <a:gd name="T29" fmla="*/ 1803 h 4414"/>
                <a:gd name="T30" fmla="*/ 5467 w 9913"/>
                <a:gd name="T31" fmla="*/ 646 h 4414"/>
                <a:gd name="T32" fmla="*/ 6436 w 9913"/>
                <a:gd name="T33" fmla="*/ 1 h 4414"/>
                <a:gd name="T34" fmla="*/ 6442 w 9913"/>
                <a:gd name="T35" fmla="*/ 1 h 4414"/>
                <a:gd name="T36" fmla="*/ 6441 w 9913"/>
                <a:gd name="T37" fmla="*/ 7 h 4414"/>
                <a:gd name="T38" fmla="*/ 5471 w 9913"/>
                <a:gd name="T39" fmla="*/ 653 h 4414"/>
                <a:gd name="T40" fmla="*/ 2418 w 9913"/>
                <a:gd name="T41" fmla="*/ 1811 h 4414"/>
                <a:gd name="T42" fmla="*/ 567 w 9913"/>
                <a:gd name="T43" fmla="*/ 2448 h 4414"/>
                <a:gd name="T44" fmla="*/ 84 w 9913"/>
                <a:gd name="T45" fmla="*/ 3000 h 4414"/>
                <a:gd name="T46" fmla="*/ 1085 w 9913"/>
                <a:gd name="T47" fmla="*/ 3464 h 4414"/>
                <a:gd name="T48" fmla="*/ 3309 w 9913"/>
                <a:gd name="T49" fmla="*/ 3390 h 4414"/>
                <a:gd name="T50" fmla="*/ 6802 w 9913"/>
                <a:gd name="T51" fmla="*/ 2349 h 4414"/>
                <a:gd name="T52" fmla="*/ 8628 w 9913"/>
                <a:gd name="T53" fmla="*/ 1816 h 4414"/>
                <a:gd name="T54" fmla="*/ 8638 w 9913"/>
                <a:gd name="T55" fmla="*/ 1816 h 4414"/>
                <a:gd name="T56" fmla="*/ 9729 w 9913"/>
                <a:gd name="T57" fmla="*/ 2671 h 4414"/>
                <a:gd name="T58" fmla="*/ 9686 w 9913"/>
                <a:gd name="T59" fmla="*/ 3725 h 4414"/>
                <a:gd name="T60" fmla="*/ 9198 w 9913"/>
                <a:gd name="T61" fmla="*/ 4070 h 4414"/>
                <a:gd name="T62" fmla="*/ 8453 w 9913"/>
                <a:gd name="T63" fmla="*/ 4248 h 4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913" h="4414">
                  <a:moveTo>
                    <a:pt x="7850" y="4281"/>
                  </a:moveTo>
                  <a:lnTo>
                    <a:pt x="7850" y="4281"/>
                  </a:lnTo>
                  <a:cubicBezTo>
                    <a:pt x="7423" y="4281"/>
                    <a:pt x="6945" y="4238"/>
                    <a:pt x="6439" y="4154"/>
                  </a:cubicBezTo>
                  <a:lnTo>
                    <a:pt x="6439" y="4154"/>
                  </a:lnTo>
                  <a:cubicBezTo>
                    <a:pt x="5498" y="3998"/>
                    <a:pt x="5021" y="3914"/>
                    <a:pt x="5016" y="3913"/>
                  </a:cubicBezTo>
                  <a:lnTo>
                    <a:pt x="5016" y="3913"/>
                  </a:lnTo>
                  <a:cubicBezTo>
                    <a:pt x="5013" y="3913"/>
                    <a:pt x="5012" y="3911"/>
                    <a:pt x="5012" y="3909"/>
                  </a:cubicBezTo>
                  <a:lnTo>
                    <a:pt x="5012" y="3909"/>
                  </a:lnTo>
                  <a:cubicBezTo>
                    <a:pt x="5013" y="3907"/>
                    <a:pt x="5014" y="3905"/>
                    <a:pt x="5017" y="3905"/>
                  </a:cubicBezTo>
                  <a:lnTo>
                    <a:pt x="5017" y="3905"/>
                  </a:lnTo>
                  <a:cubicBezTo>
                    <a:pt x="5022" y="3906"/>
                    <a:pt x="5500" y="3990"/>
                    <a:pt x="6440" y="4146"/>
                  </a:cubicBezTo>
                  <a:lnTo>
                    <a:pt x="6440" y="4146"/>
                  </a:lnTo>
                  <a:cubicBezTo>
                    <a:pt x="8049" y="4413"/>
                    <a:pt x="9260" y="4254"/>
                    <a:pt x="9680" y="3720"/>
                  </a:cubicBezTo>
                  <a:lnTo>
                    <a:pt x="9680" y="3720"/>
                  </a:lnTo>
                  <a:cubicBezTo>
                    <a:pt x="9890" y="3454"/>
                    <a:pt x="9903" y="3102"/>
                    <a:pt x="9721" y="2674"/>
                  </a:cubicBezTo>
                  <a:lnTo>
                    <a:pt x="9721" y="2674"/>
                  </a:lnTo>
                  <a:cubicBezTo>
                    <a:pt x="9471" y="2087"/>
                    <a:pt x="9137" y="1825"/>
                    <a:pt x="8638" y="1825"/>
                  </a:cubicBezTo>
                  <a:lnTo>
                    <a:pt x="8638" y="1825"/>
                  </a:lnTo>
                  <a:cubicBezTo>
                    <a:pt x="8634" y="1825"/>
                    <a:pt x="8631" y="1825"/>
                    <a:pt x="8628" y="1825"/>
                  </a:cubicBezTo>
                  <a:lnTo>
                    <a:pt x="8628" y="1825"/>
                  </a:lnTo>
                  <a:cubicBezTo>
                    <a:pt x="8153" y="1828"/>
                    <a:pt x="7558" y="2062"/>
                    <a:pt x="6805" y="2357"/>
                  </a:cubicBezTo>
                  <a:lnTo>
                    <a:pt x="6805" y="2357"/>
                  </a:lnTo>
                  <a:cubicBezTo>
                    <a:pt x="5888" y="2717"/>
                    <a:pt x="4747" y="3165"/>
                    <a:pt x="3311" y="3398"/>
                  </a:cubicBezTo>
                  <a:lnTo>
                    <a:pt x="3311" y="3398"/>
                  </a:lnTo>
                  <a:cubicBezTo>
                    <a:pt x="2500" y="3530"/>
                    <a:pt x="1709" y="3556"/>
                    <a:pt x="1083" y="3472"/>
                  </a:cubicBezTo>
                  <a:lnTo>
                    <a:pt x="1083" y="3472"/>
                  </a:lnTo>
                  <a:cubicBezTo>
                    <a:pt x="488" y="3392"/>
                    <a:pt x="121" y="3220"/>
                    <a:pt x="76" y="3001"/>
                  </a:cubicBezTo>
                  <a:lnTo>
                    <a:pt x="76" y="3001"/>
                  </a:lnTo>
                  <a:cubicBezTo>
                    <a:pt x="0" y="2625"/>
                    <a:pt x="852" y="2188"/>
                    <a:pt x="2416" y="1803"/>
                  </a:cubicBezTo>
                  <a:lnTo>
                    <a:pt x="2416" y="1803"/>
                  </a:lnTo>
                  <a:cubicBezTo>
                    <a:pt x="3208" y="1609"/>
                    <a:pt x="4380" y="1250"/>
                    <a:pt x="5467" y="646"/>
                  </a:cubicBezTo>
                  <a:lnTo>
                    <a:pt x="5467" y="646"/>
                  </a:lnTo>
                  <a:cubicBezTo>
                    <a:pt x="6117" y="285"/>
                    <a:pt x="6433" y="4"/>
                    <a:pt x="6436" y="1"/>
                  </a:cubicBezTo>
                  <a:lnTo>
                    <a:pt x="6436" y="1"/>
                  </a:lnTo>
                  <a:cubicBezTo>
                    <a:pt x="6438" y="0"/>
                    <a:pt x="6440" y="0"/>
                    <a:pt x="6442" y="1"/>
                  </a:cubicBezTo>
                  <a:lnTo>
                    <a:pt x="6442" y="1"/>
                  </a:lnTo>
                  <a:cubicBezTo>
                    <a:pt x="6443" y="3"/>
                    <a:pt x="6443" y="6"/>
                    <a:pt x="6441" y="7"/>
                  </a:cubicBezTo>
                  <a:lnTo>
                    <a:pt x="6441" y="7"/>
                  </a:lnTo>
                  <a:cubicBezTo>
                    <a:pt x="6439" y="10"/>
                    <a:pt x="6122" y="291"/>
                    <a:pt x="5471" y="653"/>
                  </a:cubicBezTo>
                  <a:lnTo>
                    <a:pt x="5471" y="653"/>
                  </a:lnTo>
                  <a:cubicBezTo>
                    <a:pt x="4871" y="987"/>
                    <a:pt x="3853" y="1458"/>
                    <a:pt x="2418" y="1811"/>
                  </a:cubicBezTo>
                  <a:lnTo>
                    <a:pt x="2418" y="1811"/>
                  </a:lnTo>
                  <a:cubicBezTo>
                    <a:pt x="1590" y="2015"/>
                    <a:pt x="967" y="2229"/>
                    <a:pt x="567" y="2448"/>
                  </a:cubicBezTo>
                  <a:lnTo>
                    <a:pt x="567" y="2448"/>
                  </a:lnTo>
                  <a:cubicBezTo>
                    <a:pt x="217" y="2640"/>
                    <a:pt x="50" y="2830"/>
                    <a:pt x="84" y="3000"/>
                  </a:cubicBezTo>
                  <a:lnTo>
                    <a:pt x="84" y="3000"/>
                  </a:lnTo>
                  <a:cubicBezTo>
                    <a:pt x="128" y="3216"/>
                    <a:pt x="493" y="3384"/>
                    <a:pt x="1085" y="3464"/>
                  </a:cubicBezTo>
                  <a:lnTo>
                    <a:pt x="1085" y="3464"/>
                  </a:lnTo>
                  <a:cubicBezTo>
                    <a:pt x="1709" y="3548"/>
                    <a:pt x="2499" y="3522"/>
                    <a:pt x="3309" y="3390"/>
                  </a:cubicBezTo>
                  <a:lnTo>
                    <a:pt x="3309" y="3390"/>
                  </a:lnTo>
                  <a:cubicBezTo>
                    <a:pt x="4745" y="3157"/>
                    <a:pt x="5885" y="2709"/>
                    <a:pt x="6802" y="2349"/>
                  </a:cubicBezTo>
                  <a:lnTo>
                    <a:pt x="6802" y="2349"/>
                  </a:lnTo>
                  <a:cubicBezTo>
                    <a:pt x="7556" y="2053"/>
                    <a:pt x="8151" y="1820"/>
                    <a:pt x="8628" y="1816"/>
                  </a:cubicBezTo>
                  <a:lnTo>
                    <a:pt x="8628" y="1816"/>
                  </a:lnTo>
                  <a:cubicBezTo>
                    <a:pt x="8631" y="1816"/>
                    <a:pt x="8634" y="1816"/>
                    <a:pt x="8638" y="1816"/>
                  </a:cubicBezTo>
                  <a:lnTo>
                    <a:pt x="8638" y="1816"/>
                  </a:lnTo>
                  <a:cubicBezTo>
                    <a:pt x="9140" y="1816"/>
                    <a:pt x="9477" y="2080"/>
                    <a:pt x="9729" y="2671"/>
                  </a:cubicBezTo>
                  <a:lnTo>
                    <a:pt x="9729" y="2671"/>
                  </a:lnTo>
                  <a:cubicBezTo>
                    <a:pt x="9912" y="3102"/>
                    <a:pt x="9898" y="3457"/>
                    <a:pt x="9686" y="3725"/>
                  </a:cubicBezTo>
                  <a:lnTo>
                    <a:pt x="9686" y="3725"/>
                  </a:lnTo>
                  <a:cubicBezTo>
                    <a:pt x="9576" y="3866"/>
                    <a:pt x="9412" y="3981"/>
                    <a:pt x="9198" y="4070"/>
                  </a:cubicBezTo>
                  <a:lnTo>
                    <a:pt x="9198" y="4070"/>
                  </a:lnTo>
                  <a:cubicBezTo>
                    <a:pt x="8994" y="4155"/>
                    <a:pt x="8743" y="4215"/>
                    <a:pt x="8453" y="4248"/>
                  </a:cubicBezTo>
                  <a:lnTo>
                    <a:pt x="8453" y="4248"/>
                  </a:lnTo>
                  <a:cubicBezTo>
                    <a:pt x="8267" y="4270"/>
                    <a:pt x="8065" y="4281"/>
                    <a:pt x="7850" y="4281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67">
              <a:extLst>
                <a:ext uri="{FF2B5EF4-FFF2-40B4-BE49-F238E27FC236}">
                  <a16:creationId xmlns:a16="http://schemas.microsoft.com/office/drawing/2014/main" id="{64130D7B-605B-8D43-8A4F-1C0255F4D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69695" y="4215847"/>
              <a:ext cx="1202978" cy="944804"/>
            </a:xfrm>
            <a:custGeom>
              <a:avLst/>
              <a:gdLst>
                <a:gd name="T0" fmla="*/ 140 w 966"/>
                <a:gd name="T1" fmla="*/ 379 h 760"/>
                <a:gd name="T2" fmla="*/ 162 w 966"/>
                <a:gd name="T3" fmla="*/ 440 h 760"/>
                <a:gd name="T4" fmla="*/ 204 w 966"/>
                <a:gd name="T5" fmla="*/ 759 h 760"/>
                <a:gd name="T6" fmla="*/ 965 w 966"/>
                <a:gd name="T7" fmla="*/ 0 h 760"/>
                <a:gd name="T8" fmla="*/ 0 w 966"/>
                <a:gd name="T9" fmla="*/ 159 h 760"/>
                <a:gd name="T10" fmla="*/ 140 w 966"/>
                <a:gd name="T11" fmla="*/ 379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6" h="760">
                  <a:moveTo>
                    <a:pt x="140" y="379"/>
                  </a:moveTo>
                  <a:lnTo>
                    <a:pt x="162" y="440"/>
                  </a:lnTo>
                  <a:lnTo>
                    <a:pt x="204" y="759"/>
                  </a:lnTo>
                  <a:lnTo>
                    <a:pt x="965" y="0"/>
                  </a:lnTo>
                  <a:lnTo>
                    <a:pt x="0" y="159"/>
                  </a:lnTo>
                  <a:lnTo>
                    <a:pt x="140" y="379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68">
              <a:extLst>
                <a:ext uri="{FF2B5EF4-FFF2-40B4-BE49-F238E27FC236}">
                  <a16:creationId xmlns:a16="http://schemas.microsoft.com/office/drawing/2014/main" id="{9FB4E20D-10C7-2E4C-85D8-27289136E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9979" y="4215847"/>
              <a:ext cx="1027198" cy="549304"/>
            </a:xfrm>
            <a:custGeom>
              <a:avLst/>
              <a:gdLst>
                <a:gd name="T0" fmla="*/ 22 w 826"/>
                <a:gd name="T1" fmla="*/ 440 h 441"/>
                <a:gd name="T2" fmla="*/ 825 w 826"/>
                <a:gd name="T3" fmla="*/ 0 h 441"/>
                <a:gd name="T4" fmla="*/ 0 w 826"/>
                <a:gd name="T5" fmla="*/ 379 h 441"/>
                <a:gd name="T6" fmla="*/ 22 w 826"/>
                <a:gd name="T7" fmla="*/ 440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6" h="441">
                  <a:moveTo>
                    <a:pt x="22" y="440"/>
                  </a:moveTo>
                  <a:lnTo>
                    <a:pt x="825" y="0"/>
                  </a:lnTo>
                  <a:lnTo>
                    <a:pt x="0" y="379"/>
                  </a:lnTo>
                  <a:lnTo>
                    <a:pt x="22" y="440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69">
              <a:extLst>
                <a:ext uri="{FF2B5EF4-FFF2-40B4-BE49-F238E27FC236}">
                  <a16:creationId xmlns:a16="http://schemas.microsoft.com/office/drawing/2014/main" id="{CC8F9025-94C0-C740-8A61-7829380A5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3273" y="11691882"/>
              <a:ext cx="9096483" cy="351554"/>
            </a:xfrm>
            <a:custGeom>
              <a:avLst/>
              <a:gdLst>
                <a:gd name="T0" fmla="*/ 7177 w 7304"/>
                <a:gd name="T1" fmla="*/ 282 h 283"/>
                <a:gd name="T2" fmla="*/ 125 w 7304"/>
                <a:gd name="T3" fmla="*/ 282 h 283"/>
                <a:gd name="T4" fmla="*/ 125 w 7304"/>
                <a:gd name="T5" fmla="*/ 282 h 283"/>
                <a:gd name="T6" fmla="*/ 0 w 7304"/>
                <a:gd name="T7" fmla="*/ 156 h 283"/>
                <a:gd name="T8" fmla="*/ 0 w 7304"/>
                <a:gd name="T9" fmla="*/ 125 h 283"/>
                <a:gd name="T10" fmla="*/ 0 w 7304"/>
                <a:gd name="T11" fmla="*/ 125 h 283"/>
                <a:gd name="T12" fmla="*/ 125 w 7304"/>
                <a:gd name="T13" fmla="*/ 0 h 283"/>
                <a:gd name="T14" fmla="*/ 7177 w 7304"/>
                <a:gd name="T15" fmla="*/ 0 h 283"/>
                <a:gd name="T16" fmla="*/ 7177 w 7304"/>
                <a:gd name="T17" fmla="*/ 0 h 283"/>
                <a:gd name="T18" fmla="*/ 7303 w 7304"/>
                <a:gd name="T19" fmla="*/ 125 h 283"/>
                <a:gd name="T20" fmla="*/ 7303 w 7304"/>
                <a:gd name="T21" fmla="*/ 156 h 283"/>
                <a:gd name="T22" fmla="*/ 7303 w 7304"/>
                <a:gd name="T23" fmla="*/ 156 h 283"/>
                <a:gd name="T24" fmla="*/ 7177 w 7304"/>
                <a:gd name="T25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04" h="283">
                  <a:moveTo>
                    <a:pt x="7177" y="282"/>
                  </a:moveTo>
                  <a:lnTo>
                    <a:pt x="125" y="282"/>
                  </a:lnTo>
                  <a:lnTo>
                    <a:pt x="125" y="282"/>
                  </a:lnTo>
                  <a:cubicBezTo>
                    <a:pt x="56" y="282"/>
                    <a:pt x="0" y="226"/>
                    <a:pt x="0" y="156"/>
                  </a:cubicBezTo>
                  <a:lnTo>
                    <a:pt x="0" y="125"/>
                  </a:ln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lnTo>
                    <a:pt x="7177" y="0"/>
                  </a:lnTo>
                  <a:lnTo>
                    <a:pt x="7177" y="0"/>
                  </a:lnTo>
                  <a:cubicBezTo>
                    <a:pt x="7247" y="0"/>
                    <a:pt x="7303" y="56"/>
                    <a:pt x="7303" y="125"/>
                  </a:cubicBezTo>
                  <a:lnTo>
                    <a:pt x="7303" y="156"/>
                  </a:lnTo>
                  <a:lnTo>
                    <a:pt x="7303" y="156"/>
                  </a:lnTo>
                  <a:cubicBezTo>
                    <a:pt x="7303" y="226"/>
                    <a:pt x="7247" y="282"/>
                    <a:pt x="7177" y="282"/>
                  </a:cubicBezTo>
                </a:path>
              </a:pathLst>
            </a:cu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0">
              <a:extLst>
                <a:ext uri="{FF2B5EF4-FFF2-40B4-BE49-F238E27FC236}">
                  <a16:creationId xmlns:a16="http://schemas.microsoft.com/office/drawing/2014/main" id="{844FCE54-36BF-6847-BC08-3A7180F44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3275" y="11691882"/>
              <a:ext cx="3746256" cy="351554"/>
            </a:xfrm>
            <a:custGeom>
              <a:avLst/>
              <a:gdLst>
                <a:gd name="T0" fmla="*/ 2883 w 3009"/>
                <a:gd name="T1" fmla="*/ 282 h 283"/>
                <a:gd name="T2" fmla="*/ 125 w 3009"/>
                <a:gd name="T3" fmla="*/ 282 h 283"/>
                <a:gd name="T4" fmla="*/ 125 w 3009"/>
                <a:gd name="T5" fmla="*/ 282 h 283"/>
                <a:gd name="T6" fmla="*/ 0 w 3009"/>
                <a:gd name="T7" fmla="*/ 156 h 283"/>
                <a:gd name="T8" fmla="*/ 0 w 3009"/>
                <a:gd name="T9" fmla="*/ 125 h 283"/>
                <a:gd name="T10" fmla="*/ 0 w 3009"/>
                <a:gd name="T11" fmla="*/ 125 h 283"/>
                <a:gd name="T12" fmla="*/ 125 w 3009"/>
                <a:gd name="T13" fmla="*/ 0 h 283"/>
                <a:gd name="T14" fmla="*/ 2883 w 3009"/>
                <a:gd name="T15" fmla="*/ 0 h 283"/>
                <a:gd name="T16" fmla="*/ 2883 w 3009"/>
                <a:gd name="T17" fmla="*/ 0 h 283"/>
                <a:gd name="T18" fmla="*/ 3008 w 3009"/>
                <a:gd name="T19" fmla="*/ 125 h 283"/>
                <a:gd name="T20" fmla="*/ 3008 w 3009"/>
                <a:gd name="T21" fmla="*/ 156 h 283"/>
                <a:gd name="T22" fmla="*/ 3008 w 3009"/>
                <a:gd name="T23" fmla="*/ 156 h 283"/>
                <a:gd name="T24" fmla="*/ 2883 w 3009"/>
                <a:gd name="T25" fmla="*/ 28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9" h="283">
                  <a:moveTo>
                    <a:pt x="2883" y="282"/>
                  </a:moveTo>
                  <a:lnTo>
                    <a:pt x="125" y="282"/>
                  </a:lnTo>
                  <a:lnTo>
                    <a:pt x="125" y="282"/>
                  </a:lnTo>
                  <a:cubicBezTo>
                    <a:pt x="56" y="282"/>
                    <a:pt x="0" y="226"/>
                    <a:pt x="0" y="156"/>
                  </a:cubicBezTo>
                  <a:lnTo>
                    <a:pt x="0" y="125"/>
                  </a:lnTo>
                  <a:lnTo>
                    <a:pt x="0" y="125"/>
                  </a:lnTo>
                  <a:cubicBezTo>
                    <a:pt x="0" y="56"/>
                    <a:pt x="56" y="0"/>
                    <a:pt x="125" y="0"/>
                  </a:cubicBezTo>
                  <a:lnTo>
                    <a:pt x="2883" y="0"/>
                  </a:lnTo>
                  <a:lnTo>
                    <a:pt x="2883" y="0"/>
                  </a:lnTo>
                  <a:cubicBezTo>
                    <a:pt x="2952" y="0"/>
                    <a:pt x="3008" y="56"/>
                    <a:pt x="3008" y="125"/>
                  </a:cubicBezTo>
                  <a:lnTo>
                    <a:pt x="3008" y="156"/>
                  </a:lnTo>
                  <a:lnTo>
                    <a:pt x="3008" y="156"/>
                  </a:lnTo>
                  <a:cubicBezTo>
                    <a:pt x="3008" y="226"/>
                    <a:pt x="2952" y="282"/>
                    <a:pt x="2883" y="282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71">
              <a:extLst>
                <a:ext uri="{FF2B5EF4-FFF2-40B4-BE49-F238E27FC236}">
                  <a16:creationId xmlns:a16="http://schemas.microsoft.com/office/drawing/2014/main" id="{EDA9CFCA-A78C-FF4B-AC58-82CD751F1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8364" y="7110684"/>
              <a:ext cx="2955259" cy="4581200"/>
            </a:xfrm>
            <a:custGeom>
              <a:avLst/>
              <a:gdLst>
                <a:gd name="T0" fmla="*/ 2261 w 2373"/>
                <a:gd name="T1" fmla="*/ 3676 h 3677"/>
                <a:gd name="T2" fmla="*/ 564 w 2373"/>
                <a:gd name="T3" fmla="*/ 3676 h 3677"/>
                <a:gd name="T4" fmla="*/ 564 w 2373"/>
                <a:gd name="T5" fmla="*/ 3676 h 3677"/>
                <a:gd name="T6" fmla="*/ 430 w 2373"/>
                <a:gd name="T7" fmla="*/ 3557 h 3677"/>
                <a:gd name="T8" fmla="*/ 8 w 2373"/>
                <a:gd name="T9" fmla="*/ 119 h 3677"/>
                <a:gd name="T10" fmla="*/ 8 w 2373"/>
                <a:gd name="T11" fmla="*/ 119 h 3677"/>
                <a:gd name="T12" fmla="*/ 112 w 2373"/>
                <a:gd name="T13" fmla="*/ 0 h 3677"/>
                <a:gd name="T14" fmla="*/ 1810 w 2373"/>
                <a:gd name="T15" fmla="*/ 0 h 3677"/>
                <a:gd name="T16" fmla="*/ 1810 w 2373"/>
                <a:gd name="T17" fmla="*/ 0 h 3677"/>
                <a:gd name="T18" fmla="*/ 1941 w 2373"/>
                <a:gd name="T19" fmla="*/ 119 h 3677"/>
                <a:gd name="T20" fmla="*/ 2365 w 2373"/>
                <a:gd name="T21" fmla="*/ 3557 h 3677"/>
                <a:gd name="T22" fmla="*/ 2365 w 2373"/>
                <a:gd name="T23" fmla="*/ 3557 h 3677"/>
                <a:gd name="T24" fmla="*/ 2261 w 2373"/>
                <a:gd name="T25" fmla="*/ 3676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3" h="3677">
                  <a:moveTo>
                    <a:pt x="2261" y="3676"/>
                  </a:moveTo>
                  <a:lnTo>
                    <a:pt x="564" y="3676"/>
                  </a:lnTo>
                  <a:lnTo>
                    <a:pt x="564" y="3676"/>
                  </a:lnTo>
                  <a:cubicBezTo>
                    <a:pt x="498" y="3676"/>
                    <a:pt x="439" y="3622"/>
                    <a:pt x="430" y="3557"/>
                  </a:cubicBezTo>
                  <a:lnTo>
                    <a:pt x="8" y="119"/>
                  </a:lnTo>
                  <a:lnTo>
                    <a:pt x="8" y="119"/>
                  </a:lnTo>
                  <a:cubicBezTo>
                    <a:pt x="0" y="53"/>
                    <a:pt x="47" y="0"/>
                    <a:pt x="112" y="0"/>
                  </a:cubicBezTo>
                  <a:lnTo>
                    <a:pt x="1810" y="0"/>
                  </a:lnTo>
                  <a:lnTo>
                    <a:pt x="1810" y="0"/>
                  </a:lnTo>
                  <a:cubicBezTo>
                    <a:pt x="1875" y="0"/>
                    <a:pt x="1934" y="53"/>
                    <a:pt x="1941" y="119"/>
                  </a:cubicBezTo>
                  <a:lnTo>
                    <a:pt x="2365" y="3557"/>
                  </a:lnTo>
                  <a:lnTo>
                    <a:pt x="2365" y="3557"/>
                  </a:lnTo>
                  <a:cubicBezTo>
                    <a:pt x="2372" y="3622"/>
                    <a:pt x="2326" y="3676"/>
                    <a:pt x="2261" y="3676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72">
              <a:extLst>
                <a:ext uri="{FF2B5EF4-FFF2-40B4-BE49-F238E27FC236}">
                  <a16:creationId xmlns:a16="http://schemas.microsoft.com/office/drawing/2014/main" id="{E2BC054C-990C-1941-B911-88988E97D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19072" y="7319417"/>
              <a:ext cx="2048904" cy="510855"/>
            </a:xfrm>
            <a:custGeom>
              <a:avLst/>
              <a:gdLst>
                <a:gd name="T0" fmla="*/ 1594 w 1645"/>
                <a:gd name="T1" fmla="*/ 0 h 408"/>
                <a:gd name="T2" fmla="*/ 0 w 1645"/>
                <a:gd name="T3" fmla="*/ 0 h 408"/>
                <a:gd name="T4" fmla="*/ 49 w 1645"/>
                <a:gd name="T5" fmla="*/ 407 h 408"/>
                <a:gd name="T6" fmla="*/ 1644 w 1645"/>
                <a:gd name="T7" fmla="*/ 407 h 408"/>
                <a:gd name="T8" fmla="*/ 1594 w 1645"/>
                <a:gd name="T9" fmla="*/ 0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5" h="408">
                  <a:moveTo>
                    <a:pt x="1594" y="0"/>
                  </a:moveTo>
                  <a:lnTo>
                    <a:pt x="0" y="0"/>
                  </a:lnTo>
                  <a:lnTo>
                    <a:pt x="49" y="407"/>
                  </a:lnTo>
                  <a:lnTo>
                    <a:pt x="1644" y="407"/>
                  </a:lnTo>
                  <a:lnTo>
                    <a:pt x="1594" y="0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73">
              <a:extLst>
                <a:ext uri="{FF2B5EF4-FFF2-40B4-BE49-F238E27FC236}">
                  <a16:creationId xmlns:a16="http://schemas.microsoft.com/office/drawing/2014/main" id="{D9B5B3CD-F4CF-E94C-A14C-B4BC771E1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9493" y="7830273"/>
              <a:ext cx="2389476" cy="3284842"/>
            </a:xfrm>
            <a:custGeom>
              <a:avLst/>
              <a:gdLst>
                <a:gd name="T0" fmla="*/ 0 w 1920"/>
                <a:gd name="T1" fmla="*/ 0 h 2638"/>
                <a:gd name="T2" fmla="*/ 325 w 1920"/>
                <a:gd name="T3" fmla="*/ 2637 h 2638"/>
                <a:gd name="T4" fmla="*/ 1919 w 1920"/>
                <a:gd name="T5" fmla="*/ 2637 h 2638"/>
                <a:gd name="T6" fmla="*/ 1595 w 1920"/>
                <a:gd name="T7" fmla="*/ 0 h 2638"/>
                <a:gd name="T8" fmla="*/ 0 w 1920"/>
                <a:gd name="T9" fmla="*/ 0 h 2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0" h="2638">
                  <a:moveTo>
                    <a:pt x="0" y="0"/>
                  </a:moveTo>
                  <a:lnTo>
                    <a:pt x="325" y="2637"/>
                  </a:lnTo>
                  <a:lnTo>
                    <a:pt x="1919" y="2637"/>
                  </a:lnTo>
                  <a:lnTo>
                    <a:pt x="1595" y="0"/>
                  </a:lnTo>
                  <a:lnTo>
                    <a:pt x="0" y="0"/>
                  </a:lnTo>
                </a:path>
              </a:pathLst>
            </a:custGeom>
            <a:solidFill>
              <a:srgbClr val="D2F1F4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74">
              <a:extLst>
                <a:ext uri="{FF2B5EF4-FFF2-40B4-BE49-F238E27FC236}">
                  <a16:creationId xmlns:a16="http://schemas.microsoft.com/office/drawing/2014/main" id="{0FCF55EE-8590-CE4E-81AD-0D6613636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42895" y="11230467"/>
              <a:ext cx="346064" cy="335077"/>
            </a:xfrm>
            <a:custGeom>
              <a:avLst/>
              <a:gdLst>
                <a:gd name="T0" fmla="*/ 268 w 279"/>
                <a:gd name="T1" fmla="*/ 132 h 267"/>
                <a:gd name="T2" fmla="*/ 268 w 279"/>
                <a:gd name="T3" fmla="*/ 132 h 267"/>
                <a:gd name="T4" fmla="*/ 155 w 279"/>
                <a:gd name="T5" fmla="*/ 266 h 267"/>
                <a:gd name="T6" fmla="*/ 155 w 279"/>
                <a:gd name="T7" fmla="*/ 266 h 267"/>
                <a:gd name="T8" fmla="*/ 9 w 279"/>
                <a:gd name="T9" fmla="*/ 132 h 267"/>
                <a:gd name="T10" fmla="*/ 9 w 279"/>
                <a:gd name="T11" fmla="*/ 132 h 267"/>
                <a:gd name="T12" fmla="*/ 122 w 279"/>
                <a:gd name="T13" fmla="*/ 0 h 267"/>
                <a:gd name="T14" fmla="*/ 122 w 279"/>
                <a:gd name="T15" fmla="*/ 0 h 267"/>
                <a:gd name="T16" fmla="*/ 268 w 279"/>
                <a:gd name="T17" fmla="*/ 13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267">
                  <a:moveTo>
                    <a:pt x="268" y="132"/>
                  </a:moveTo>
                  <a:lnTo>
                    <a:pt x="268" y="132"/>
                  </a:lnTo>
                  <a:cubicBezTo>
                    <a:pt x="278" y="206"/>
                    <a:pt x="227" y="266"/>
                    <a:pt x="155" y="266"/>
                  </a:cubicBezTo>
                  <a:lnTo>
                    <a:pt x="155" y="266"/>
                  </a:lnTo>
                  <a:cubicBezTo>
                    <a:pt x="84" y="266"/>
                    <a:pt x="18" y="206"/>
                    <a:pt x="9" y="132"/>
                  </a:cubicBezTo>
                  <a:lnTo>
                    <a:pt x="9" y="132"/>
                  </a:lnTo>
                  <a:cubicBezTo>
                    <a:pt x="0" y="59"/>
                    <a:pt x="51" y="0"/>
                    <a:pt x="122" y="0"/>
                  </a:cubicBezTo>
                  <a:lnTo>
                    <a:pt x="122" y="0"/>
                  </a:lnTo>
                  <a:cubicBezTo>
                    <a:pt x="194" y="0"/>
                    <a:pt x="259" y="59"/>
                    <a:pt x="268" y="132"/>
                  </a:cubicBezTo>
                </a:path>
              </a:pathLst>
            </a:custGeom>
            <a:solidFill>
              <a:srgbClr val="D2F1F4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27469349-FDA9-314D-BD3E-6FB4D939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3449" y="7467732"/>
              <a:ext cx="314111" cy="262430"/>
            </a:xfrm>
            <a:custGeom>
              <a:avLst/>
              <a:gdLst>
                <a:gd name="connsiteX0" fmla="*/ 48727 w 314111"/>
                <a:gd name="connsiteY0" fmla="*/ 214226 h 262430"/>
                <a:gd name="connsiteX1" fmla="*/ 287602 w 314111"/>
                <a:gd name="connsiteY1" fmla="*/ 214226 h 262430"/>
                <a:gd name="connsiteX2" fmla="*/ 313729 w 314111"/>
                <a:gd name="connsiteY2" fmla="*/ 237710 h 262430"/>
                <a:gd name="connsiteX3" fmla="*/ 292578 w 314111"/>
                <a:gd name="connsiteY3" fmla="*/ 262430 h 262430"/>
                <a:gd name="connsiteX4" fmla="*/ 54947 w 314111"/>
                <a:gd name="connsiteY4" fmla="*/ 262430 h 262430"/>
                <a:gd name="connsiteX5" fmla="*/ 27576 w 314111"/>
                <a:gd name="connsiteY5" fmla="*/ 237710 h 262430"/>
                <a:gd name="connsiteX6" fmla="*/ 48727 w 314111"/>
                <a:gd name="connsiteY6" fmla="*/ 214226 h 262430"/>
                <a:gd name="connsiteX7" fmla="*/ 37740 w 314111"/>
                <a:gd name="connsiteY7" fmla="*/ 109861 h 262430"/>
                <a:gd name="connsiteX8" fmla="*/ 276615 w 314111"/>
                <a:gd name="connsiteY8" fmla="*/ 109861 h 262430"/>
                <a:gd name="connsiteX9" fmla="*/ 302742 w 314111"/>
                <a:gd name="connsiteY9" fmla="*/ 133945 h 262430"/>
                <a:gd name="connsiteX10" fmla="*/ 282835 w 314111"/>
                <a:gd name="connsiteY10" fmla="*/ 158030 h 262430"/>
                <a:gd name="connsiteX11" fmla="*/ 43960 w 314111"/>
                <a:gd name="connsiteY11" fmla="*/ 158030 h 262430"/>
                <a:gd name="connsiteX12" fmla="*/ 16589 w 314111"/>
                <a:gd name="connsiteY12" fmla="*/ 133945 h 262430"/>
                <a:gd name="connsiteX13" fmla="*/ 37740 w 314111"/>
                <a:gd name="connsiteY13" fmla="*/ 109861 h 262430"/>
                <a:gd name="connsiteX14" fmla="*/ 21257 w 314111"/>
                <a:gd name="connsiteY14" fmla="*/ 0 h 262430"/>
                <a:gd name="connsiteX15" fmla="*/ 261379 w 314111"/>
                <a:gd name="connsiteY15" fmla="*/ 0 h 262430"/>
                <a:gd name="connsiteX16" fmla="*/ 287507 w 314111"/>
                <a:gd name="connsiteY16" fmla="*/ 23482 h 262430"/>
                <a:gd name="connsiteX17" fmla="*/ 287507 w 314111"/>
                <a:gd name="connsiteY17" fmla="*/ 24718 h 262430"/>
                <a:gd name="connsiteX18" fmla="*/ 267600 w 314111"/>
                <a:gd name="connsiteY18" fmla="*/ 48200 h 262430"/>
                <a:gd name="connsiteX19" fmla="*/ 27478 w 314111"/>
                <a:gd name="connsiteY19" fmla="*/ 48200 h 262430"/>
                <a:gd name="connsiteX20" fmla="*/ 1350 w 314111"/>
                <a:gd name="connsiteY20" fmla="*/ 24718 h 262430"/>
                <a:gd name="connsiteX21" fmla="*/ 106 w 314111"/>
                <a:gd name="connsiteY21" fmla="*/ 23482 h 262430"/>
                <a:gd name="connsiteX22" fmla="*/ 21257 w 314111"/>
                <a:gd name="connsiteY22" fmla="*/ 0 h 26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4111" h="262430">
                  <a:moveTo>
                    <a:pt x="48727" y="214226"/>
                  </a:moveTo>
                  <a:lnTo>
                    <a:pt x="287602" y="214226"/>
                  </a:lnTo>
                  <a:cubicBezTo>
                    <a:pt x="300043" y="214226"/>
                    <a:pt x="312484" y="224114"/>
                    <a:pt x="313729" y="237710"/>
                  </a:cubicBezTo>
                  <a:cubicBezTo>
                    <a:pt x="316217" y="251306"/>
                    <a:pt x="306264" y="262430"/>
                    <a:pt x="292578" y="262430"/>
                  </a:cubicBezTo>
                  <a:lnTo>
                    <a:pt x="54947" y="262430"/>
                  </a:lnTo>
                  <a:cubicBezTo>
                    <a:pt x="41262" y="262430"/>
                    <a:pt x="28820" y="251306"/>
                    <a:pt x="27576" y="237710"/>
                  </a:cubicBezTo>
                  <a:cubicBezTo>
                    <a:pt x="26332" y="224114"/>
                    <a:pt x="35041" y="214226"/>
                    <a:pt x="48727" y="214226"/>
                  </a:cubicBezTo>
                  <a:close/>
                  <a:moveTo>
                    <a:pt x="37740" y="109861"/>
                  </a:moveTo>
                  <a:lnTo>
                    <a:pt x="276615" y="109861"/>
                  </a:lnTo>
                  <a:cubicBezTo>
                    <a:pt x="289056" y="109861"/>
                    <a:pt x="301497" y="120002"/>
                    <a:pt x="302742" y="133945"/>
                  </a:cubicBezTo>
                  <a:cubicBezTo>
                    <a:pt x="305230" y="147889"/>
                    <a:pt x="295277" y="158030"/>
                    <a:pt x="282835" y="158030"/>
                  </a:cubicBezTo>
                  <a:lnTo>
                    <a:pt x="43960" y="158030"/>
                  </a:lnTo>
                  <a:cubicBezTo>
                    <a:pt x="30275" y="158030"/>
                    <a:pt x="19077" y="147889"/>
                    <a:pt x="16589" y="133945"/>
                  </a:cubicBezTo>
                  <a:cubicBezTo>
                    <a:pt x="15345" y="120002"/>
                    <a:pt x="24054" y="109861"/>
                    <a:pt x="37740" y="109861"/>
                  </a:cubicBezTo>
                  <a:close/>
                  <a:moveTo>
                    <a:pt x="21257" y="0"/>
                  </a:moveTo>
                  <a:lnTo>
                    <a:pt x="261379" y="0"/>
                  </a:lnTo>
                  <a:cubicBezTo>
                    <a:pt x="273821" y="0"/>
                    <a:pt x="286263" y="11123"/>
                    <a:pt x="287507" y="23482"/>
                  </a:cubicBezTo>
                  <a:lnTo>
                    <a:pt x="287507" y="24718"/>
                  </a:lnTo>
                  <a:cubicBezTo>
                    <a:pt x="288751" y="37077"/>
                    <a:pt x="280042" y="48200"/>
                    <a:pt x="267600" y="48200"/>
                  </a:cubicBezTo>
                  <a:lnTo>
                    <a:pt x="27478" y="48200"/>
                  </a:lnTo>
                  <a:cubicBezTo>
                    <a:pt x="13792" y="48200"/>
                    <a:pt x="2594" y="37077"/>
                    <a:pt x="1350" y="24718"/>
                  </a:cubicBezTo>
                  <a:lnTo>
                    <a:pt x="106" y="23482"/>
                  </a:lnTo>
                  <a:cubicBezTo>
                    <a:pt x="-1138" y="11123"/>
                    <a:pt x="8815" y="0"/>
                    <a:pt x="21257" y="0"/>
                  </a:cubicBezTo>
                  <a:close/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E5C2751E-CE43-264B-8F25-D7C9BB1D4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9777" y="8039010"/>
              <a:ext cx="1745541" cy="756798"/>
            </a:xfrm>
            <a:custGeom>
              <a:avLst/>
              <a:gdLst>
                <a:gd name="connsiteX0" fmla="*/ 906353 w 1745541"/>
                <a:gd name="connsiteY0" fmla="*/ 0 h 756798"/>
                <a:gd name="connsiteX1" fmla="*/ 1731805 w 1745541"/>
                <a:gd name="connsiteY1" fmla="*/ 0 h 756798"/>
                <a:gd name="connsiteX2" fmla="*/ 1745541 w 1745541"/>
                <a:gd name="connsiteY2" fmla="*/ 119576 h 756798"/>
                <a:gd name="connsiteX3" fmla="*/ 921339 w 1745541"/>
                <a:gd name="connsiteY3" fmla="*/ 119576 h 756798"/>
                <a:gd name="connsiteX4" fmla="*/ 0 w 1745541"/>
                <a:gd name="connsiteY4" fmla="*/ 0 h 756798"/>
                <a:gd name="connsiteX5" fmla="*/ 823859 w 1745541"/>
                <a:gd name="connsiteY5" fmla="*/ 0 h 756798"/>
                <a:gd name="connsiteX6" fmla="*/ 916092 w 1745541"/>
                <a:gd name="connsiteY6" fmla="*/ 756798 h 756798"/>
                <a:gd name="connsiteX7" fmla="*/ 93479 w 1745541"/>
                <a:gd name="connsiteY7" fmla="*/ 756798 h 75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5541" h="756798">
                  <a:moveTo>
                    <a:pt x="906353" y="0"/>
                  </a:moveTo>
                  <a:lnTo>
                    <a:pt x="1731805" y="0"/>
                  </a:lnTo>
                  <a:lnTo>
                    <a:pt x="1745541" y="119576"/>
                  </a:lnTo>
                  <a:lnTo>
                    <a:pt x="921339" y="119576"/>
                  </a:lnTo>
                  <a:close/>
                  <a:moveTo>
                    <a:pt x="0" y="0"/>
                  </a:moveTo>
                  <a:lnTo>
                    <a:pt x="823859" y="0"/>
                  </a:lnTo>
                  <a:lnTo>
                    <a:pt x="916092" y="756798"/>
                  </a:lnTo>
                  <a:lnTo>
                    <a:pt x="93479" y="756798"/>
                  </a:lnTo>
                  <a:close/>
                </a:path>
              </a:pathLst>
            </a:custGeom>
            <a:solidFill>
              <a:srgbClr val="D2F1F4">
                <a:alpha val="5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80">
              <a:extLst>
                <a:ext uri="{FF2B5EF4-FFF2-40B4-BE49-F238E27FC236}">
                  <a16:creationId xmlns:a16="http://schemas.microsoft.com/office/drawing/2014/main" id="{5ADD9FB5-1C77-C442-9009-382945BD0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5118" y="7110684"/>
              <a:ext cx="906355" cy="4581200"/>
            </a:xfrm>
            <a:custGeom>
              <a:avLst/>
              <a:gdLst>
                <a:gd name="T0" fmla="*/ 596 w 729"/>
                <a:gd name="T1" fmla="*/ 3556 h 3677"/>
                <a:gd name="T2" fmla="*/ 174 w 729"/>
                <a:gd name="T3" fmla="*/ 120 h 3677"/>
                <a:gd name="T4" fmla="*/ 174 w 729"/>
                <a:gd name="T5" fmla="*/ 120 h 3677"/>
                <a:gd name="T6" fmla="*/ 277 w 729"/>
                <a:gd name="T7" fmla="*/ 0 h 3677"/>
                <a:gd name="T8" fmla="*/ 110 w 729"/>
                <a:gd name="T9" fmla="*/ 0 h 3677"/>
                <a:gd name="T10" fmla="*/ 110 w 729"/>
                <a:gd name="T11" fmla="*/ 0 h 3677"/>
                <a:gd name="T12" fmla="*/ 8 w 729"/>
                <a:gd name="T13" fmla="*/ 120 h 3677"/>
                <a:gd name="T14" fmla="*/ 431 w 729"/>
                <a:gd name="T15" fmla="*/ 3556 h 3677"/>
                <a:gd name="T16" fmla="*/ 431 w 729"/>
                <a:gd name="T17" fmla="*/ 3556 h 3677"/>
                <a:gd name="T18" fmla="*/ 562 w 729"/>
                <a:gd name="T19" fmla="*/ 3676 h 3677"/>
                <a:gd name="T20" fmla="*/ 728 w 729"/>
                <a:gd name="T21" fmla="*/ 3676 h 3677"/>
                <a:gd name="T22" fmla="*/ 728 w 729"/>
                <a:gd name="T23" fmla="*/ 3676 h 3677"/>
                <a:gd name="T24" fmla="*/ 596 w 729"/>
                <a:gd name="T25" fmla="*/ 3556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9" h="3677">
                  <a:moveTo>
                    <a:pt x="596" y="3556"/>
                  </a:moveTo>
                  <a:lnTo>
                    <a:pt x="174" y="120"/>
                  </a:lnTo>
                  <a:lnTo>
                    <a:pt x="174" y="120"/>
                  </a:lnTo>
                  <a:cubicBezTo>
                    <a:pt x="166" y="54"/>
                    <a:pt x="212" y="0"/>
                    <a:pt x="277" y="0"/>
                  </a:cubicBezTo>
                  <a:lnTo>
                    <a:pt x="110" y="0"/>
                  </a:lnTo>
                  <a:lnTo>
                    <a:pt x="110" y="0"/>
                  </a:lnTo>
                  <a:cubicBezTo>
                    <a:pt x="46" y="0"/>
                    <a:pt x="0" y="54"/>
                    <a:pt x="8" y="120"/>
                  </a:cubicBezTo>
                  <a:lnTo>
                    <a:pt x="431" y="3556"/>
                  </a:lnTo>
                  <a:lnTo>
                    <a:pt x="431" y="3556"/>
                  </a:lnTo>
                  <a:cubicBezTo>
                    <a:pt x="439" y="3622"/>
                    <a:pt x="498" y="3676"/>
                    <a:pt x="562" y="3676"/>
                  </a:cubicBezTo>
                  <a:lnTo>
                    <a:pt x="728" y="3676"/>
                  </a:lnTo>
                  <a:lnTo>
                    <a:pt x="728" y="3676"/>
                  </a:lnTo>
                  <a:cubicBezTo>
                    <a:pt x="664" y="3676"/>
                    <a:pt x="604" y="3622"/>
                    <a:pt x="596" y="3556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81">
              <a:extLst>
                <a:ext uri="{FF2B5EF4-FFF2-40B4-BE49-F238E27FC236}">
                  <a16:creationId xmlns:a16="http://schemas.microsoft.com/office/drawing/2014/main" id="{6DEF5E0F-DFCD-6A4F-B3B3-C108BB6EA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3996" y="7110684"/>
              <a:ext cx="807479" cy="4581200"/>
            </a:xfrm>
            <a:custGeom>
              <a:avLst/>
              <a:gdLst>
                <a:gd name="T0" fmla="*/ 7 w 650"/>
                <a:gd name="T1" fmla="*/ 120 h 3677"/>
                <a:gd name="T2" fmla="*/ 429 w 650"/>
                <a:gd name="T3" fmla="*/ 3556 h 3677"/>
                <a:gd name="T4" fmla="*/ 429 w 650"/>
                <a:gd name="T5" fmla="*/ 3556 h 3677"/>
                <a:gd name="T6" fmla="*/ 525 w 650"/>
                <a:gd name="T7" fmla="*/ 3676 h 3677"/>
                <a:gd name="T8" fmla="*/ 649 w 650"/>
                <a:gd name="T9" fmla="*/ 3676 h 3677"/>
                <a:gd name="T10" fmla="*/ 649 w 650"/>
                <a:gd name="T11" fmla="*/ 3676 h 3677"/>
                <a:gd name="T12" fmla="*/ 606 w 650"/>
                <a:gd name="T13" fmla="*/ 3667 h 3677"/>
                <a:gd name="T14" fmla="*/ 568 w 650"/>
                <a:gd name="T15" fmla="*/ 3667 h 3677"/>
                <a:gd name="T16" fmla="*/ 568 w 650"/>
                <a:gd name="T17" fmla="*/ 3667 h 3677"/>
                <a:gd name="T18" fmla="*/ 445 w 650"/>
                <a:gd name="T19" fmla="*/ 3556 h 3677"/>
                <a:gd name="T20" fmla="*/ 23 w 650"/>
                <a:gd name="T21" fmla="*/ 120 h 3677"/>
                <a:gd name="T22" fmla="*/ 23 w 650"/>
                <a:gd name="T23" fmla="*/ 120 h 3677"/>
                <a:gd name="T24" fmla="*/ 118 w 650"/>
                <a:gd name="T25" fmla="*/ 9 h 3677"/>
                <a:gd name="T26" fmla="*/ 156 w 650"/>
                <a:gd name="T27" fmla="*/ 9 h 3677"/>
                <a:gd name="T28" fmla="*/ 156 w 650"/>
                <a:gd name="T29" fmla="*/ 9 h 3677"/>
                <a:gd name="T30" fmla="*/ 198 w 650"/>
                <a:gd name="T31" fmla="*/ 0 h 3677"/>
                <a:gd name="T32" fmla="*/ 73 w 650"/>
                <a:gd name="T33" fmla="*/ 0 h 3677"/>
                <a:gd name="T34" fmla="*/ 73 w 650"/>
                <a:gd name="T35" fmla="*/ 0 h 3677"/>
                <a:gd name="T36" fmla="*/ 7 w 650"/>
                <a:gd name="T37" fmla="*/ 120 h 3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50" h="3677">
                  <a:moveTo>
                    <a:pt x="7" y="120"/>
                  </a:moveTo>
                  <a:lnTo>
                    <a:pt x="429" y="3556"/>
                  </a:lnTo>
                  <a:lnTo>
                    <a:pt x="429" y="3556"/>
                  </a:lnTo>
                  <a:cubicBezTo>
                    <a:pt x="436" y="3611"/>
                    <a:pt x="476" y="3657"/>
                    <a:pt x="525" y="3676"/>
                  </a:cubicBezTo>
                  <a:lnTo>
                    <a:pt x="649" y="3676"/>
                  </a:lnTo>
                  <a:lnTo>
                    <a:pt x="649" y="3676"/>
                  </a:lnTo>
                  <a:cubicBezTo>
                    <a:pt x="634" y="3676"/>
                    <a:pt x="619" y="3672"/>
                    <a:pt x="606" y="3667"/>
                  </a:cubicBezTo>
                  <a:lnTo>
                    <a:pt x="568" y="3667"/>
                  </a:lnTo>
                  <a:lnTo>
                    <a:pt x="568" y="3667"/>
                  </a:lnTo>
                  <a:cubicBezTo>
                    <a:pt x="508" y="3667"/>
                    <a:pt x="453" y="3617"/>
                    <a:pt x="445" y="3556"/>
                  </a:cubicBezTo>
                  <a:lnTo>
                    <a:pt x="23" y="120"/>
                  </a:lnTo>
                  <a:lnTo>
                    <a:pt x="23" y="120"/>
                  </a:lnTo>
                  <a:cubicBezTo>
                    <a:pt x="15" y="58"/>
                    <a:pt x="58" y="9"/>
                    <a:pt x="118" y="9"/>
                  </a:cubicBezTo>
                  <a:lnTo>
                    <a:pt x="156" y="9"/>
                  </a:lnTo>
                  <a:lnTo>
                    <a:pt x="156" y="9"/>
                  </a:lnTo>
                  <a:cubicBezTo>
                    <a:pt x="168" y="3"/>
                    <a:pt x="182" y="0"/>
                    <a:pt x="198" y="0"/>
                  </a:cubicBezTo>
                  <a:lnTo>
                    <a:pt x="73" y="0"/>
                  </a:lnTo>
                  <a:lnTo>
                    <a:pt x="73" y="0"/>
                  </a:lnTo>
                  <a:cubicBezTo>
                    <a:pt x="28" y="18"/>
                    <a:pt x="0" y="65"/>
                    <a:pt x="7" y="120"/>
                  </a:cubicBez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82">
              <a:extLst>
                <a:ext uri="{FF2B5EF4-FFF2-40B4-BE49-F238E27FC236}">
                  <a16:creationId xmlns:a16="http://schemas.microsoft.com/office/drawing/2014/main" id="{067FB49B-5D09-9C4A-BB37-1BF5B1EBD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1629" y="7412800"/>
              <a:ext cx="335077" cy="324088"/>
            </a:xfrm>
            <a:custGeom>
              <a:avLst/>
              <a:gdLst>
                <a:gd name="T0" fmla="*/ 260 w 270"/>
                <a:gd name="T1" fmla="*/ 129 h 259"/>
                <a:gd name="T2" fmla="*/ 260 w 270"/>
                <a:gd name="T3" fmla="*/ 129 h 259"/>
                <a:gd name="T4" fmla="*/ 150 w 270"/>
                <a:gd name="T5" fmla="*/ 258 h 259"/>
                <a:gd name="T6" fmla="*/ 150 w 270"/>
                <a:gd name="T7" fmla="*/ 258 h 259"/>
                <a:gd name="T8" fmla="*/ 9 w 270"/>
                <a:gd name="T9" fmla="*/ 129 h 259"/>
                <a:gd name="T10" fmla="*/ 9 w 270"/>
                <a:gd name="T11" fmla="*/ 129 h 259"/>
                <a:gd name="T12" fmla="*/ 119 w 270"/>
                <a:gd name="T13" fmla="*/ 0 h 259"/>
                <a:gd name="T14" fmla="*/ 119 w 270"/>
                <a:gd name="T15" fmla="*/ 0 h 259"/>
                <a:gd name="T16" fmla="*/ 260 w 270"/>
                <a:gd name="T17" fmla="*/ 12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0" h="259">
                  <a:moveTo>
                    <a:pt x="260" y="129"/>
                  </a:moveTo>
                  <a:lnTo>
                    <a:pt x="260" y="129"/>
                  </a:lnTo>
                  <a:cubicBezTo>
                    <a:pt x="269" y="200"/>
                    <a:pt x="220" y="258"/>
                    <a:pt x="150" y="258"/>
                  </a:cubicBezTo>
                  <a:lnTo>
                    <a:pt x="150" y="258"/>
                  </a:lnTo>
                  <a:cubicBezTo>
                    <a:pt x="81" y="258"/>
                    <a:pt x="18" y="200"/>
                    <a:pt x="9" y="129"/>
                  </a:cubicBezTo>
                  <a:lnTo>
                    <a:pt x="9" y="129"/>
                  </a:lnTo>
                  <a:cubicBezTo>
                    <a:pt x="0" y="57"/>
                    <a:pt x="49" y="0"/>
                    <a:pt x="119" y="0"/>
                  </a:cubicBezTo>
                  <a:lnTo>
                    <a:pt x="119" y="0"/>
                  </a:lnTo>
                  <a:cubicBezTo>
                    <a:pt x="188" y="0"/>
                    <a:pt x="252" y="57"/>
                    <a:pt x="260" y="129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83">
              <a:extLst>
                <a:ext uri="{FF2B5EF4-FFF2-40B4-BE49-F238E27FC236}">
                  <a16:creationId xmlns:a16="http://schemas.microsoft.com/office/drawing/2014/main" id="{A9944A2A-94D9-AA48-AEBA-C11C31759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50503" y="7473223"/>
              <a:ext cx="115355" cy="109861"/>
            </a:xfrm>
            <a:custGeom>
              <a:avLst/>
              <a:gdLst>
                <a:gd name="T0" fmla="*/ 87 w 91"/>
                <a:gd name="T1" fmla="*/ 44 h 88"/>
                <a:gd name="T2" fmla="*/ 87 w 91"/>
                <a:gd name="T3" fmla="*/ 44 h 88"/>
                <a:gd name="T4" fmla="*/ 50 w 91"/>
                <a:gd name="T5" fmla="*/ 87 h 88"/>
                <a:gd name="T6" fmla="*/ 50 w 91"/>
                <a:gd name="T7" fmla="*/ 87 h 88"/>
                <a:gd name="T8" fmla="*/ 3 w 91"/>
                <a:gd name="T9" fmla="*/ 44 h 88"/>
                <a:gd name="T10" fmla="*/ 3 w 91"/>
                <a:gd name="T11" fmla="*/ 44 h 88"/>
                <a:gd name="T12" fmla="*/ 40 w 91"/>
                <a:gd name="T13" fmla="*/ 0 h 88"/>
                <a:gd name="T14" fmla="*/ 40 w 91"/>
                <a:gd name="T15" fmla="*/ 0 h 88"/>
                <a:gd name="T16" fmla="*/ 87 w 91"/>
                <a:gd name="T17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8">
                  <a:moveTo>
                    <a:pt x="87" y="44"/>
                  </a:moveTo>
                  <a:lnTo>
                    <a:pt x="87" y="44"/>
                  </a:lnTo>
                  <a:cubicBezTo>
                    <a:pt x="90" y="68"/>
                    <a:pt x="74" y="87"/>
                    <a:pt x="50" y="87"/>
                  </a:cubicBezTo>
                  <a:lnTo>
                    <a:pt x="50" y="87"/>
                  </a:lnTo>
                  <a:cubicBezTo>
                    <a:pt x="27" y="87"/>
                    <a:pt x="6" y="68"/>
                    <a:pt x="3" y="44"/>
                  </a:cubicBezTo>
                  <a:lnTo>
                    <a:pt x="3" y="44"/>
                  </a:lnTo>
                  <a:cubicBezTo>
                    <a:pt x="0" y="20"/>
                    <a:pt x="17" y="0"/>
                    <a:pt x="40" y="0"/>
                  </a:cubicBezTo>
                  <a:lnTo>
                    <a:pt x="40" y="0"/>
                  </a:lnTo>
                  <a:cubicBezTo>
                    <a:pt x="63" y="0"/>
                    <a:pt x="85" y="20"/>
                    <a:pt x="87" y="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84">
              <a:extLst>
                <a:ext uri="{FF2B5EF4-FFF2-40B4-BE49-F238E27FC236}">
                  <a16:creationId xmlns:a16="http://schemas.microsoft.com/office/drawing/2014/main" id="{C1F82E28-0268-7240-83EC-60F16A536D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3039" y="7555621"/>
              <a:ext cx="197750" cy="115351"/>
            </a:xfrm>
            <a:custGeom>
              <a:avLst/>
              <a:gdLst>
                <a:gd name="T0" fmla="*/ 155 w 159"/>
                <a:gd name="T1" fmla="*/ 46 h 93"/>
                <a:gd name="T2" fmla="*/ 155 w 159"/>
                <a:gd name="T3" fmla="*/ 46 h 93"/>
                <a:gd name="T4" fmla="*/ 84 w 159"/>
                <a:gd name="T5" fmla="*/ 92 h 93"/>
                <a:gd name="T6" fmla="*/ 84 w 159"/>
                <a:gd name="T7" fmla="*/ 92 h 93"/>
                <a:gd name="T8" fmla="*/ 3 w 159"/>
                <a:gd name="T9" fmla="*/ 46 h 93"/>
                <a:gd name="T10" fmla="*/ 3 w 159"/>
                <a:gd name="T11" fmla="*/ 46 h 93"/>
                <a:gd name="T12" fmla="*/ 73 w 159"/>
                <a:gd name="T13" fmla="*/ 0 h 93"/>
                <a:gd name="T14" fmla="*/ 73 w 159"/>
                <a:gd name="T15" fmla="*/ 0 h 93"/>
                <a:gd name="T16" fmla="*/ 155 w 159"/>
                <a:gd name="T17" fmla="*/ 4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93">
                  <a:moveTo>
                    <a:pt x="155" y="46"/>
                  </a:moveTo>
                  <a:lnTo>
                    <a:pt x="155" y="46"/>
                  </a:lnTo>
                  <a:cubicBezTo>
                    <a:pt x="158" y="71"/>
                    <a:pt x="127" y="92"/>
                    <a:pt x="84" y="92"/>
                  </a:cubicBezTo>
                  <a:lnTo>
                    <a:pt x="84" y="92"/>
                  </a:lnTo>
                  <a:cubicBezTo>
                    <a:pt x="43" y="92"/>
                    <a:pt x="6" y="71"/>
                    <a:pt x="3" y="46"/>
                  </a:cubicBezTo>
                  <a:lnTo>
                    <a:pt x="3" y="46"/>
                  </a:lnTo>
                  <a:cubicBezTo>
                    <a:pt x="0" y="21"/>
                    <a:pt x="31" y="0"/>
                    <a:pt x="73" y="0"/>
                  </a:cubicBezTo>
                  <a:lnTo>
                    <a:pt x="73" y="0"/>
                  </a:lnTo>
                  <a:cubicBezTo>
                    <a:pt x="115" y="0"/>
                    <a:pt x="152" y="21"/>
                    <a:pt x="155" y="46"/>
                  </a:cubicBezTo>
                </a:path>
              </a:pathLst>
            </a:custGeom>
            <a:solidFill>
              <a:srgbClr val="FFFFFF">
                <a:alpha val="7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85">
              <a:extLst>
                <a:ext uri="{FF2B5EF4-FFF2-40B4-BE49-F238E27FC236}">
                  <a16:creationId xmlns:a16="http://schemas.microsoft.com/office/drawing/2014/main" id="{6E589DAC-9072-4042-B3A3-6FEFDA4F5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8906" y="9719879"/>
              <a:ext cx="1510585" cy="1972002"/>
            </a:xfrm>
            <a:custGeom>
              <a:avLst/>
              <a:gdLst>
                <a:gd name="T0" fmla="*/ 1121 w 1212"/>
                <a:gd name="T1" fmla="*/ 1584 h 1585"/>
                <a:gd name="T2" fmla="*/ 1121 w 1212"/>
                <a:gd name="T3" fmla="*/ 1584 h 1585"/>
                <a:gd name="T4" fmla="*/ 0 w 1212"/>
                <a:gd name="T5" fmla="*/ 0 h 1585"/>
                <a:gd name="T6" fmla="*/ 0 w 1212"/>
                <a:gd name="T7" fmla="*/ 0 h 1585"/>
                <a:gd name="T8" fmla="*/ 190 w 1212"/>
                <a:gd name="T9" fmla="*/ 810 h 1585"/>
                <a:gd name="T10" fmla="*/ 190 w 1212"/>
                <a:gd name="T11" fmla="*/ 810 h 1585"/>
                <a:gd name="T12" fmla="*/ 769 w 1212"/>
                <a:gd name="T13" fmla="*/ 1584 h 1585"/>
                <a:gd name="T14" fmla="*/ 1121 w 1212"/>
                <a:gd name="T15" fmla="*/ 1584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2" h="1585">
                  <a:moveTo>
                    <a:pt x="1121" y="1584"/>
                  </a:moveTo>
                  <a:lnTo>
                    <a:pt x="1121" y="1584"/>
                  </a:lnTo>
                  <a:cubicBezTo>
                    <a:pt x="1121" y="1584"/>
                    <a:pt x="1211" y="270"/>
                    <a:pt x="0" y="0"/>
                  </a:cubicBezTo>
                  <a:lnTo>
                    <a:pt x="0" y="0"/>
                  </a:lnTo>
                  <a:cubicBezTo>
                    <a:pt x="0" y="0"/>
                    <a:pt x="203" y="247"/>
                    <a:pt x="190" y="810"/>
                  </a:cubicBezTo>
                  <a:lnTo>
                    <a:pt x="190" y="810"/>
                  </a:lnTo>
                  <a:cubicBezTo>
                    <a:pt x="177" y="1373"/>
                    <a:pt x="769" y="1584"/>
                    <a:pt x="769" y="1584"/>
                  </a:cubicBezTo>
                  <a:lnTo>
                    <a:pt x="1121" y="1584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86">
              <a:extLst>
                <a:ext uri="{FF2B5EF4-FFF2-40B4-BE49-F238E27FC236}">
                  <a16:creationId xmlns:a16="http://schemas.microsoft.com/office/drawing/2014/main" id="{FED4A7CB-4CEE-8344-8DD8-CCEDAF7FC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8908" y="9719879"/>
              <a:ext cx="1285373" cy="1972002"/>
            </a:xfrm>
            <a:custGeom>
              <a:avLst/>
              <a:gdLst>
                <a:gd name="T0" fmla="*/ 918 w 1031"/>
                <a:gd name="T1" fmla="*/ 1325 h 1585"/>
                <a:gd name="T2" fmla="*/ 960 w 1031"/>
                <a:gd name="T3" fmla="*/ 1076 h 1585"/>
                <a:gd name="T4" fmla="*/ 1030 w 1031"/>
                <a:gd name="T5" fmla="*/ 940 h 1585"/>
                <a:gd name="T6" fmla="*/ 1028 w 1031"/>
                <a:gd name="T7" fmla="*/ 932 h 1585"/>
                <a:gd name="T8" fmla="*/ 953 w 1031"/>
                <a:gd name="T9" fmla="*/ 1074 h 1585"/>
                <a:gd name="T10" fmla="*/ 911 w 1031"/>
                <a:gd name="T11" fmla="*/ 1304 h 1585"/>
                <a:gd name="T12" fmla="*/ 713 w 1031"/>
                <a:gd name="T13" fmla="*/ 810 h 1585"/>
                <a:gd name="T14" fmla="*/ 745 w 1031"/>
                <a:gd name="T15" fmla="*/ 424 h 1585"/>
                <a:gd name="T16" fmla="*/ 740 w 1031"/>
                <a:gd name="T17" fmla="*/ 418 h 1585"/>
                <a:gd name="T18" fmla="*/ 704 w 1031"/>
                <a:gd name="T19" fmla="*/ 793 h 1585"/>
                <a:gd name="T20" fmla="*/ 424 w 1031"/>
                <a:gd name="T21" fmla="*/ 375 h 1585"/>
                <a:gd name="T22" fmla="*/ 372 w 1031"/>
                <a:gd name="T23" fmla="*/ 133 h 1585"/>
                <a:gd name="T24" fmla="*/ 365 w 1031"/>
                <a:gd name="T25" fmla="*/ 130 h 1585"/>
                <a:gd name="T26" fmla="*/ 408 w 1031"/>
                <a:gd name="T27" fmla="*/ 357 h 1585"/>
                <a:gd name="T28" fmla="*/ 11 w 1031"/>
                <a:gd name="T29" fmla="*/ 3 h 1585"/>
                <a:gd name="T30" fmla="*/ 0 w 1031"/>
                <a:gd name="T31" fmla="*/ 0 h 1585"/>
                <a:gd name="T32" fmla="*/ 5 w 1031"/>
                <a:gd name="T33" fmla="*/ 7 h 1585"/>
                <a:gd name="T34" fmla="*/ 407 w 1031"/>
                <a:gd name="T35" fmla="*/ 367 h 1585"/>
                <a:gd name="T36" fmla="*/ 136 w 1031"/>
                <a:gd name="T37" fmla="*/ 308 h 1585"/>
                <a:gd name="T38" fmla="*/ 137 w 1031"/>
                <a:gd name="T39" fmla="*/ 315 h 1585"/>
                <a:gd name="T40" fmla="*/ 418 w 1031"/>
                <a:gd name="T41" fmla="*/ 380 h 1585"/>
                <a:gd name="T42" fmla="*/ 697 w 1031"/>
                <a:gd name="T43" fmla="*/ 794 h 1585"/>
                <a:gd name="T44" fmla="*/ 265 w 1031"/>
                <a:gd name="T45" fmla="*/ 697 h 1585"/>
                <a:gd name="T46" fmla="*/ 190 w 1031"/>
                <a:gd name="T47" fmla="*/ 711 h 1585"/>
                <a:gd name="T48" fmla="*/ 190 w 1031"/>
                <a:gd name="T49" fmla="*/ 719 h 1585"/>
                <a:gd name="T50" fmla="*/ 706 w 1031"/>
                <a:gd name="T51" fmla="*/ 812 h 1585"/>
                <a:gd name="T52" fmla="*/ 904 w 1031"/>
                <a:gd name="T53" fmla="*/ 1306 h 1585"/>
                <a:gd name="T54" fmla="*/ 409 w 1031"/>
                <a:gd name="T55" fmla="*/ 1015 h 1585"/>
                <a:gd name="T56" fmla="*/ 217 w 1031"/>
                <a:gd name="T57" fmla="*/ 1026 h 1585"/>
                <a:gd name="T58" fmla="*/ 219 w 1031"/>
                <a:gd name="T59" fmla="*/ 1033 h 1585"/>
                <a:gd name="T60" fmla="*/ 409 w 1031"/>
                <a:gd name="T61" fmla="*/ 1023 h 1585"/>
                <a:gd name="T62" fmla="*/ 911 w 1031"/>
                <a:gd name="T63" fmla="*/ 1326 h 1585"/>
                <a:gd name="T64" fmla="*/ 971 w 1031"/>
                <a:gd name="T65" fmla="*/ 1584 h 1585"/>
                <a:gd name="T66" fmla="*/ 979 w 1031"/>
                <a:gd name="T67" fmla="*/ 1584 h 1585"/>
                <a:gd name="T68" fmla="*/ 918 w 1031"/>
                <a:gd name="T69" fmla="*/ 1325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31" h="1585">
                  <a:moveTo>
                    <a:pt x="918" y="1325"/>
                  </a:moveTo>
                  <a:lnTo>
                    <a:pt x="918" y="1325"/>
                  </a:lnTo>
                  <a:cubicBezTo>
                    <a:pt x="918" y="1324"/>
                    <a:pt x="917" y="1200"/>
                    <a:pt x="960" y="1076"/>
                  </a:cubicBezTo>
                  <a:lnTo>
                    <a:pt x="960" y="1076"/>
                  </a:lnTo>
                  <a:cubicBezTo>
                    <a:pt x="979" y="1023"/>
                    <a:pt x="1002" y="977"/>
                    <a:pt x="1030" y="940"/>
                  </a:cubicBezTo>
                  <a:lnTo>
                    <a:pt x="1030" y="940"/>
                  </a:lnTo>
                  <a:cubicBezTo>
                    <a:pt x="1030" y="937"/>
                    <a:pt x="1029" y="935"/>
                    <a:pt x="1028" y="932"/>
                  </a:cubicBezTo>
                  <a:lnTo>
                    <a:pt x="1028" y="932"/>
                  </a:lnTo>
                  <a:cubicBezTo>
                    <a:pt x="998" y="971"/>
                    <a:pt x="973" y="1018"/>
                    <a:pt x="953" y="1074"/>
                  </a:cubicBezTo>
                  <a:lnTo>
                    <a:pt x="953" y="1074"/>
                  </a:lnTo>
                  <a:cubicBezTo>
                    <a:pt x="921" y="1169"/>
                    <a:pt x="913" y="1262"/>
                    <a:pt x="911" y="1304"/>
                  </a:cubicBezTo>
                  <a:lnTo>
                    <a:pt x="911" y="1304"/>
                  </a:lnTo>
                  <a:cubicBezTo>
                    <a:pt x="856" y="1116"/>
                    <a:pt x="787" y="952"/>
                    <a:pt x="713" y="812"/>
                  </a:cubicBezTo>
                  <a:lnTo>
                    <a:pt x="713" y="810"/>
                  </a:lnTo>
                  <a:lnTo>
                    <a:pt x="713" y="810"/>
                  </a:lnTo>
                  <a:cubicBezTo>
                    <a:pt x="713" y="807"/>
                    <a:pt x="677" y="597"/>
                    <a:pt x="745" y="424"/>
                  </a:cubicBezTo>
                  <a:lnTo>
                    <a:pt x="745" y="424"/>
                  </a:lnTo>
                  <a:cubicBezTo>
                    <a:pt x="743" y="423"/>
                    <a:pt x="741" y="421"/>
                    <a:pt x="740" y="418"/>
                  </a:cubicBezTo>
                  <a:lnTo>
                    <a:pt x="740" y="418"/>
                  </a:lnTo>
                  <a:cubicBezTo>
                    <a:pt x="681" y="565"/>
                    <a:pt x="696" y="736"/>
                    <a:pt x="704" y="793"/>
                  </a:cubicBezTo>
                  <a:lnTo>
                    <a:pt x="704" y="793"/>
                  </a:lnTo>
                  <a:cubicBezTo>
                    <a:pt x="611" y="618"/>
                    <a:pt x="512" y="480"/>
                    <a:pt x="424" y="375"/>
                  </a:cubicBezTo>
                  <a:lnTo>
                    <a:pt x="424" y="375"/>
                  </a:lnTo>
                  <a:cubicBezTo>
                    <a:pt x="420" y="369"/>
                    <a:pt x="367" y="251"/>
                    <a:pt x="372" y="133"/>
                  </a:cubicBezTo>
                  <a:lnTo>
                    <a:pt x="372" y="133"/>
                  </a:lnTo>
                  <a:cubicBezTo>
                    <a:pt x="370" y="131"/>
                    <a:pt x="367" y="130"/>
                    <a:pt x="365" y="130"/>
                  </a:cubicBezTo>
                  <a:lnTo>
                    <a:pt x="365" y="130"/>
                  </a:lnTo>
                  <a:cubicBezTo>
                    <a:pt x="361" y="223"/>
                    <a:pt x="392" y="317"/>
                    <a:pt x="408" y="357"/>
                  </a:cubicBezTo>
                  <a:lnTo>
                    <a:pt x="408" y="357"/>
                  </a:lnTo>
                  <a:cubicBezTo>
                    <a:pt x="221" y="139"/>
                    <a:pt x="52" y="28"/>
                    <a:pt x="11" y="3"/>
                  </a:cubicBezTo>
                  <a:lnTo>
                    <a:pt x="11" y="3"/>
                  </a:lnTo>
                  <a:cubicBezTo>
                    <a:pt x="7" y="2"/>
                    <a:pt x="4" y="1"/>
                    <a:pt x="0" y="0"/>
                  </a:cubicBezTo>
                  <a:lnTo>
                    <a:pt x="0" y="0"/>
                  </a:lnTo>
                  <a:cubicBezTo>
                    <a:pt x="0" y="0"/>
                    <a:pt x="2" y="3"/>
                    <a:pt x="5" y="7"/>
                  </a:cubicBezTo>
                  <a:lnTo>
                    <a:pt x="5" y="7"/>
                  </a:lnTo>
                  <a:cubicBezTo>
                    <a:pt x="43" y="30"/>
                    <a:pt x="215" y="143"/>
                    <a:pt x="407" y="367"/>
                  </a:cubicBezTo>
                  <a:lnTo>
                    <a:pt x="407" y="367"/>
                  </a:lnTo>
                  <a:cubicBezTo>
                    <a:pt x="318" y="327"/>
                    <a:pt x="216" y="313"/>
                    <a:pt x="136" y="308"/>
                  </a:cubicBezTo>
                  <a:lnTo>
                    <a:pt x="136" y="308"/>
                  </a:lnTo>
                  <a:cubicBezTo>
                    <a:pt x="136" y="310"/>
                    <a:pt x="137" y="313"/>
                    <a:pt x="137" y="315"/>
                  </a:cubicBezTo>
                  <a:lnTo>
                    <a:pt x="137" y="315"/>
                  </a:lnTo>
                  <a:cubicBezTo>
                    <a:pt x="221" y="320"/>
                    <a:pt x="327" y="335"/>
                    <a:pt x="418" y="380"/>
                  </a:cubicBezTo>
                  <a:lnTo>
                    <a:pt x="418" y="380"/>
                  </a:lnTo>
                  <a:cubicBezTo>
                    <a:pt x="505" y="484"/>
                    <a:pt x="605" y="621"/>
                    <a:pt x="697" y="794"/>
                  </a:cubicBezTo>
                  <a:lnTo>
                    <a:pt x="697" y="794"/>
                  </a:lnTo>
                  <a:cubicBezTo>
                    <a:pt x="561" y="681"/>
                    <a:pt x="388" y="678"/>
                    <a:pt x="265" y="697"/>
                  </a:cubicBezTo>
                  <a:lnTo>
                    <a:pt x="265" y="697"/>
                  </a:lnTo>
                  <a:cubicBezTo>
                    <a:pt x="239" y="700"/>
                    <a:pt x="213" y="706"/>
                    <a:pt x="190" y="711"/>
                  </a:cubicBezTo>
                  <a:lnTo>
                    <a:pt x="190" y="711"/>
                  </a:lnTo>
                  <a:cubicBezTo>
                    <a:pt x="190" y="714"/>
                    <a:pt x="190" y="716"/>
                    <a:pt x="190" y="719"/>
                  </a:cubicBezTo>
                  <a:lnTo>
                    <a:pt x="190" y="719"/>
                  </a:lnTo>
                  <a:cubicBezTo>
                    <a:pt x="337" y="684"/>
                    <a:pt x="550" y="670"/>
                    <a:pt x="706" y="812"/>
                  </a:cubicBezTo>
                  <a:lnTo>
                    <a:pt x="706" y="812"/>
                  </a:lnTo>
                  <a:cubicBezTo>
                    <a:pt x="780" y="952"/>
                    <a:pt x="849" y="1117"/>
                    <a:pt x="904" y="1306"/>
                  </a:cubicBezTo>
                  <a:lnTo>
                    <a:pt x="904" y="1306"/>
                  </a:lnTo>
                  <a:cubicBezTo>
                    <a:pt x="744" y="1086"/>
                    <a:pt x="548" y="1026"/>
                    <a:pt x="409" y="1015"/>
                  </a:cubicBezTo>
                  <a:lnTo>
                    <a:pt x="409" y="1015"/>
                  </a:lnTo>
                  <a:cubicBezTo>
                    <a:pt x="333" y="1009"/>
                    <a:pt x="265" y="1017"/>
                    <a:pt x="217" y="1026"/>
                  </a:cubicBezTo>
                  <a:lnTo>
                    <a:pt x="217" y="1026"/>
                  </a:lnTo>
                  <a:cubicBezTo>
                    <a:pt x="217" y="1029"/>
                    <a:pt x="218" y="1031"/>
                    <a:pt x="219" y="1033"/>
                  </a:cubicBezTo>
                  <a:lnTo>
                    <a:pt x="219" y="1033"/>
                  </a:lnTo>
                  <a:cubicBezTo>
                    <a:pt x="266" y="1024"/>
                    <a:pt x="333" y="1016"/>
                    <a:pt x="409" y="1023"/>
                  </a:cubicBezTo>
                  <a:lnTo>
                    <a:pt x="409" y="1023"/>
                  </a:lnTo>
                  <a:cubicBezTo>
                    <a:pt x="549" y="1034"/>
                    <a:pt x="750" y="1096"/>
                    <a:pt x="911" y="1326"/>
                  </a:cubicBezTo>
                  <a:lnTo>
                    <a:pt x="911" y="1326"/>
                  </a:lnTo>
                  <a:cubicBezTo>
                    <a:pt x="934" y="1407"/>
                    <a:pt x="954" y="1493"/>
                    <a:pt x="971" y="1584"/>
                  </a:cubicBezTo>
                  <a:lnTo>
                    <a:pt x="979" y="1584"/>
                  </a:lnTo>
                  <a:lnTo>
                    <a:pt x="979" y="1584"/>
                  </a:lnTo>
                  <a:cubicBezTo>
                    <a:pt x="962" y="1493"/>
                    <a:pt x="941" y="1407"/>
                    <a:pt x="918" y="1326"/>
                  </a:cubicBezTo>
                  <a:lnTo>
                    <a:pt x="918" y="1325"/>
                  </a:ln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87">
              <a:extLst>
                <a:ext uri="{FF2B5EF4-FFF2-40B4-BE49-F238E27FC236}">
                  <a16:creationId xmlns:a16="http://schemas.microsoft.com/office/drawing/2014/main" id="{91221775-ECFD-584E-B355-949D982BB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162" y="8775075"/>
              <a:ext cx="2642156" cy="2916806"/>
            </a:xfrm>
            <a:custGeom>
              <a:avLst/>
              <a:gdLst>
                <a:gd name="T0" fmla="*/ 1397 w 2123"/>
                <a:gd name="T1" fmla="*/ 2340 h 2341"/>
                <a:gd name="T2" fmla="*/ 1397 w 2123"/>
                <a:gd name="T3" fmla="*/ 2340 h 2341"/>
                <a:gd name="T4" fmla="*/ 1520 w 2123"/>
                <a:gd name="T5" fmla="*/ 1134 h 2341"/>
                <a:gd name="T6" fmla="*/ 1520 w 2123"/>
                <a:gd name="T7" fmla="*/ 1134 h 2341"/>
                <a:gd name="T8" fmla="*/ 0 w 2123"/>
                <a:gd name="T9" fmla="*/ 0 h 2341"/>
                <a:gd name="T10" fmla="*/ 0 w 2123"/>
                <a:gd name="T11" fmla="*/ 0 h 2341"/>
                <a:gd name="T12" fmla="*/ 342 w 2123"/>
                <a:gd name="T13" fmla="*/ 1299 h 2341"/>
                <a:gd name="T14" fmla="*/ 342 w 2123"/>
                <a:gd name="T15" fmla="*/ 1299 h 2341"/>
                <a:gd name="T16" fmla="*/ 906 w 2123"/>
                <a:gd name="T17" fmla="*/ 2340 h 2341"/>
                <a:gd name="T18" fmla="*/ 1397 w 2123"/>
                <a:gd name="T19" fmla="*/ 2340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3" h="2341">
                  <a:moveTo>
                    <a:pt x="1397" y="2340"/>
                  </a:moveTo>
                  <a:lnTo>
                    <a:pt x="1397" y="2340"/>
                  </a:lnTo>
                  <a:cubicBezTo>
                    <a:pt x="1397" y="2340"/>
                    <a:pt x="2122" y="1731"/>
                    <a:pt x="1520" y="1134"/>
                  </a:cubicBezTo>
                  <a:lnTo>
                    <a:pt x="1520" y="1134"/>
                  </a:lnTo>
                  <a:cubicBezTo>
                    <a:pt x="919" y="537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352" y="679"/>
                    <a:pt x="342" y="1299"/>
                  </a:cubicBezTo>
                  <a:lnTo>
                    <a:pt x="342" y="1299"/>
                  </a:lnTo>
                  <a:cubicBezTo>
                    <a:pt x="332" y="1919"/>
                    <a:pt x="906" y="2340"/>
                    <a:pt x="906" y="2340"/>
                  </a:cubicBezTo>
                  <a:lnTo>
                    <a:pt x="1397" y="2340"/>
                  </a:lnTo>
                </a:path>
              </a:pathLst>
            </a:custGeom>
            <a:solidFill>
              <a:srgbClr val="338A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8">
              <a:extLst>
                <a:ext uri="{FF2B5EF4-FFF2-40B4-BE49-F238E27FC236}">
                  <a16:creationId xmlns:a16="http://schemas.microsoft.com/office/drawing/2014/main" id="{CF643D1F-27D5-F243-826C-5D9608FD5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1164" y="8775075"/>
              <a:ext cx="2076371" cy="2916806"/>
            </a:xfrm>
            <a:custGeom>
              <a:avLst/>
              <a:gdLst>
                <a:gd name="T0" fmla="*/ 1457 w 1669"/>
                <a:gd name="T1" fmla="*/ 2081 h 2341"/>
                <a:gd name="T2" fmla="*/ 1260 w 1669"/>
                <a:gd name="T3" fmla="*/ 2257 h 2341"/>
                <a:gd name="T4" fmla="*/ 1273 w 1669"/>
                <a:gd name="T5" fmla="*/ 1782 h 2341"/>
                <a:gd name="T6" fmla="*/ 1548 w 1669"/>
                <a:gd name="T7" fmla="*/ 1163 h 2341"/>
                <a:gd name="T8" fmla="*/ 1544 w 1669"/>
                <a:gd name="T9" fmla="*/ 1158 h 2341"/>
                <a:gd name="T10" fmla="*/ 1270 w 1669"/>
                <a:gd name="T11" fmla="*/ 1766 h 2341"/>
                <a:gd name="T12" fmla="*/ 1203 w 1669"/>
                <a:gd name="T13" fmla="*/ 1508 h 2341"/>
                <a:gd name="T14" fmla="*/ 996 w 1669"/>
                <a:gd name="T15" fmla="*/ 1078 h 2341"/>
                <a:gd name="T16" fmla="*/ 1025 w 1669"/>
                <a:gd name="T17" fmla="*/ 702 h 2341"/>
                <a:gd name="T18" fmla="*/ 988 w 1669"/>
                <a:gd name="T19" fmla="*/ 1065 h 2341"/>
                <a:gd name="T20" fmla="*/ 747 w 1669"/>
                <a:gd name="T21" fmla="*/ 727 h 2341"/>
                <a:gd name="T22" fmla="*/ 535 w 1669"/>
                <a:gd name="T23" fmla="*/ 485 h 2341"/>
                <a:gd name="T24" fmla="*/ 517 w 1669"/>
                <a:gd name="T25" fmla="*/ 332 h 2341"/>
                <a:gd name="T26" fmla="*/ 510 w 1669"/>
                <a:gd name="T27" fmla="*/ 326 h 2341"/>
                <a:gd name="T28" fmla="*/ 526 w 1669"/>
                <a:gd name="T29" fmla="*/ 476 h 2341"/>
                <a:gd name="T30" fmla="*/ 19 w 1669"/>
                <a:gd name="T31" fmla="*/ 11 h 2341"/>
                <a:gd name="T32" fmla="*/ 0 w 1669"/>
                <a:gd name="T33" fmla="*/ 0 h 2341"/>
                <a:gd name="T34" fmla="*/ 4 w 1669"/>
                <a:gd name="T35" fmla="*/ 8 h 2341"/>
                <a:gd name="T36" fmla="*/ 501 w 1669"/>
                <a:gd name="T37" fmla="*/ 460 h 2341"/>
                <a:gd name="T38" fmla="*/ 158 w 1669"/>
                <a:gd name="T39" fmla="*/ 368 h 2341"/>
                <a:gd name="T40" fmla="*/ 160 w 1669"/>
                <a:gd name="T41" fmla="*/ 375 h 2341"/>
                <a:gd name="T42" fmla="*/ 529 w 1669"/>
                <a:gd name="T43" fmla="*/ 489 h 2341"/>
                <a:gd name="T44" fmla="*/ 741 w 1669"/>
                <a:gd name="T45" fmla="*/ 731 h 2341"/>
                <a:gd name="T46" fmla="*/ 970 w 1669"/>
                <a:gd name="T47" fmla="*/ 1049 h 2341"/>
                <a:gd name="T48" fmla="*/ 286 w 1669"/>
                <a:gd name="T49" fmla="*/ 800 h 2341"/>
                <a:gd name="T50" fmla="*/ 287 w 1669"/>
                <a:gd name="T51" fmla="*/ 807 h 2341"/>
                <a:gd name="T52" fmla="*/ 989 w 1669"/>
                <a:gd name="T53" fmla="*/ 1081 h 2341"/>
                <a:gd name="T54" fmla="*/ 1197 w 1669"/>
                <a:gd name="T55" fmla="*/ 1510 h 2341"/>
                <a:gd name="T56" fmla="*/ 1263 w 1669"/>
                <a:gd name="T57" fmla="*/ 1765 h 2341"/>
                <a:gd name="T58" fmla="*/ 665 w 1669"/>
                <a:gd name="T59" fmla="*/ 1405 h 2341"/>
                <a:gd name="T60" fmla="*/ 343 w 1669"/>
                <a:gd name="T61" fmla="*/ 1354 h 2341"/>
                <a:gd name="T62" fmla="*/ 343 w 1669"/>
                <a:gd name="T63" fmla="*/ 1362 h 2341"/>
                <a:gd name="T64" fmla="*/ 663 w 1669"/>
                <a:gd name="T65" fmla="*/ 1412 h 2341"/>
                <a:gd name="T66" fmla="*/ 1266 w 1669"/>
                <a:gd name="T67" fmla="*/ 1783 h 2341"/>
                <a:gd name="T68" fmla="*/ 1252 w 1669"/>
                <a:gd name="T69" fmla="*/ 2262 h 2341"/>
                <a:gd name="T70" fmla="*/ 926 w 1669"/>
                <a:gd name="T71" fmla="*/ 1864 h 2341"/>
                <a:gd name="T72" fmla="*/ 468 w 1669"/>
                <a:gd name="T73" fmla="*/ 1815 h 2341"/>
                <a:gd name="T74" fmla="*/ 471 w 1669"/>
                <a:gd name="T75" fmla="*/ 1821 h 2341"/>
                <a:gd name="T76" fmla="*/ 923 w 1669"/>
                <a:gd name="T77" fmla="*/ 1871 h 2341"/>
                <a:gd name="T78" fmla="*/ 1249 w 1669"/>
                <a:gd name="T79" fmla="*/ 2275 h 2341"/>
                <a:gd name="T80" fmla="*/ 1231 w 1669"/>
                <a:gd name="T81" fmla="*/ 2340 h 2341"/>
                <a:gd name="T82" fmla="*/ 1239 w 1669"/>
                <a:gd name="T83" fmla="*/ 2340 h 2341"/>
                <a:gd name="T84" fmla="*/ 1256 w 1669"/>
                <a:gd name="T85" fmla="*/ 2276 h 2341"/>
                <a:gd name="T86" fmla="*/ 1461 w 1669"/>
                <a:gd name="T87" fmla="*/ 2087 h 2341"/>
                <a:gd name="T88" fmla="*/ 1664 w 1669"/>
                <a:gd name="T89" fmla="*/ 2001 h 2341"/>
                <a:gd name="T90" fmla="*/ 1668 w 1669"/>
                <a:gd name="T91" fmla="*/ 1993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9" h="2341">
                  <a:moveTo>
                    <a:pt x="1457" y="2081"/>
                  </a:moveTo>
                  <a:lnTo>
                    <a:pt x="1457" y="2081"/>
                  </a:lnTo>
                  <a:cubicBezTo>
                    <a:pt x="1349" y="2147"/>
                    <a:pt x="1284" y="2226"/>
                    <a:pt x="1260" y="2257"/>
                  </a:cubicBezTo>
                  <a:lnTo>
                    <a:pt x="1260" y="2257"/>
                  </a:lnTo>
                  <a:cubicBezTo>
                    <a:pt x="1295" y="2106"/>
                    <a:pt x="1299" y="1947"/>
                    <a:pt x="1273" y="1782"/>
                  </a:cubicBezTo>
                  <a:lnTo>
                    <a:pt x="1273" y="1782"/>
                  </a:lnTo>
                  <a:cubicBezTo>
                    <a:pt x="1276" y="1771"/>
                    <a:pt x="1384" y="1404"/>
                    <a:pt x="1548" y="1163"/>
                  </a:cubicBezTo>
                  <a:lnTo>
                    <a:pt x="1548" y="1163"/>
                  </a:lnTo>
                  <a:cubicBezTo>
                    <a:pt x="1547" y="1162"/>
                    <a:pt x="1545" y="1160"/>
                    <a:pt x="1544" y="1158"/>
                  </a:cubicBezTo>
                  <a:lnTo>
                    <a:pt x="1544" y="1158"/>
                  </a:lnTo>
                  <a:cubicBezTo>
                    <a:pt x="1395" y="1376"/>
                    <a:pt x="1292" y="1696"/>
                    <a:pt x="1270" y="1766"/>
                  </a:cubicBezTo>
                  <a:lnTo>
                    <a:pt x="1270" y="1766"/>
                  </a:lnTo>
                  <a:cubicBezTo>
                    <a:pt x="1256" y="1682"/>
                    <a:pt x="1234" y="1596"/>
                    <a:pt x="1203" y="1508"/>
                  </a:cubicBezTo>
                  <a:lnTo>
                    <a:pt x="1203" y="1508"/>
                  </a:lnTo>
                  <a:cubicBezTo>
                    <a:pt x="1155" y="1368"/>
                    <a:pt x="1085" y="1224"/>
                    <a:pt x="996" y="1078"/>
                  </a:cubicBezTo>
                  <a:lnTo>
                    <a:pt x="996" y="1078"/>
                  </a:lnTo>
                  <a:cubicBezTo>
                    <a:pt x="995" y="1065"/>
                    <a:pt x="986" y="890"/>
                    <a:pt x="1031" y="707"/>
                  </a:cubicBezTo>
                  <a:lnTo>
                    <a:pt x="1025" y="702"/>
                  </a:lnTo>
                  <a:lnTo>
                    <a:pt x="1025" y="702"/>
                  </a:lnTo>
                  <a:cubicBezTo>
                    <a:pt x="985" y="864"/>
                    <a:pt x="987" y="1020"/>
                    <a:pt x="988" y="1065"/>
                  </a:cubicBezTo>
                  <a:lnTo>
                    <a:pt x="988" y="1065"/>
                  </a:lnTo>
                  <a:cubicBezTo>
                    <a:pt x="919" y="954"/>
                    <a:pt x="838" y="841"/>
                    <a:pt x="747" y="727"/>
                  </a:cubicBezTo>
                  <a:lnTo>
                    <a:pt x="747" y="727"/>
                  </a:lnTo>
                  <a:cubicBezTo>
                    <a:pt x="677" y="640"/>
                    <a:pt x="605" y="560"/>
                    <a:pt x="535" y="485"/>
                  </a:cubicBezTo>
                  <a:lnTo>
                    <a:pt x="535" y="485"/>
                  </a:lnTo>
                  <a:cubicBezTo>
                    <a:pt x="534" y="478"/>
                    <a:pt x="520" y="413"/>
                    <a:pt x="517" y="332"/>
                  </a:cubicBezTo>
                  <a:lnTo>
                    <a:pt x="517" y="332"/>
                  </a:lnTo>
                  <a:cubicBezTo>
                    <a:pt x="515" y="330"/>
                    <a:pt x="512" y="328"/>
                    <a:pt x="510" y="326"/>
                  </a:cubicBezTo>
                  <a:lnTo>
                    <a:pt x="510" y="326"/>
                  </a:lnTo>
                  <a:cubicBezTo>
                    <a:pt x="512" y="395"/>
                    <a:pt x="522" y="452"/>
                    <a:pt x="526" y="476"/>
                  </a:cubicBezTo>
                  <a:lnTo>
                    <a:pt x="526" y="476"/>
                  </a:lnTo>
                  <a:cubicBezTo>
                    <a:pt x="317" y="255"/>
                    <a:pt x="120" y="91"/>
                    <a:pt x="19" y="11"/>
                  </a:cubicBezTo>
                  <a:lnTo>
                    <a:pt x="19" y="11"/>
                  </a:lnTo>
                  <a:cubicBezTo>
                    <a:pt x="7" y="4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2" y="3"/>
                    <a:pt x="4" y="8"/>
                  </a:cubicBezTo>
                  <a:lnTo>
                    <a:pt x="4" y="8"/>
                  </a:lnTo>
                  <a:cubicBezTo>
                    <a:pt x="98" y="82"/>
                    <a:pt x="292" y="242"/>
                    <a:pt x="501" y="460"/>
                  </a:cubicBezTo>
                  <a:lnTo>
                    <a:pt x="501" y="460"/>
                  </a:lnTo>
                  <a:cubicBezTo>
                    <a:pt x="389" y="384"/>
                    <a:pt x="255" y="368"/>
                    <a:pt x="158" y="368"/>
                  </a:cubicBezTo>
                  <a:lnTo>
                    <a:pt x="158" y="368"/>
                  </a:lnTo>
                  <a:cubicBezTo>
                    <a:pt x="158" y="371"/>
                    <a:pt x="159" y="373"/>
                    <a:pt x="160" y="375"/>
                  </a:cubicBezTo>
                  <a:lnTo>
                    <a:pt x="160" y="375"/>
                  </a:lnTo>
                  <a:cubicBezTo>
                    <a:pt x="265" y="375"/>
                    <a:pt x="413" y="395"/>
                    <a:pt x="529" y="489"/>
                  </a:cubicBezTo>
                  <a:lnTo>
                    <a:pt x="529" y="489"/>
                  </a:lnTo>
                  <a:cubicBezTo>
                    <a:pt x="599" y="564"/>
                    <a:pt x="671" y="645"/>
                    <a:pt x="741" y="731"/>
                  </a:cubicBezTo>
                  <a:lnTo>
                    <a:pt x="741" y="731"/>
                  </a:lnTo>
                  <a:cubicBezTo>
                    <a:pt x="827" y="838"/>
                    <a:pt x="904" y="944"/>
                    <a:pt x="970" y="1049"/>
                  </a:cubicBezTo>
                  <a:lnTo>
                    <a:pt x="970" y="1049"/>
                  </a:lnTo>
                  <a:cubicBezTo>
                    <a:pt x="788" y="870"/>
                    <a:pt x="440" y="815"/>
                    <a:pt x="286" y="800"/>
                  </a:cubicBezTo>
                  <a:lnTo>
                    <a:pt x="286" y="800"/>
                  </a:lnTo>
                  <a:cubicBezTo>
                    <a:pt x="286" y="802"/>
                    <a:pt x="287" y="804"/>
                    <a:pt x="287" y="807"/>
                  </a:cubicBezTo>
                  <a:lnTo>
                    <a:pt x="287" y="807"/>
                  </a:lnTo>
                  <a:cubicBezTo>
                    <a:pt x="449" y="824"/>
                    <a:pt x="819" y="883"/>
                    <a:pt x="989" y="1081"/>
                  </a:cubicBezTo>
                  <a:lnTo>
                    <a:pt x="989" y="1081"/>
                  </a:lnTo>
                  <a:cubicBezTo>
                    <a:pt x="1079" y="1226"/>
                    <a:pt x="1148" y="1370"/>
                    <a:pt x="1197" y="1510"/>
                  </a:cubicBezTo>
                  <a:lnTo>
                    <a:pt x="1197" y="1510"/>
                  </a:lnTo>
                  <a:cubicBezTo>
                    <a:pt x="1226" y="1596"/>
                    <a:pt x="1249" y="1681"/>
                    <a:pt x="1263" y="1765"/>
                  </a:cubicBezTo>
                  <a:lnTo>
                    <a:pt x="1263" y="1765"/>
                  </a:lnTo>
                  <a:cubicBezTo>
                    <a:pt x="1126" y="1555"/>
                    <a:pt x="863" y="1454"/>
                    <a:pt x="665" y="1405"/>
                  </a:cubicBezTo>
                  <a:lnTo>
                    <a:pt x="665" y="1405"/>
                  </a:lnTo>
                  <a:cubicBezTo>
                    <a:pt x="537" y="1374"/>
                    <a:pt x="419" y="1360"/>
                    <a:pt x="343" y="1354"/>
                  </a:cubicBezTo>
                  <a:lnTo>
                    <a:pt x="343" y="1354"/>
                  </a:lnTo>
                  <a:cubicBezTo>
                    <a:pt x="343" y="1357"/>
                    <a:pt x="343" y="1359"/>
                    <a:pt x="343" y="1362"/>
                  </a:cubicBezTo>
                  <a:lnTo>
                    <a:pt x="343" y="1362"/>
                  </a:lnTo>
                  <a:cubicBezTo>
                    <a:pt x="419" y="1368"/>
                    <a:pt x="537" y="1381"/>
                    <a:pt x="663" y="1412"/>
                  </a:cubicBezTo>
                  <a:lnTo>
                    <a:pt x="663" y="1412"/>
                  </a:lnTo>
                  <a:cubicBezTo>
                    <a:pt x="865" y="1462"/>
                    <a:pt x="1133" y="1566"/>
                    <a:pt x="1266" y="1783"/>
                  </a:cubicBezTo>
                  <a:lnTo>
                    <a:pt x="1266" y="1783"/>
                  </a:lnTo>
                  <a:cubicBezTo>
                    <a:pt x="1292" y="1949"/>
                    <a:pt x="1288" y="2108"/>
                    <a:pt x="1252" y="2262"/>
                  </a:cubicBezTo>
                  <a:lnTo>
                    <a:pt x="1252" y="2262"/>
                  </a:lnTo>
                  <a:cubicBezTo>
                    <a:pt x="1187" y="2071"/>
                    <a:pt x="1078" y="1937"/>
                    <a:pt x="926" y="1864"/>
                  </a:cubicBezTo>
                  <a:lnTo>
                    <a:pt x="926" y="1864"/>
                  </a:lnTo>
                  <a:cubicBezTo>
                    <a:pt x="765" y="1787"/>
                    <a:pt x="589" y="1795"/>
                    <a:pt x="468" y="1815"/>
                  </a:cubicBezTo>
                  <a:lnTo>
                    <a:pt x="468" y="1815"/>
                  </a:lnTo>
                  <a:cubicBezTo>
                    <a:pt x="470" y="1817"/>
                    <a:pt x="471" y="1819"/>
                    <a:pt x="471" y="1821"/>
                  </a:cubicBezTo>
                  <a:lnTo>
                    <a:pt x="471" y="1821"/>
                  </a:lnTo>
                  <a:cubicBezTo>
                    <a:pt x="591" y="1802"/>
                    <a:pt x="765" y="1795"/>
                    <a:pt x="923" y="1871"/>
                  </a:cubicBezTo>
                  <a:lnTo>
                    <a:pt x="923" y="1871"/>
                  </a:lnTo>
                  <a:cubicBezTo>
                    <a:pt x="1075" y="1944"/>
                    <a:pt x="1185" y="2080"/>
                    <a:pt x="1249" y="2275"/>
                  </a:cubicBezTo>
                  <a:lnTo>
                    <a:pt x="1249" y="2275"/>
                  </a:lnTo>
                  <a:cubicBezTo>
                    <a:pt x="1244" y="2296"/>
                    <a:pt x="1238" y="2318"/>
                    <a:pt x="1231" y="2340"/>
                  </a:cubicBezTo>
                  <a:lnTo>
                    <a:pt x="1239" y="2340"/>
                  </a:lnTo>
                  <a:lnTo>
                    <a:pt x="1239" y="2340"/>
                  </a:lnTo>
                  <a:cubicBezTo>
                    <a:pt x="1245" y="2319"/>
                    <a:pt x="1251" y="2297"/>
                    <a:pt x="1256" y="2276"/>
                  </a:cubicBezTo>
                  <a:lnTo>
                    <a:pt x="1256" y="2276"/>
                  </a:lnTo>
                  <a:cubicBezTo>
                    <a:pt x="1259" y="2271"/>
                    <a:pt x="1326" y="2169"/>
                    <a:pt x="1461" y="2087"/>
                  </a:cubicBezTo>
                  <a:lnTo>
                    <a:pt x="1461" y="2087"/>
                  </a:lnTo>
                  <a:cubicBezTo>
                    <a:pt x="1514" y="2054"/>
                    <a:pt x="1581" y="2023"/>
                    <a:pt x="1664" y="2001"/>
                  </a:cubicBezTo>
                  <a:lnTo>
                    <a:pt x="1664" y="2001"/>
                  </a:lnTo>
                  <a:cubicBezTo>
                    <a:pt x="1666" y="1998"/>
                    <a:pt x="1667" y="1996"/>
                    <a:pt x="1668" y="1993"/>
                  </a:cubicBezTo>
                  <a:lnTo>
                    <a:pt x="1668" y="1993"/>
                  </a:lnTo>
                  <a:cubicBezTo>
                    <a:pt x="1582" y="2014"/>
                    <a:pt x="1512" y="2048"/>
                    <a:pt x="1457" y="2081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89">
              <a:extLst>
                <a:ext uri="{FF2B5EF4-FFF2-40B4-BE49-F238E27FC236}">
                  <a16:creationId xmlns:a16="http://schemas.microsoft.com/office/drawing/2014/main" id="{4148A99A-2DBB-4942-AC13-47CDEF4A4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00004" y="9664951"/>
              <a:ext cx="1159031" cy="2026933"/>
            </a:xfrm>
            <a:custGeom>
              <a:avLst/>
              <a:gdLst>
                <a:gd name="T0" fmla="*/ 119 w 930"/>
                <a:gd name="T1" fmla="*/ 1626 h 1627"/>
                <a:gd name="T2" fmla="*/ 119 w 930"/>
                <a:gd name="T3" fmla="*/ 1626 h 1627"/>
                <a:gd name="T4" fmla="*/ 929 w 930"/>
                <a:gd name="T5" fmla="*/ 0 h 1627"/>
                <a:gd name="T6" fmla="*/ 929 w 930"/>
                <a:gd name="T7" fmla="*/ 0 h 1627"/>
                <a:gd name="T8" fmla="*/ 765 w 930"/>
                <a:gd name="T9" fmla="*/ 755 h 1627"/>
                <a:gd name="T10" fmla="*/ 765 w 930"/>
                <a:gd name="T11" fmla="*/ 755 h 1627"/>
                <a:gd name="T12" fmla="*/ 382 w 930"/>
                <a:gd name="T13" fmla="*/ 1626 h 1627"/>
                <a:gd name="T14" fmla="*/ 119 w 930"/>
                <a:gd name="T15" fmla="*/ 1626 h 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0" h="1627">
                  <a:moveTo>
                    <a:pt x="119" y="1626"/>
                  </a:moveTo>
                  <a:lnTo>
                    <a:pt x="119" y="1626"/>
                  </a:lnTo>
                  <a:cubicBezTo>
                    <a:pt x="119" y="1626"/>
                    <a:pt x="0" y="411"/>
                    <a:pt x="929" y="0"/>
                  </a:cubicBezTo>
                  <a:lnTo>
                    <a:pt x="929" y="0"/>
                  </a:lnTo>
                  <a:cubicBezTo>
                    <a:pt x="929" y="0"/>
                    <a:pt x="762" y="224"/>
                    <a:pt x="765" y="755"/>
                  </a:cubicBezTo>
                  <a:lnTo>
                    <a:pt x="765" y="755"/>
                  </a:lnTo>
                  <a:cubicBezTo>
                    <a:pt x="768" y="1287"/>
                    <a:pt x="382" y="1626"/>
                    <a:pt x="382" y="1626"/>
                  </a:cubicBezTo>
                  <a:lnTo>
                    <a:pt x="119" y="1626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90">
              <a:extLst>
                <a:ext uri="{FF2B5EF4-FFF2-40B4-BE49-F238E27FC236}">
                  <a16:creationId xmlns:a16="http://schemas.microsoft.com/office/drawing/2014/main" id="{22D27A73-FF0A-DA49-8ED9-40DADB965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7192" y="9664951"/>
              <a:ext cx="911845" cy="2026933"/>
            </a:xfrm>
            <a:custGeom>
              <a:avLst/>
              <a:gdLst>
                <a:gd name="T0" fmla="*/ 181 w 730"/>
                <a:gd name="T1" fmla="*/ 1287 h 1627"/>
                <a:gd name="T2" fmla="*/ 259 w 730"/>
                <a:gd name="T3" fmla="*/ 978 h 1627"/>
                <a:gd name="T4" fmla="*/ 331 w 730"/>
                <a:gd name="T5" fmla="*/ 714 h 1627"/>
                <a:gd name="T6" fmla="*/ 568 w 730"/>
                <a:gd name="T7" fmla="*/ 607 h 1627"/>
                <a:gd name="T8" fmla="*/ 569 w 730"/>
                <a:gd name="T9" fmla="*/ 599 h 1627"/>
                <a:gd name="T10" fmla="*/ 336 w 730"/>
                <a:gd name="T11" fmla="*/ 700 h 1627"/>
                <a:gd name="T12" fmla="*/ 522 w 730"/>
                <a:gd name="T13" fmla="*/ 326 h 1627"/>
                <a:gd name="T14" fmla="*/ 613 w 730"/>
                <a:gd name="T15" fmla="*/ 293 h 1627"/>
                <a:gd name="T16" fmla="*/ 615 w 730"/>
                <a:gd name="T17" fmla="*/ 284 h 1627"/>
                <a:gd name="T18" fmla="*/ 530 w 730"/>
                <a:gd name="T19" fmla="*/ 312 h 1627"/>
                <a:gd name="T20" fmla="*/ 702 w 730"/>
                <a:gd name="T21" fmla="*/ 45 h 1627"/>
                <a:gd name="T22" fmla="*/ 729 w 730"/>
                <a:gd name="T23" fmla="*/ 0 h 1627"/>
                <a:gd name="T24" fmla="*/ 721 w 730"/>
                <a:gd name="T25" fmla="*/ 4 h 1627"/>
                <a:gd name="T26" fmla="*/ 528 w 730"/>
                <a:gd name="T27" fmla="*/ 300 h 1627"/>
                <a:gd name="T28" fmla="*/ 520 w 730"/>
                <a:gd name="T29" fmla="*/ 117 h 1627"/>
                <a:gd name="T30" fmla="*/ 513 w 730"/>
                <a:gd name="T31" fmla="*/ 122 h 1627"/>
                <a:gd name="T32" fmla="*/ 514 w 730"/>
                <a:gd name="T33" fmla="*/ 323 h 1627"/>
                <a:gd name="T34" fmla="*/ 336 w 730"/>
                <a:gd name="T35" fmla="*/ 679 h 1627"/>
                <a:gd name="T36" fmla="*/ 265 w 730"/>
                <a:gd name="T37" fmla="*/ 355 h 1627"/>
                <a:gd name="T38" fmla="*/ 260 w 730"/>
                <a:gd name="T39" fmla="*/ 361 h 1627"/>
                <a:gd name="T40" fmla="*/ 323 w 730"/>
                <a:gd name="T41" fmla="*/ 711 h 1627"/>
                <a:gd name="T42" fmla="*/ 323 w 730"/>
                <a:gd name="T43" fmla="*/ 712 h 1627"/>
                <a:gd name="T44" fmla="*/ 251 w 730"/>
                <a:gd name="T45" fmla="*/ 978 h 1627"/>
                <a:gd name="T46" fmla="*/ 173 w 730"/>
                <a:gd name="T47" fmla="*/ 1285 h 1627"/>
                <a:gd name="T48" fmla="*/ 2 w 730"/>
                <a:gd name="T49" fmla="*/ 870 h 1627"/>
                <a:gd name="T50" fmla="*/ 0 w 730"/>
                <a:gd name="T51" fmla="*/ 879 h 1627"/>
                <a:gd name="T52" fmla="*/ 49 w 730"/>
                <a:gd name="T53" fmla="*/ 927 h 1627"/>
                <a:gd name="T54" fmla="*/ 165 w 730"/>
                <a:gd name="T55" fmla="*/ 1307 h 1627"/>
                <a:gd name="T56" fmla="*/ 29 w 730"/>
                <a:gd name="T57" fmla="*/ 1626 h 1627"/>
                <a:gd name="T58" fmla="*/ 172 w 730"/>
                <a:gd name="T59" fmla="*/ 1311 h 1627"/>
                <a:gd name="T60" fmla="*/ 173 w 730"/>
                <a:gd name="T61" fmla="*/ 1311 h 1627"/>
                <a:gd name="T62" fmla="*/ 514 w 730"/>
                <a:gd name="T63" fmla="*/ 1089 h 1627"/>
                <a:gd name="T64" fmla="*/ 517 w 730"/>
                <a:gd name="T65" fmla="*/ 1081 h 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0" h="1627">
                  <a:moveTo>
                    <a:pt x="181" y="1287"/>
                  </a:moveTo>
                  <a:lnTo>
                    <a:pt x="181" y="1287"/>
                  </a:lnTo>
                  <a:cubicBezTo>
                    <a:pt x="217" y="1186"/>
                    <a:pt x="247" y="1081"/>
                    <a:pt x="259" y="978"/>
                  </a:cubicBezTo>
                  <a:lnTo>
                    <a:pt x="259" y="978"/>
                  </a:lnTo>
                  <a:cubicBezTo>
                    <a:pt x="270" y="895"/>
                    <a:pt x="296" y="805"/>
                    <a:pt x="331" y="714"/>
                  </a:cubicBezTo>
                  <a:lnTo>
                    <a:pt x="331" y="714"/>
                  </a:lnTo>
                  <a:cubicBezTo>
                    <a:pt x="343" y="704"/>
                    <a:pt x="452" y="625"/>
                    <a:pt x="568" y="607"/>
                  </a:cubicBezTo>
                  <a:lnTo>
                    <a:pt x="568" y="607"/>
                  </a:lnTo>
                  <a:cubicBezTo>
                    <a:pt x="569" y="605"/>
                    <a:pt x="569" y="602"/>
                    <a:pt x="569" y="599"/>
                  </a:cubicBezTo>
                  <a:lnTo>
                    <a:pt x="569" y="599"/>
                  </a:lnTo>
                  <a:cubicBezTo>
                    <a:pt x="466" y="614"/>
                    <a:pt x="369" y="677"/>
                    <a:pt x="336" y="700"/>
                  </a:cubicBezTo>
                  <a:lnTo>
                    <a:pt x="336" y="700"/>
                  </a:lnTo>
                  <a:cubicBezTo>
                    <a:pt x="388" y="569"/>
                    <a:pt x="456" y="438"/>
                    <a:pt x="522" y="326"/>
                  </a:cubicBezTo>
                  <a:lnTo>
                    <a:pt x="522" y="326"/>
                  </a:lnTo>
                  <a:cubicBezTo>
                    <a:pt x="530" y="322"/>
                    <a:pt x="565" y="302"/>
                    <a:pt x="613" y="293"/>
                  </a:cubicBezTo>
                  <a:lnTo>
                    <a:pt x="613" y="293"/>
                  </a:lnTo>
                  <a:cubicBezTo>
                    <a:pt x="614" y="290"/>
                    <a:pt x="614" y="287"/>
                    <a:pt x="615" y="284"/>
                  </a:cubicBezTo>
                  <a:lnTo>
                    <a:pt x="615" y="284"/>
                  </a:lnTo>
                  <a:cubicBezTo>
                    <a:pt x="577" y="291"/>
                    <a:pt x="547" y="304"/>
                    <a:pt x="530" y="312"/>
                  </a:cubicBezTo>
                  <a:lnTo>
                    <a:pt x="530" y="312"/>
                  </a:lnTo>
                  <a:cubicBezTo>
                    <a:pt x="600" y="194"/>
                    <a:pt x="666" y="97"/>
                    <a:pt x="702" y="45"/>
                  </a:cubicBezTo>
                  <a:lnTo>
                    <a:pt x="702" y="45"/>
                  </a:lnTo>
                  <a:cubicBezTo>
                    <a:pt x="718" y="14"/>
                    <a:pt x="729" y="0"/>
                    <a:pt x="729" y="0"/>
                  </a:cubicBezTo>
                  <a:lnTo>
                    <a:pt x="729" y="0"/>
                  </a:lnTo>
                  <a:cubicBezTo>
                    <a:pt x="726" y="1"/>
                    <a:pt x="724" y="2"/>
                    <a:pt x="721" y="4"/>
                  </a:cubicBezTo>
                  <a:lnTo>
                    <a:pt x="721" y="4"/>
                  </a:lnTo>
                  <a:cubicBezTo>
                    <a:pt x="702" y="30"/>
                    <a:pt x="619" y="146"/>
                    <a:pt x="528" y="300"/>
                  </a:cubicBezTo>
                  <a:lnTo>
                    <a:pt x="528" y="300"/>
                  </a:lnTo>
                  <a:cubicBezTo>
                    <a:pt x="542" y="226"/>
                    <a:pt x="536" y="166"/>
                    <a:pt x="520" y="117"/>
                  </a:cubicBezTo>
                  <a:lnTo>
                    <a:pt x="520" y="117"/>
                  </a:lnTo>
                  <a:cubicBezTo>
                    <a:pt x="518" y="119"/>
                    <a:pt x="516" y="120"/>
                    <a:pt x="513" y="122"/>
                  </a:cubicBezTo>
                  <a:lnTo>
                    <a:pt x="513" y="122"/>
                  </a:lnTo>
                  <a:cubicBezTo>
                    <a:pt x="531" y="180"/>
                    <a:pt x="532" y="248"/>
                    <a:pt x="514" y="322"/>
                  </a:cubicBezTo>
                  <a:lnTo>
                    <a:pt x="514" y="323"/>
                  </a:lnTo>
                  <a:lnTo>
                    <a:pt x="514" y="323"/>
                  </a:lnTo>
                  <a:cubicBezTo>
                    <a:pt x="451" y="431"/>
                    <a:pt x="387" y="554"/>
                    <a:pt x="336" y="679"/>
                  </a:cubicBezTo>
                  <a:lnTo>
                    <a:pt x="336" y="679"/>
                  </a:lnTo>
                  <a:cubicBezTo>
                    <a:pt x="355" y="521"/>
                    <a:pt x="316" y="419"/>
                    <a:pt x="265" y="355"/>
                  </a:cubicBezTo>
                  <a:lnTo>
                    <a:pt x="265" y="355"/>
                  </a:lnTo>
                  <a:cubicBezTo>
                    <a:pt x="263" y="357"/>
                    <a:pt x="261" y="359"/>
                    <a:pt x="260" y="361"/>
                  </a:cubicBezTo>
                  <a:lnTo>
                    <a:pt x="260" y="361"/>
                  </a:lnTo>
                  <a:cubicBezTo>
                    <a:pt x="313" y="429"/>
                    <a:pt x="352" y="538"/>
                    <a:pt x="323" y="711"/>
                  </a:cubicBezTo>
                  <a:lnTo>
                    <a:pt x="323" y="712"/>
                  </a:lnTo>
                  <a:lnTo>
                    <a:pt x="323" y="712"/>
                  </a:lnTo>
                  <a:cubicBezTo>
                    <a:pt x="288" y="803"/>
                    <a:pt x="262" y="894"/>
                    <a:pt x="251" y="978"/>
                  </a:cubicBezTo>
                  <a:lnTo>
                    <a:pt x="251" y="978"/>
                  </a:lnTo>
                  <a:cubicBezTo>
                    <a:pt x="238" y="1080"/>
                    <a:pt x="209" y="1185"/>
                    <a:pt x="173" y="1285"/>
                  </a:cubicBezTo>
                  <a:lnTo>
                    <a:pt x="173" y="1285"/>
                  </a:lnTo>
                  <a:cubicBezTo>
                    <a:pt x="167" y="1048"/>
                    <a:pt x="70" y="926"/>
                    <a:pt x="2" y="870"/>
                  </a:cubicBezTo>
                  <a:lnTo>
                    <a:pt x="2" y="870"/>
                  </a:lnTo>
                  <a:cubicBezTo>
                    <a:pt x="1" y="873"/>
                    <a:pt x="0" y="875"/>
                    <a:pt x="0" y="879"/>
                  </a:cubicBezTo>
                  <a:lnTo>
                    <a:pt x="0" y="879"/>
                  </a:lnTo>
                  <a:cubicBezTo>
                    <a:pt x="15" y="891"/>
                    <a:pt x="32" y="908"/>
                    <a:pt x="49" y="927"/>
                  </a:cubicBezTo>
                  <a:lnTo>
                    <a:pt x="49" y="927"/>
                  </a:lnTo>
                  <a:cubicBezTo>
                    <a:pt x="144" y="1043"/>
                    <a:pt x="165" y="1197"/>
                    <a:pt x="165" y="1307"/>
                  </a:cubicBezTo>
                  <a:lnTo>
                    <a:pt x="165" y="1307"/>
                  </a:lnTo>
                  <a:cubicBezTo>
                    <a:pt x="121" y="1425"/>
                    <a:pt x="67" y="1536"/>
                    <a:pt x="20" y="1626"/>
                  </a:cubicBezTo>
                  <a:lnTo>
                    <a:pt x="29" y="1626"/>
                  </a:lnTo>
                  <a:lnTo>
                    <a:pt x="29" y="1626"/>
                  </a:lnTo>
                  <a:cubicBezTo>
                    <a:pt x="76" y="1537"/>
                    <a:pt x="128" y="1428"/>
                    <a:pt x="172" y="1311"/>
                  </a:cubicBezTo>
                  <a:lnTo>
                    <a:pt x="173" y="1311"/>
                  </a:lnTo>
                  <a:lnTo>
                    <a:pt x="173" y="1311"/>
                  </a:lnTo>
                  <a:cubicBezTo>
                    <a:pt x="174" y="1309"/>
                    <a:pt x="319" y="1114"/>
                    <a:pt x="514" y="1089"/>
                  </a:cubicBezTo>
                  <a:lnTo>
                    <a:pt x="514" y="1089"/>
                  </a:lnTo>
                  <a:cubicBezTo>
                    <a:pt x="516" y="1087"/>
                    <a:pt x="516" y="1084"/>
                    <a:pt x="517" y="1081"/>
                  </a:cubicBezTo>
                  <a:lnTo>
                    <a:pt x="517" y="1081"/>
                  </a:lnTo>
                  <a:cubicBezTo>
                    <a:pt x="353" y="1099"/>
                    <a:pt x="224" y="1236"/>
                    <a:pt x="181" y="1287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91">
              <a:extLst>
                <a:ext uri="{FF2B5EF4-FFF2-40B4-BE49-F238E27FC236}">
                  <a16:creationId xmlns:a16="http://schemas.microsoft.com/office/drawing/2014/main" id="{7832EF6F-7628-204F-AAEE-EE454DD6B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7452" y="9840729"/>
              <a:ext cx="1373262" cy="1851155"/>
            </a:xfrm>
            <a:custGeom>
              <a:avLst/>
              <a:gdLst>
                <a:gd name="T0" fmla="*/ 552 w 1104"/>
                <a:gd name="T1" fmla="*/ 1486 h 1487"/>
                <a:gd name="T2" fmla="*/ 552 w 1104"/>
                <a:gd name="T3" fmla="*/ 1486 h 1487"/>
                <a:gd name="T4" fmla="*/ 468 w 1104"/>
                <a:gd name="T5" fmla="*/ 0 h 1487"/>
                <a:gd name="T6" fmla="*/ 468 w 1104"/>
                <a:gd name="T7" fmla="*/ 0 h 1487"/>
                <a:gd name="T8" fmla="*/ 740 w 1104"/>
                <a:gd name="T9" fmla="*/ 1486 h 1487"/>
                <a:gd name="T10" fmla="*/ 552 w 1104"/>
                <a:gd name="T11" fmla="*/ 1486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4" h="1487">
                  <a:moveTo>
                    <a:pt x="552" y="1486"/>
                  </a:moveTo>
                  <a:lnTo>
                    <a:pt x="552" y="1486"/>
                  </a:lnTo>
                  <a:cubicBezTo>
                    <a:pt x="552" y="1486"/>
                    <a:pt x="0" y="818"/>
                    <a:pt x="468" y="0"/>
                  </a:cubicBezTo>
                  <a:lnTo>
                    <a:pt x="468" y="0"/>
                  </a:lnTo>
                  <a:cubicBezTo>
                    <a:pt x="468" y="0"/>
                    <a:pt x="1103" y="545"/>
                    <a:pt x="740" y="1486"/>
                  </a:cubicBezTo>
                  <a:lnTo>
                    <a:pt x="552" y="1486"/>
                  </a:lnTo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92">
              <a:extLst>
                <a:ext uri="{FF2B5EF4-FFF2-40B4-BE49-F238E27FC236}">
                  <a16:creationId xmlns:a16="http://schemas.microsoft.com/office/drawing/2014/main" id="{C1AD9EAB-66EA-3049-9A98-1192713ACB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9009" y="9840729"/>
              <a:ext cx="714095" cy="1851155"/>
            </a:xfrm>
            <a:custGeom>
              <a:avLst/>
              <a:gdLst>
                <a:gd name="T0" fmla="*/ 315 w 572"/>
                <a:gd name="T1" fmla="*/ 1239 h 1487"/>
                <a:gd name="T2" fmla="*/ 571 w 572"/>
                <a:gd name="T3" fmla="*/ 910 h 1487"/>
                <a:gd name="T4" fmla="*/ 571 w 572"/>
                <a:gd name="T5" fmla="*/ 900 h 1487"/>
                <a:gd name="T6" fmla="*/ 312 w 572"/>
                <a:gd name="T7" fmla="*/ 1226 h 1487"/>
                <a:gd name="T8" fmla="*/ 244 w 572"/>
                <a:gd name="T9" fmla="*/ 815 h 1487"/>
                <a:gd name="T10" fmla="*/ 509 w 572"/>
                <a:gd name="T11" fmla="*/ 519 h 1487"/>
                <a:gd name="T12" fmla="*/ 506 w 572"/>
                <a:gd name="T13" fmla="*/ 512 h 1487"/>
                <a:gd name="T14" fmla="*/ 317 w 572"/>
                <a:gd name="T15" fmla="*/ 679 h 1487"/>
                <a:gd name="T16" fmla="*/ 242 w 572"/>
                <a:gd name="T17" fmla="*/ 800 h 1487"/>
                <a:gd name="T18" fmla="*/ 208 w 572"/>
                <a:gd name="T19" fmla="*/ 445 h 1487"/>
                <a:gd name="T20" fmla="*/ 358 w 572"/>
                <a:gd name="T21" fmla="*/ 205 h 1487"/>
                <a:gd name="T22" fmla="*/ 354 w 572"/>
                <a:gd name="T23" fmla="*/ 199 h 1487"/>
                <a:gd name="T24" fmla="*/ 206 w 572"/>
                <a:gd name="T25" fmla="*/ 427 h 1487"/>
                <a:gd name="T26" fmla="*/ 192 w 572"/>
                <a:gd name="T27" fmla="*/ 4 h 1487"/>
                <a:gd name="T28" fmla="*/ 187 w 572"/>
                <a:gd name="T29" fmla="*/ 0 h 1487"/>
                <a:gd name="T30" fmla="*/ 183 w 572"/>
                <a:gd name="T31" fmla="*/ 8 h 1487"/>
                <a:gd name="T32" fmla="*/ 197 w 572"/>
                <a:gd name="T33" fmla="*/ 399 h 1487"/>
                <a:gd name="T34" fmla="*/ 77 w 572"/>
                <a:gd name="T35" fmla="*/ 239 h 1487"/>
                <a:gd name="T36" fmla="*/ 74 w 572"/>
                <a:gd name="T37" fmla="*/ 247 h 1487"/>
                <a:gd name="T38" fmla="*/ 200 w 572"/>
                <a:gd name="T39" fmla="*/ 451 h 1487"/>
                <a:gd name="T40" fmla="*/ 234 w 572"/>
                <a:gd name="T41" fmla="*/ 803 h 1487"/>
                <a:gd name="T42" fmla="*/ 131 w 572"/>
                <a:gd name="T43" fmla="*/ 707 h 1487"/>
                <a:gd name="T44" fmla="*/ 0 w 572"/>
                <a:gd name="T45" fmla="*/ 629 h 1487"/>
                <a:gd name="T46" fmla="*/ 0 w 572"/>
                <a:gd name="T47" fmla="*/ 637 h 1487"/>
                <a:gd name="T48" fmla="*/ 236 w 572"/>
                <a:gd name="T49" fmla="*/ 818 h 1487"/>
                <a:gd name="T50" fmla="*/ 301 w 572"/>
                <a:gd name="T51" fmla="*/ 1215 h 1487"/>
                <a:gd name="T52" fmla="*/ 48 w 572"/>
                <a:gd name="T53" fmla="*/ 1030 h 1487"/>
                <a:gd name="T54" fmla="*/ 50 w 572"/>
                <a:gd name="T55" fmla="*/ 1038 h 1487"/>
                <a:gd name="T56" fmla="*/ 307 w 572"/>
                <a:gd name="T57" fmla="*/ 1241 h 1487"/>
                <a:gd name="T58" fmla="*/ 307 w 572"/>
                <a:gd name="T59" fmla="*/ 1241 h 1487"/>
                <a:gd name="T60" fmla="*/ 373 w 572"/>
                <a:gd name="T61" fmla="*/ 1486 h 1487"/>
                <a:gd name="T62" fmla="*/ 315 w 572"/>
                <a:gd name="T63" fmla="*/ 1239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2" h="1487">
                  <a:moveTo>
                    <a:pt x="315" y="1239"/>
                  </a:moveTo>
                  <a:lnTo>
                    <a:pt x="315" y="1239"/>
                  </a:lnTo>
                  <a:cubicBezTo>
                    <a:pt x="323" y="1221"/>
                    <a:pt x="411" y="1026"/>
                    <a:pt x="571" y="910"/>
                  </a:cubicBezTo>
                  <a:lnTo>
                    <a:pt x="571" y="910"/>
                  </a:lnTo>
                  <a:cubicBezTo>
                    <a:pt x="571" y="907"/>
                    <a:pt x="571" y="903"/>
                    <a:pt x="571" y="900"/>
                  </a:cubicBezTo>
                  <a:lnTo>
                    <a:pt x="571" y="900"/>
                  </a:lnTo>
                  <a:cubicBezTo>
                    <a:pt x="422" y="1006"/>
                    <a:pt x="334" y="1179"/>
                    <a:pt x="312" y="1226"/>
                  </a:cubicBezTo>
                  <a:lnTo>
                    <a:pt x="312" y="1226"/>
                  </a:lnTo>
                  <a:cubicBezTo>
                    <a:pt x="283" y="1084"/>
                    <a:pt x="262" y="945"/>
                    <a:pt x="244" y="815"/>
                  </a:cubicBezTo>
                  <a:lnTo>
                    <a:pt x="244" y="815"/>
                  </a:lnTo>
                  <a:cubicBezTo>
                    <a:pt x="255" y="793"/>
                    <a:pt x="371" y="566"/>
                    <a:pt x="509" y="519"/>
                  </a:cubicBezTo>
                  <a:lnTo>
                    <a:pt x="509" y="519"/>
                  </a:lnTo>
                  <a:cubicBezTo>
                    <a:pt x="508" y="517"/>
                    <a:pt x="507" y="514"/>
                    <a:pt x="506" y="512"/>
                  </a:cubicBezTo>
                  <a:lnTo>
                    <a:pt x="506" y="512"/>
                  </a:lnTo>
                  <a:cubicBezTo>
                    <a:pt x="445" y="533"/>
                    <a:pt x="381" y="589"/>
                    <a:pt x="317" y="679"/>
                  </a:cubicBezTo>
                  <a:lnTo>
                    <a:pt x="317" y="679"/>
                  </a:lnTo>
                  <a:cubicBezTo>
                    <a:pt x="280" y="730"/>
                    <a:pt x="254" y="779"/>
                    <a:pt x="242" y="800"/>
                  </a:cubicBezTo>
                  <a:lnTo>
                    <a:pt x="242" y="800"/>
                  </a:lnTo>
                  <a:cubicBezTo>
                    <a:pt x="227" y="671"/>
                    <a:pt x="216" y="551"/>
                    <a:pt x="208" y="445"/>
                  </a:cubicBezTo>
                  <a:lnTo>
                    <a:pt x="208" y="445"/>
                  </a:lnTo>
                  <a:cubicBezTo>
                    <a:pt x="214" y="429"/>
                    <a:pt x="269" y="298"/>
                    <a:pt x="358" y="205"/>
                  </a:cubicBezTo>
                  <a:lnTo>
                    <a:pt x="358" y="205"/>
                  </a:lnTo>
                  <a:cubicBezTo>
                    <a:pt x="357" y="203"/>
                    <a:pt x="355" y="200"/>
                    <a:pt x="354" y="199"/>
                  </a:cubicBezTo>
                  <a:lnTo>
                    <a:pt x="354" y="199"/>
                  </a:lnTo>
                  <a:cubicBezTo>
                    <a:pt x="277" y="278"/>
                    <a:pt x="225" y="386"/>
                    <a:pt x="206" y="427"/>
                  </a:cubicBezTo>
                  <a:lnTo>
                    <a:pt x="206" y="427"/>
                  </a:lnTo>
                  <a:cubicBezTo>
                    <a:pt x="190" y="192"/>
                    <a:pt x="191" y="29"/>
                    <a:pt x="192" y="4"/>
                  </a:cubicBezTo>
                  <a:lnTo>
                    <a:pt x="192" y="4"/>
                  </a:lnTo>
                  <a:cubicBezTo>
                    <a:pt x="189" y="1"/>
                    <a:pt x="187" y="0"/>
                    <a:pt x="187" y="0"/>
                  </a:cubicBezTo>
                  <a:lnTo>
                    <a:pt x="187" y="0"/>
                  </a:lnTo>
                  <a:cubicBezTo>
                    <a:pt x="186" y="2"/>
                    <a:pt x="184" y="5"/>
                    <a:pt x="183" y="8"/>
                  </a:cubicBezTo>
                  <a:lnTo>
                    <a:pt x="183" y="8"/>
                  </a:lnTo>
                  <a:cubicBezTo>
                    <a:pt x="183" y="41"/>
                    <a:pt x="183" y="189"/>
                    <a:pt x="197" y="399"/>
                  </a:cubicBezTo>
                  <a:lnTo>
                    <a:pt x="197" y="399"/>
                  </a:lnTo>
                  <a:cubicBezTo>
                    <a:pt x="169" y="314"/>
                    <a:pt x="112" y="263"/>
                    <a:pt x="77" y="239"/>
                  </a:cubicBezTo>
                  <a:lnTo>
                    <a:pt x="77" y="239"/>
                  </a:lnTo>
                  <a:cubicBezTo>
                    <a:pt x="75" y="241"/>
                    <a:pt x="75" y="244"/>
                    <a:pt x="74" y="247"/>
                  </a:cubicBezTo>
                  <a:lnTo>
                    <a:pt x="74" y="247"/>
                  </a:lnTo>
                  <a:cubicBezTo>
                    <a:pt x="115" y="275"/>
                    <a:pt x="182" y="337"/>
                    <a:pt x="199" y="446"/>
                  </a:cubicBezTo>
                  <a:lnTo>
                    <a:pt x="200" y="451"/>
                  </a:lnTo>
                  <a:lnTo>
                    <a:pt x="200" y="451"/>
                  </a:lnTo>
                  <a:cubicBezTo>
                    <a:pt x="208" y="556"/>
                    <a:pt x="219" y="676"/>
                    <a:pt x="234" y="803"/>
                  </a:cubicBezTo>
                  <a:lnTo>
                    <a:pt x="234" y="803"/>
                  </a:lnTo>
                  <a:cubicBezTo>
                    <a:pt x="219" y="785"/>
                    <a:pt x="180" y="745"/>
                    <a:pt x="131" y="707"/>
                  </a:cubicBezTo>
                  <a:lnTo>
                    <a:pt x="131" y="707"/>
                  </a:lnTo>
                  <a:cubicBezTo>
                    <a:pt x="95" y="679"/>
                    <a:pt x="49" y="648"/>
                    <a:pt x="0" y="629"/>
                  </a:cubicBezTo>
                  <a:lnTo>
                    <a:pt x="0" y="629"/>
                  </a:lnTo>
                  <a:cubicBezTo>
                    <a:pt x="0" y="632"/>
                    <a:pt x="0" y="635"/>
                    <a:pt x="0" y="637"/>
                  </a:cubicBezTo>
                  <a:lnTo>
                    <a:pt x="0" y="637"/>
                  </a:lnTo>
                  <a:cubicBezTo>
                    <a:pt x="120" y="684"/>
                    <a:pt x="232" y="812"/>
                    <a:pt x="236" y="818"/>
                  </a:cubicBezTo>
                  <a:lnTo>
                    <a:pt x="236" y="818"/>
                  </a:lnTo>
                  <a:cubicBezTo>
                    <a:pt x="253" y="944"/>
                    <a:pt x="274" y="1079"/>
                    <a:pt x="301" y="1215"/>
                  </a:cubicBezTo>
                  <a:lnTo>
                    <a:pt x="301" y="1215"/>
                  </a:lnTo>
                  <a:cubicBezTo>
                    <a:pt x="221" y="1078"/>
                    <a:pt x="124" y="1037"/>
                    <a:pt x="48" y="1030"/>
                  </a:cubicBezTo>
                  <a:lnTo>
                    <a:pt x="48" y="1030"/>
                  </a:lnTo>
                  <a:cubicBezTo>
                    <a:pt x="49" y="1032"/>
                    <a:pt x="50" y="1035"/>
                    <a:pt x="50" y="1038"/>
                  </a:cubicBezTo>
                  <a:lnTo>
                    <a:pt x="50" y="1038"/>
                  </a:lnTo>
                  <a:cubicBezTo>
                    <a:pt x="151" y="1048"/>
                    <a:pt x="240" y="1118"/>
                    <a:pt x="307" y="1241"/>
                  </a:cubicBezTo>
                  <a:lnTo>
                    <a:pt x="307" y="1241"/>
                  </a:lnTo>
                  <a:lnTo>
                    <a:pt x="307" y="1241"/>
                  </a:lnTo>
                  <a:cubicBezTo>
                    <a:pt x="323" y="1322"/>
                    <a:pt x="342" y="1404"/>
                    <a:pt x="364" y="1486"/>
                  </a:cubicBezTo>
                  <a:lnTo>
                    <a:pt x="373" y="1486"/>
                  </a:lnTo>
                  <a:lnTo>
                    <a:pt x="373" y="1486"/>
                  </a:lnTo>
                  <a:cubicBezTo>
                    <a:pt x="351" y="1403"/>
                    <a:pt x="331" y="1321"/>
                    <a:pt x="315" y="1239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93">
              <a:extLst>
                <a:ext uri="{FF2B5EF4-FFF2-40B4-BE49-F238E27FC236}">
                  <a16:creationId xmlns:a16="http://schemas.microsoft.com/office/drawing/2014/main" id="{D02BA834-CC51-B44A-A619-F60AC6599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9715" y="9176069"/>
              <a:ext cx="1191990" cy="2515814"/>
            </a:xfrm>
            <a:custGeom>
              <a:avLst/>
              <a:gdLst>
                <a:gd name="T0" fmla="*/ 154 w 959"/>
                <a:gd name="T1" fmla="*/ 2019 h 2020"/>
                <a:gd name="T2" fmla="*/ 154 w 959"/>
                <a:gd name="T3" fmla="*/ 2019 h 2020"/>
                <a:gd name="T4" fmla="*/ 35 w 959"/>
                <a:gd name="T5" fmla="*/ 1303 h 2020"/>
                <a:gd name="T6" fmla="*/ 35 w 959"/>
                <a:gd name="T7" fmla="*/ 1303 h 2020"/>
                <a:gd name="T8" fmla="*/ 807 w 959"/>
                <a:gd name="T9" fmla="*/ 0 h 2020"/>
                <a:gd name="T10" fmla="*/ 807 w 959"/>
                <a:gd name="T11" fmla="*/ 0 h 2020"/>
                <a:gd name="T12" fmla="*/ 930 w 959"/>
                <a:gd name="T13" fmla="*/ 1139 h 2020"/>
                <a:gd name="T14" fmla="*/ 930 w 959"/>
                <a:gd name="T15" fmla="*/ 1139 h 2020"/>
                <a:gd name="T16" fmla="*/ 567 w 959"/>
                <a:gd name="T17" fmla="*/ 2019 h 2020"/>
                <a:gd name="T18" fmla="*/ 154 w 959"/>
                <a:gd name="T19" fmla="*/ 2019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9" h="2020">
                  <a:moveTo>
                    <a:pt x="154" y="2019"/>
                  </a:moveTo>
                  <a:lnTo>
                    <a:pt x="154" y="2019"/>
                  </a:lnTo>
                  <a:cubicBezTo>
                    <a:pt x="154" y="2019"/>
                    <a:pt x="0" y="1652"/>
                    <a:pt x="35" y="1303"/>
                  </a:cubicBezTo>
                  <a:lnTo>
                    <a:pt x="35" y="1303"/>
                  </a:lnTo>
                  <a:cubicBezTo>
                    <a:pt x="60" y="1065"/>
                    <a:pt x="455" y="227"/>
                    <a:pt x="807" y="0"/>
                  </a:cubicBezTo>
                  <a:lnTo>
                    <a:pt x="807" y="0"/>
                  </a:lnTo>
                  <a:cubicBezTo>
                    <a:pt x="807" y="0"/>
                    <a:pt x="958" y="492"/>
                    <a:pt x="930" y="1139"/>
                  </a:cubicBezTo>
                  <a:lnTo>
                    <a:pt x="930" y="1139"/>
                  </a:lnTo>
                  <a:cubicBezTo>
                    <a:pt x="902" y="1756"/>
                    <a:pt x="567" y="2019"/>
                    <a:pt x="567" y="2019"/>
                  </a:cubicBezTo>
                  <a:lnTo>
                    <a:pt x="154" y="201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94">
              <a:extLst>
                <a:ext uri="{FF2B5EF4-FFF2-40B4-BE49-F238E27FC236}">
                  <a16:creationId xmlns:a16="http://schemas.microsoft.com/office/drawing/2014/main" id="{8695B9B2-218A-3448-96DD-DA03F0E6B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78162" y="9176069"/>
              <a:ext cx="1120582" cy="2515814"/>
            </a:xfrm>
            <a:custGeom>
              <a:avLst/>
              <a:gdLst>
                <a:gd name="T0" fmla="*/ 574 w 901"/>
                <a:gd name="T1" fmla="*/ 937 h 2020"/>
                <a:gd name="T2" fmla="*/ 401 w 901"/>
                <a:gd name="T3" fmla="*/ 1107 h 2020"/>
                <a:gd name="T4" fmla="*/ 517 w 901"/>
                <a:gd name="T5" fmla="*/ 672 h 2020"/>
                <a:gd name="T6" fmla="*/ 540 w 901"/>
                <a:gd name="T7" fmla="*/ 601 h 2020"/>
                <a:gd name="T8" fmla="*/ 668 w 901"/>
                <a:gd name="T9" fmla="*/ 490 h 2020"/>
                <a:gd name="T10" fmla="*/ 864 w 901"/>
                <a:gd name="T11" fmla="*/ 435 h 2020"/>
                <a:gd name="T12" fmla="*/ 863 w 901"/>
                <a:gd name="T13" fmla="*/ 427 h 2020"/>
                <a:gd name="T14" fmla="*/ 548 w 901"/>
                <a:gd name="T15" fmla="*/ 579 h 2020"/>
                <a:gd name="T16" fmla="*/ 777 w 901"/>
                <a:gd name="T17" fmla="*/ 6 h 2020"/>
                <a:gd name="T18" fmla="*/ 775 w 901"/>
                <a:gd name="T19" fmla="*/ 0 h 2020"/>
                <a:gd name="T20" fmla="*/ 768 w 901"/>
                <a:gd name="T21" fmla="*/ 4 h 2020"/>
                <a:gd name="T22" fmla="*/ 546 w 901"/>
                <a:gd name="T23" fmla="*/ 559 h 2020"/>
                <a:gd name="T24" fmla="*/ 492 w 901"/>
                <a:gd name="T25" fmla="*/ 289 h 2020"/>
                <a:gd name="T26" fmla="*/ 487 w 901"/>
                <a:gd name="T27" fmla="*/ 296 h 2020"/>
                <a:gd name="T28" fmla="*/ 532 w 901"/>
                <a:gd name="T29" fmla="*/ 599 h 2020"/>
                <a:gd name="T30" fmla="*/ 510 w 901"/>
                <a:gd name="T31" fmla="*/ 669 h 2020"/>
                <a:gd name="T32" fmla="*/ 398 w 901"/>
                <a:gd name="T33" fmla="*/ 1087 h 2020"/>
                <a:gd name="T34" fmla="*/ 244 w 901"/>
                <a:gd name="T35" fmla="*/ 689 h 2020"/>
                <a:gd name="T36" fmla="*/ 240 w 901"/>
                <a:gd name="T37" fmla="*/ 697 h 2020"/>
                <a:gd name="T38" fmla="*/ 389 w 901"/>
                <a:gd name="T39" fmla="*/ 1130 h 2020"/>
                <a:gd name="T40" fmla="*/ 308 w 901"/>
                <a:gd name="T41" fmla="*/ 1653 h 2020"/>
                <a:gd name="T42" fmla="*/ 148 w 901"/>
                <a:gd name="T43" fmla="*/ 1401 h 2020"/>
                <a:gd name="T44" fmla="*/ 0 w 901"/>
                <a:gd name="T45" fmla="*/ 1349 h 2020"/>
                <a:gd name="T46" fmla="*/ 0 w 901"/>
                <a:gd name="T47" fmla="*/ 1357 h 2020"/>
                <a:gd name="T48" fmla="*/ 143 w 901"/>
                <a:gd name="T49" fmla="*/ 1408 h 2020"/>
                <a:gd name="T50" fmla="*/ 305 w 901"/>
                <a:gd name="T51" fmla="*/ 1680 h 2020"/>
                <a:gd name="T52" fmla="*/ 306 w 901"/>
                <a:gd name="T53" fmla="*/ 1681 h 2020"/>
                <a:gd name="T54" fmla="*/ 301 w 901"/>
                <a:gd name="T55" fmla="*/ 2019 h 2020"/>
                <a:gd name="T56" fmla="*/ 314 w 901"/>
                <a:gd name="T57" fmla="*/ 1681 h 2020"/>
                <a:gd name="T58" fmla="*/ 503 w 901"/>
                <a:gd name="T59" fmla="*/ 1532 h 2020"/>
                <a:gd name="T60" fmla="*/ 840 w 901"/>
                <a:gd name="T61" fmla="*/ 1502 h 2020"/>
                <a:gd name="T62" fmla="*/ 842 w 901"/>
                <a:gd name="T63" fmla="*/ 1494 h 2020"/>
                <a:gd name="T64" fmla="*/ 500 w 901"/>
                <a:gd name="T65" fmla="*/ 1525 h 2020"/>
                <a:gd name="T66" fmla="*/ 315 w 901"/>
                <a:gd name="T67" fmla="*/ 1667 h 2020"/>
                <a:gd name="T68" fmla="*/ 397 w 901"/>
                <a:gd name="T69" fmla="*/ 1129 h 2020"/>
                <a:gd name="T70" fmla="*/ 579 w 901"/>
                <a:gd name="T71" fmla="*/ 943 h 2020"/>
                <a:gd name="T72" fmla="*/ 900 w 901"/>
                <a:gd name="T73" fmla="*/ 858 h 2020"/>
                <a:gd name="T74" fmla="*/ 899 w 901"/>
                <a:gd name="T75" fmla="*/ 850 h 2020"/>
                <a:gd name="T76" fmla="*/ 574 w 901"/>
                <a:gd name="T77" fmla="*/ 937 h 2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01" h="2020">
                  <a:moveTo>
                    <a:pt x="574" y="937"/>
                  </a:moveTo>
                  <a:lnTo>
                    <a:pt x="574" y="937"/>
                  </a:lnTo>
                  <a:cubicBezTo>
                    <a:pt x="485" y="997"/>
                    <a:pt x="426" y="1073"/>
                    <a:pt x="401" y="1107"/>
                  </a:cubicBezTo>
                  <a:lnTo>
                    <a:pt x="401" y="1107"/>
                  </a:lnTo>
                  <a:cubicBezTo>
                    <a:pt x="438" y="945"/>
                    <a:pt x="478" y="797"/>
                    <a:pt x="517" y="672"/>
                  </a:cubicBezTo>
                  <a:lnTo>
                    <a:pt x="517" y="672"/>
                  </a:lnTo>
                  <a:cubicBezTo>
                    <a:pt x="525" y="648"/>
                    <a:pt x="532" y="625"/>
                    <a:pt x="540" y="601"/>
                  </a:cubicBezTo>
                  <a:lnTo>
                    <a:pt x="540" y="601"/>
                  </a:lnTo>
                  <a:cubicBezTo>
                    <a:pt x="543" y="597"/>
                    <a:pt x="585" y="537"/>
                    <a:pt x="668" y="490"/>
                  </a:cubicBezTo>
                  <a:lnTo>
                    <a:pt x="668" y="490"/>
                  </a:lnTo>
                  <a:cubicBezTo>
                    <a:pt x="715" y="464"/>
                    <a:pt x="780" y="439"/>
                    <a:pt x="864" y="435"/>
                  </a:cubicBezTo>
                  <a:lnTo>
                    <a:pt x="864" y="435"/>
                  </a:lnTo>
                  <a:cubicBezTo>
                    <a:pt x="863" y="432"/>
                    <a:pt x="863" y="429"/>
                    <a:pt x="863" y="427"/>
                  </a:cubicBezTo>
                  <a:lnTo>
                    <a:pt x="863" y="427"/>
                  </a:lnTo>
                  <a:cubicBezTo>
                    <a:pt x="687" y="437"/>
                    <a:pt x="584" y="537"/>
                    <a:pt x="548" y="579"/>
                  </a:cubicBezTo>
                  <a:lnTo>
                    <a:pt x="548" y="579"/>
                  </a:lnTo>
                  <a:cubicBezTo>
                    <a:pt x="655" y="255"/>
                    <a:pt x="762" y="37"/>
                    <a:pt x="777" y="6"/>
                  </a:cubicBezTo>
                  <a:lnTo>
                    <a:pt x="777" y="6"/>
                  </a:lnTo>
                  <a:cubicBezTo>
                    <a:pt x="776" y="2"/>
                    <a:pt x="775" y="0"/>
                    <a:pt x="775" y="0"/>
                  </a:cubicBezTo>
                  <a:lnTo>
                    <a:pt x="775" y="0"/>
                  </a:lnTo>
                  <a:cubicBezTo>
                    <a:pt x="773" y="2"/>
                    <a:pt x="771" y="3"/>
                    <a:pt x="768" y="4"/>
                  </a:cubicBezTo>
                  <a:lnTo>
                    <a:pt x="768" y="4"/>
                  </a:lnTo>
                  <a:cubicBezTo>
                    <a:pt x="749" y="43"/>
                    <a:pt x="648" y="252"/>
                    <a:pt x="546" y="559"/>
                  </a:cubicBezTo>
                  <a:lnTo>
                    <a:pt x="546" y="559"/>
                  </a:lnTo>
                  <a:cubicBezTo>
                    <a:pt x="556" y="442"/>
                    <a:pt x="529" y="354"/>
                    <a:pt x="492" y="289"/>
                  </a:cubicBezTo>
                  <a:lnTo>
                    <a:pt x="492" y="289"/>
                  </a:lnTo>
                  <a:cubicBezTo>
                    <a:pt x="491" y="291"/>
                    <a:pt x="489" y="294"/>
                    <a:pt x="487" y="296"/>
                  </a:cubicBezTo>
                  <a:lnTo>
                    <a:pt x="487" y="296"/>
                  </a:lnTo>
                  <a:cubicBezTo>
                    <a:pt x="526" y="366"/>
                    <a:pt x="554" y="466"/>
                    <a:pt x="532" y="599"/>
                  </a:cubicBezTo>
                  <a:lnTo>
                    <a:pt x="532" y="599"/>
                  </a:lnTo>
                  <a:cubicBezTo>
                    <a:pt x="524" y="622"/>
                    <a:pt x="517" y="646"/>
                    <a:pt x="510" y="669"/>
                  </a:cubicBezTo>
                  <a:lnTo>
                    <a:pt x="510" y="669"/>
                  </a:lnTo>
                  <a:cubicBezTo>
                    <a:pt x="472" y="790"/>
                    <a:pt x="433" y="932"/>
                    <a:pt x="398" y="1087"/>
                  </a:cubicBezTo>
                  <a:lnTo>
                    <a:pt x="398" y="1087"/>
                  </a:lnTo>
                  <a:cubicBezTo>
                    <a:pt x="397" y="906"/>
                    <a:pt x="314" y="772"/>
                    <a:pt x="244" y="689"/>
                  </a:cubicBezTo>
                  <a:lnTo>
                    <a:pt x="244" y="689"/>
                  </a:lnTo>
                  <a:cubicBezTo>
                    <a:pt x="243" y="692"/>
                    <a:pt x="241" y="694"/>
                    <a:pt x="240" y="697"/>
                  </a:cubicBezTo>
                  <a:lnTo>
                    <a:pt x="240" y="697"/>
                  </a:lnTo>
                  <a:cubicBezTo>
                    <a:pt x="314" y="784"/>
                    <a:pt x="401" y="931"/>
                    <a:pt x="389" y="1129"/>
                  </a:cubicBezTo>
                  <a:lnTo>
                    <a:pt x="389" y="1130"/>
                  </a:lnTo>
                  <a:lnTo>
                    <a:pt x="389" y="1130"/>
                  </a:lnTo>
                  <a:cubicBezTo>
                    <a:pt x="354" y="1292"/>
                    <a:pt x="325" y="1469"/>
                    <a:pt x="308" y="1653"/>
                  </a:cubicBezTo>
                  <a:lnTo>
                    <a:pt x="308" y="1653"/>
                  </a:lnTo>
                  <a:cubicBezTo>
                    <a:pt x="281" y="1538"/>
                    <a:pt x="227" y="1453"/>
                    <a:pt x="148" y="1401"/>
                  </a:cubicBezTo>
                  <a:lnTo>
                    <a:pt x="148" y="1401"/>
                  </a:lnTo>
                  <a:cubicBezTo>
                    <a:pt x="99" y="1370"/>
                    <a:pt x="46" y="1355"/>
                    <a:pt x="0" y="1349"/>
                  </a:cubicBezTo>
                  <a:lnTo>
                    <a:pt x="0" y="1349"/>
                  </a:lnTo>
                  <a:cubicBezTo>
                    <a:pt x="0" y="1352"/>
                    <a:pt x="0" y="1355"/>
                    <a:pt x="0" y="1357"/>
                  </a:cubicBezTo>
                  <a:lnTo>
                    <a:pt x="0" y="1357"/>
                  </a:lnTo>
                  <a:cubicBezTo>
                    <a:pt x="44" y="1363"/>
                    <a:pt x="96" y="1377"/>
                    <a:pt x="143" y="1408"/>
                  </a:cubicBezTo>
                  <a:lnTo>
                    <a:pt x="143" y="1408"/>
                  </a:lnTo>
                  <a:cubicBezTo>
                    <a:pt x="227" y="1462"/>
                    <a:pt x="281" y="1554"/>
                    <a:pt x="305" y="1680"/>
                  </a:cubicBezTo>
                  <a:lnTo>
                    <a:pt x="306" y="1681"/>
                  </a:lnTo>
                  <a:lnTo>
                    <a:pt x="306" y="1681"/>
                  </a:lnTo>
                  <a:cubicBezTo>
                    <a:pt x="297" y="1791"/>
                    <a:pt x="292" y="1904"/>
                    <a:pt x="293" y="2019"/>
                  </a:cubicBezTo>
                  <a:lnTo>
                    <a:pt x="301" y="2019"/>
                  </a:lnTo>
                  <a:lnTo>
                    <a:pt x="301" y="2019"/>
                  </a:lnTo>
                  <a:cubicBezTo>
                    <a:pt x="300" y="1904"/>
                    <a:pt x="305" y="1791"/>
                    <a:pt x="314" y="1681"/>
                  </a:cubicBezTo>
                  <a:lnTo>
                    <a:pt x="314" y="1681"/>
                  </a:lnTo>
                  <a:cubicBezTo>
                    <a:pt x="324" y="1669"/>
                    <a:pt x="395" y="1587"/>
                    <a:pt x="503" y="1532"/>
                  </a:cubicBezTo>
                  <a:lnTo>
                    <a:pt x="503" y="1532"/>
                  </a:lnTo>
                  <a:cubicBezTo>
                    <a:pt x="587" y="1491"/>
                    <a:pt x="705" y="1458"/>
                    <a:pt x="840" y="1502"/>
                  </a:cubicBezTo>
                  <a:lnTo>
                    <a:pt x="840" y="1502"/>
                  </a:lnTo>
                  <a:cubicBezTo>
                    <a:pt x="841" y="1500"/>
                    <a:pt x="842" y="1497"/>
                    <a:pt x="842" y="1494"/>
                  </a:cubicBezTo>
                  <a:lnTo>
                    <a:pt x="842" y="1494"/>
                  </a:lnTo>
                  <a:cubicBezTo>
                    <a:pt x="705" y="1449"/>
                    <a:pt x="584" y="1482"/>
                    <a:pt x="500" y="1525"/>
                  </a:cubicBezTo>
                  <a:lnTo>
                    <a:pt x="500" y="1525"/>
                  </a:lnTo>
                  <a:cubicBezTo>
                    <a:pt x="405" y="1573"/>
                    <a:pt x="338" y="1642"/>
                    <a:pt x="315" y="1667"/>
                  </a:cubicBezTo>
                  <a:lnTo>
                    <a:pt x="315" y="1667"/>
                  </a:lnTo>
                  <a:cubicBezTo>
                    <a:pt x="332" y="1477"/>
                    <a:pt x="362" y="1296"/>
                    <a:pt x="397" y="1129"/>
                  </a:cubicBezTo>
                  <a:lnTo>
                    <a:pt x="397" y="1129"/>
                  </a:lnTo>
                  <a:cubicBezTo>
                    <a:pt x="405" y="1116"/>
                    <a:pt x="469" y="1018"/>
                    <a:pt x="579" y="943"/>
                  </a:cubicBezTo>
                  <a:lnTo>
                    <a:pt x="579" y="943"/>
                  </a:lnTo>
                  <a:cubicBezTo>
                    <a:pt x="655" y="892"/>
                    <a:pt x="764" y="845"/>
                    <a:pt x="900" y="858"/>
                  </a:cubicBezTo>
                  <a:lnTo>
                    <a:pt x="900" y="858"/>
                  </a:lnTo>
                  <a:cubicBezTo>
                    <a:pt x="900" y="855"/>
                    <a:pt x="899" y="853"/>
                    <a:pt x="899" y="850"/>
                  </a:cubicBezTo>
                  <a:lnTo>
                    <a:pt x="899" y="850"/>
                  </a:lnTo>
                  <a:cubicBezTo>
                    <a:pt x="762" y="836"/>
                    <a:pt x="651" y="885"/>
                    <a:pt x="574" y="937"/>
                  </a:cubicBez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95">
              <a:extLst>
                <a:ext uri="{FF2B5EF4-FFF2-40B4-BE49-F238E27FC236}">
                  <a16:creationId xmlns:a16="http://schemas.microsoft.com/office/drawing/2014/main" id="{ED7106BE-471D-5B4C-90FB-20135D9EF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0746" y="8154360"/>
              <a:ext cx="3570480" cy="2790468"/>
            </a:xfrm>
            <a:custGeom>
              <a:avLst/>
              <a:gdLst>
                <a:gd name="T0" fmla="*/ 2590 w 2866"/>
                <a:gd name="T1" fmla="*/ 0 h 2241"/>
                <a:gd name="T2" fmla="*/ 493 w 2866"/>
                <a:gd name="T3" fmla="*/ 0 h 2241"/>
                <a:gd name="T4" fmla="*/ 500 w 2866"/>
                <a:gd name="T5" fmla="*/ 61 h 2241"/>
                <a:gd name="T6" fmla="*/ 0 w 2866"/>
                <a:gd name="T7" fmla="*/ 61 h 2241"/>
                <a:gd name="T8" fmla="*/ 267 w 2866"/>
                <a:gd name="T9" fmla="*/ 2240 h 2241"/>
                <a:gd name="T10" fmla="*/ 2865 w 2866"/>
                <a:gd name="T11" fmla="*/ 2240 h 2241"/>
                <a:gd name="T12" fmla="*/ 2590 w 2866"/>
                <a:gd name="T13" fmla="*/ 0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6" h="2241">
                  <a:moveTo>
                    <a:pt x="2590" y="0"/>
                  </a:moveTo>
                  <a:lnTo>
                    <a:pt x="493" y="0"/>
                  </a:lnTo>
                  <a:lnTo>
                    <a:pt x="500" y="61"/>
                  </a:lnTo>
                  <a:lnTo>
                    <a:pt x="0" y="61"/>
                  </a:lnTo>
                  <a:lnTo>
                    <a:pt x="267" y="2240"/>
                  </a:lnTo>
                  <a:lnTo>
                    <a:pt x="2865" y="2240"/>
                  </a:lnTo>
                  <a:lnTo>
                    <a:pt x="2590" y="0"/>
                  </a:lnTo>
                </a:path>
              </a:pathLst>
            </a:custGeom>
            <a:solidFill>
              <a:srgbClr val="37276B">
                <a:alpha val="3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96">
              <a:extLst>
                <a:ext uri="{FF2B5EF4-FFF2-40B4-BE49-F238E27FC236}">
                  <a16:creationId xmlns:a16="http://schemas.microsoft.com/office/drawing/2014/main" id="{A8DE2CFE-2BD7-564E-90D0-B76205717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4" y="8231264"/>
              <a:ext cx="2026935" cy="2620184"/>
            </a:xfrm>
            <a:custGeom>
              <a:avLst/>
              <a:gdLst>
                <a:gd name="T0" fmla="*/ 0 w 1626"/>
                <a:gd name="T1" fmla="*/ 130 h 2103"/>
                <a:gd name="T2" fmla="*/ 242 w 1626"/>
                <a:gd name="T3" fmla="*/ 2102 h 2103"/>
                <a:gd name="T4" fmla="*/ 1625 w 1626"/>
                <a:gd name="T5" fmla="*/ 2102 h 2103"/>
                <a:gd name="T6" fmla="*/ 1366 w 1626"/>
                <a:gd name="T7" fmla="*/ 0 h 2103"/>
                <a:gd name="T8" fmla="*/ 159 w 1626"/>
                <a:gd name="T9" fmla="*/ 0 h 2103"/>
                <a:gd name="T10" fmla="*/ 0 w 1626"/>
                <a:gd name="T11" fmla="*/ 13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6" h="2103">
                  <a:moveTo>
                    <a:pt x="0" y="130"/>
                  </a:moveTo>
                  <a:lnTo>
                    <a:pt x="242" y="2102"/>
                  </a:lnTo>
                  <a:lnTo>
                    <a:pt x="1625" y="2102"/>
                  </a:lnTo>
                  <a:lnTo>
                    <a:pt x="136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97">
              <a:extLst>
                <a:ext uri="{FF2B5EF4-FFF2-40B4-BE49-F238E27FC236}">
                  <a16:creationId xmlns:a16="http://schemas.microsoft.com/office/drawing/2014/main" id="{DFF06FBE-665B-D442-9D14-27C4390C1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4" y="8231264"/>
              <a:ext cx="2065386" cy="2565254"/>
            </a:xfrm>
            <a:custGeom>
              <a:avLst/>
              <a:gdLst>
                <a:gd name="T0" fmla="*/ 0 w 1660"/>
                <a:gd name="T1" fmla="*/ 130 h 2059"/>
                <a:gd name="T2" fmla="*/ 237 w 1660"/>
                <a:gd name="T3" fmla="*/ 2058 h 2059"/>
                <a:gd name="T4" fmla="*/ 1659 w 1660"/>
                <a:gd name="T5" fmla="*/ 2058 h 2059"/>
                <a:gd name="T6" fmla="*/ 1406 w 1660"/>
                <a:gd name="T7" fmla="*/ 0 h 2059"/>
                <a:gd name="T8" fmla="*/ 159 w 1660"/>
                <a:gd name="T9" fmla="*/ 0 h 2059"/>
                <a:gd name="T10" fmla="*/ 0 w 1660"/>
                <a:gd name="T11" fmla="*/ 13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0" h="2059">
                  <a:moveTo>
                    <a:pt x="0" y="130"/>
                  </a:moveTo>
                  <a:lnTo>
                    <a:pt x="237" y="2058"/>
                  </a:lnTo>
                  <a:lnTo>
                    <a:pt x="1659" y="2058"/>
                  </a:lnTo>
                  <a:lnTo>
                    <a:pt x="140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98">
              <a:extLst>
                <a:ext uri="{FF2B5EF4-FFF2-40B4-BE49-F238E27FC236}">
                  <a16:creationId xmlns:a16="http://schemas.microsoft.com/office/drawing/2014/main" id="{A8D4E1B1-8A21-A049-841A-AFD2CDBEA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6" y="8231266"/>
              <a:ext cx="2098344" cy="2515814"/>
            </a:xfrm>
            <a:custGeom>
              <a:avLst/>
              <a:gdLst>
                <a:gd name="T0" fmla="*/ 0 w 1685"/>
                <a:gd name="T1" fmla="*/ 130 h 2018"/>
                <a:gd name="T2" fmla="*/ 232 w 1685"/>
                <a:gd name="T3" fmla="*/ 2017 h 2018"/>
                <a:gd name="T4" fmla="*/ 1684 w 1685"/>
                <a:gd name="T5" fmla="*/ 2017 h 2018"/>
                <a:gd name="T6" fmla="*/ 1436 w 1685"/>
                <a:gd name="T7" fmla="*/ 0 h 2018"/>
                <a:gd name="T8" fmla="*/ 159 w 1685"/>
                <a:gd name="T9" fmla="*/ 0 h 2018"/>
                <a:gd name="T10" fmla="*/ 0 w 1685"/>
                <a:gd name="T11" fmla="*/ 13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5" h="2018">
                  <a:moveTo>
                    <a:pt x="0" y="130"/>
                  </a:moveTo>
                  <a:lnTo>
                    <a:pt x="232" y="2017"/>
                  </a:lnTo>
                  <a:lnTo>
                    <a:pt x="1684" y="2017"/>
                  </a:lnTo>
                  <a:lnTo>
                    <a:pt x="1436" y="0"/>
                  </a:lnTo>
                  <a:lnTo>
                    <a:pt x="159" y="0"/>
                  </a:lnTo>
                  <a:lnTo>
                    <a:pt x="0" y="13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99">
              <a:extLst>
                <a:ext uri="{FF2B5EF4-FFF2-40B4-BE49-F238E27FC236}">
                  <a16:creationId xmlns:a16="http://schemas.microsoft.com/office/drawing/2014/main" id="{4B00028D-A940-0B47-982A-0727D7CB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09936" y="8231264"/>
              <a:ext cx="1950032" cy="2460884"/>
            </a:xfrm>
            <a:custGeom>
              <a:avLst/>
              <a:gdLst>
                <a:gd name="T0" fmla="*/ 242 w 1565"/>
                <a:gd name="T1" fmla="*/ 1973 h 1974"/>
                <a:gd name="T2" fmla="*/ 1564 w 1565"/>
                <a:gd name="T3" fmla="*/ 1973 h 1974"/>
                <a:gd name="T4" fmla="*/ 1322 w 1565"/>
                <a:gd name="T5" fmla="*/ 0 h 1974"/>
                <a:gd name="T6" fmla="*/ 0 w 1565"/>
                <a:gd name="T7" fmla="*/ 0 h 1974"/>
                <a:gd name="T8" fmla="*/ 242 w 1565"/>
                <a:gd name="T9" fmla="*/ 1973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1974">
                  <a:moveTo>
                    <a:pt x="242" y="1973"/>
                  </a:moveTo>
                  <a:lnTo>
                    <a:pt x="1564" y="1973"/>
                  </a:lnTo>
                  <a:lnTo>
                    <a:pt x="1322" y="0"/>
                  </a:lnTo>
                  <a:lnTo>
                    <a:pt x="0" y="0"/>
                  </a:lnTo>
                  <a:lnTo>
                    <a:pt x="242" y="19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100">
              <a:extLst>
                <a:ext uri="{FF2B5EF4-FFF2-40B4-BE49-F238E27FC236}">
                  <a16:creationId xmlns:a16="http://schemas.microsoft.com/office/drawing/2014/main" id="{6232CD50-7F03-7C4E-A63B-FD81B897D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0746" y="8231264"/>
              <a:ext cx="2318066" cy="2620184"/>
            </a:xfrm>
            <a:custGeom>
              <a:avLst/>
              <a:gdLst>
                <a:gd name="T0" fmla="*/ 0 w 1862"/>
                <a:gd name="T1" fmla="*/ 0 h 2103"/>
                <a:gd name="T2" fmla="*/ 258 w 1862"/>
                <a:gd name="T3" fmla="*/ 2102 h 2103"/>
                <a:gd name="T4" fmla="*/ 1861 w 1862"/>
                <a:gd name="T5" fmla="*/ 2102 h 2103"/>
                <a:gd name="T6" fmla="*/ 1619 w 1862"/>
                <a:gd name="T7" fmla="*/ 130 h 2103"/>
                <a:gd name="T8" fmla="*/ 1428 w 1862"/>
                <a:gd name="T9" fmla="*/ 0 h 2103"/>
                <a:gd name="T10" fmla="*/ 0 w 1862"/>
                <a:gd name="T11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2" h="2103">
                  <a:moveTo>
                    <a:pt x="0" y="0"/>
                  </a:moveTo>
                  <a:lnTo>
                    <a:pt x="258" y="2102"/>
                  </a:lnTo>
                  <a:lnTo>
                    <a:pt x="1861" y="2102"/>
                  </a:lnTo>
                  <a:lnTo>
                    <a:pt x="1619" y="130"/>
                  </a:lnTo>
                  <a:lnTo>
                    <a:pt x="1428" y="0"/>
                  </a:lnTo>
                  <a:lnTo>
                    <a:pt x="0" y="0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101">
              <a:extLst>
                <a:ext uri="{FF2B5EF4-FFF2-40B4-BE49-F238E27FC236}">
                  <a16:creationId xmlns:a16="http://schemas.microsoft.com/office/drawing/2014/main" id="{7E1B8462-B3FA-3244-A97D-8E5E6195A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1171" y="8231264"/>
              <a:ext cx="2252149" cy="2565254"/>
            </a:xfrm>
            <a:custGeom>
              <a:avLst/>
              <a:gdLst>
                <a:gd name="T0" fmla="*/ 0 w 1810"/>
                <a:gd name="T1" fmla="*/ 0 h 2059"/>
                <a:gd name="T2" fmla="*/ 252 w 1810"/>
                <a:gd name="T3" fmla="*/ 2058 h 2059"/>
                <a:gd name="T4" fmla="*/ 1809 w 1810"/>
                <a:gd name="T5" fmla="*/ 2058 h 2059"/>
                <a:gd name="T6" fmla="*/ 1572 w 1810"/>
                <a:gd name="T7" fmla="*/ 130 h 2059"/>
                <a:gd name="T8" fmla="*/ 1381 w 1810"/>
                <a:gd name="T9" fmla="*/ 0 h 2059"/>
                <a:gd name="T10" fmla="*/ 0 w 1810"/>
                <a:gd name="T11" fmla="*/ 0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0" h="2059">
                  <a:moveTo>
                    <a:pt x="0" y="0"/>
                  </a:moveTo>
                  <a:lnTo>
                    <a:pt x="252" y="2058"/>
                  </a:lnTo>
                  <a:lnTo>
                    <a:pt x="1809" y="2058"/>
                  </a:lnTo>
                  <a:lnTo>
                    <a:pt x="1572" y="130"/>
                  </a:lnTo>
                  <a:lnTo>
                    <a:pt x="1381" y="0"/>
                  </a:lnTo>
                  <a:lnTo>
                    <a:pt x="0" y="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102">
              <a:extLst>
                <a:ext uri="{FF2B5EF4-FFF2-40B4-BE49-F238E27FC236}">
                  <a16:creationId xmlns:a16="http://schemas.microsoft.com/office/drawing/2014/main" id="{FBEBA0A6-CE41-E24D-9C85-EFC7CA7E6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6099" y="8231266"/>
              <a:ext cx="2197218" cy="2515814"/>
            </a:xfrm>
            <a:custGeom>
              <a:avLst/>
              <a:gdLst>
                <a:gd name="T0" fmla="*/ 0 w 1763"/>
                <a:gd name="T1" fmla="*/ 0 h 2018"/>
                <a:gd name="T2" fmla="*/ 248 w 1763"/>
                <a:gd name="T3" fmla="*/ 2017 h 2018"/>
                <a:gd name="T4" fmla="*/ 1762 w 1763"/>
                <a:gd name="T5" fmla="*/ 2017 h 2018"/>
                <a:gd name="T6" fmla="*/ 1530 w 1763"/>
                <a:gd name="T7" fmla="*/ 130 h 2018"/>
                <a:gd name="T8" fmla="*/ 1339 w 1763"/>
                <a:gd name="T9" fmla="*/ 0 h 2018"/>
                <a:gd name="T10" fmla="*/ 0 w 1763"/>
                <a:gd name="T11" fmla="*/ 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3" h="2018">
                  <a:moveTo>
                    <a:pt x="0" y="0"/>
                  </a:moveTo>
                  <a:lnTo>
                    <a:pt x="248" y="2017"/>
                  </a:lnTo>
                  <a:lnTo>
                    <a:pt x="1762" y="2017"/>
                  </a:lnTo>
                  <a:lnTo>
                    <a:pt x="1530" y="130"/>
                  </a:lnTo>
                  <a:lnTo>
                    <a:pt x="1339" y="0"/>
                  </a:lnTo>
                  <a:lnTo>
                    <a:pt x="0" y="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103">
              <a:extLst>
                <a:ext uri="{FF2B5EF4-FFF2-40B4-BE49-F238E27FC236}">
                  <a16:creationId xmlns:a16="http://schemas.microsoft.com/office/drawing/2014/main" id="{31308F2B-F82F-F948-AED7-2E0319252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2017" y="8231264"/>
              <a:ext cx="1906085" cy="2460884"/>
            </a:xfrm>
            <a:custGeom>
              <a:avLst/>
              <a:gdLst>
                <a:gd name="T0" fmla="*/ 0 w 1529"/>
                <a:gd name="T1" fmla="*/ 0 h 1974"/>
                <a:gd name="T2" fmla="*/ 242 w 1529"/>
                <a:gd name="T3" fmla="*/ 1973 h 1974"/>
                <a:gd name="T4" fmla="*/ 1528 w 1529"/>
                <a:gd name="T5" fmla="*/ 1973 h 1974"/>
                <a:gd name="T6" fmla="*/ 1286 w 1529"/>
                <a:gd name="T7" fmla="*/ 0 h 1974"/>
                <a:gd name="T8" fmla="*/ 0 w 1529"/>
                <a:gd name="T9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9" h="1974">
                  <a:moveTo>
                    <a:pt x="0" y="0"/>
                  </a:moveTo>
                  <a:lnTo>
                    <a:pt x="242" y="1973"/>
                  </a:lnTo>
                  <a:lnTo>
                    <a:pt x="1528" y="1973"/>
                  </a:lnTo>
                  <a:lnTo>
                    <a:pt x="1286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104">
              <a:extLst>
                <a:ext uri="{FF2B5EF4-FFF2-40B4-BE49-F238E27FC236}">
                  <a16:creationId xmlns:a16="http://schemas.microsoft.com/office/drawing/2014/main" id="{AAD06B2F-4336-774E-87FC-4C947B715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2186" y="8231264"/>
              <a:ext cx="499868" cy="2620184"/>
            </a:xfrm>
            <a:custGeom>
              <a:avLst/>
              <a:gdLst>
                <a:gd name="T0" fmla="*/ 0 w 402"/>
                <a:gd name="T1" fmla="*/ 130 h 2103"/>
                <a:gd name="T2" fmla="*/ 159 w 402"/>
                <a:gd name="T3" fmla="*/ 0 h 2103"/>
                <a:gd name="T4" fmla="*/ 401 w 402"/>
                <a:gd name="T5" fmla="*/ 1973 h 2103"/>
                <a:gd name="T6" fmla="*/ 242 w 402"/>
                <a:gd name="T7" fmla="*/ 2102 h 2103"/>
                <a:gd name="T8" fmla="*/ 0 w 402"/>
                <a:gd name="T9" fmla="*/ 13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2103">
                  <a:moveTo>
                    <a:pt x="0" y="130"/>
                  </a:moveTo>
                  <a:lnTo>
                    <a:pt x="159" y="0"/>
                  </a:lnTo>
                  <a:lnTo>
                    <a:pt x="401" y="1973"/>
                  </a:lnTo>
                  <a:lnTo>
                    <a:pt x="242" y="2102"/>
                  </a:lnTo>
                  <a:lnTo>
                    <a:pt x="0" y="130"/>
                  </a:lnTo>
                </a:path>
              </a:pathLst>
            </a:custGeom>
            <a:solidFill>
              <a:srgbClr val="C6B5C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111">
              <a:extLst>
                <a:ext uri="{FF2B5EF4-FFF2-40B4-BE49-F238E27FC236}">
                  <a16:creationId xmlns:a16="http://schemas.microsoft.com/office/drawing/2014/main" id="{BBF33BA5-D942-5B49-A250-9DA10EA365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68111" y="9285928"/>
              <a:ext cx="752546" cy="543814"/>
            </a:xfrm>
            <a:custGeom>
              <a:avLst/>
              <a:gdLst>
                <a:gd name="T0" fmla="*/ 604 w 605"/>
                <a:gd name="T1" fmla="*/ 435 h 436"/>
                <a:gd name="T2" fmla="*/ 54 w 605"/>
                <a:gd name="T3" fmla="*/ 435 h 436"/>
                <a:gd name="T4" fmla="*/ 0 w 605"/>
                <a:gd name="T5" fmla="*/ 0 h 436"/>
                <a:gd name="T6" fmla="*/ 550 w 605"/>
                <a:gd name="T7" fmla="*/ 0 h 436"/>
                <a:gd name="T8" fmla="*/ 604 w 605"/>
                <a:gd name="T9" fmla="*/ 4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36">
                  <a:moveTo>
                    <a:pt x="604" y="435"/>
                  </a:moveTo>
                  <a:lnTo>
                    <a:pt x="54" y="435"/>
                  </a:lnTo>
                  <a:lnTo>
                    <a:pt x="0" y="0"/>
                  </a:lnTo>
                  <a:lnTo>
                    <a:pt x="550" y="0"/>
                  </a:lnTo>
                  <a:lnTo>
                    <a:pt x="604" y="435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124">
              <a:extLst>
                <a:ext uri="{FF2B5EF4-FFF2-40B4-BE49-F238E27FC236}">
                  <a16:creationId xmlns:a16="http://schemas.microsoft.com/office/drawing/2014/main" id="{82E677F5-6A48-E64B-9BC2-E98472CEDB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67514" y="10049464"/>
              <a:ext cx="1340303" cy="241693"/>
            </a:xfrm>
            <a:custGeom>
              <a:avLst/>
              <a:gdLst>
                <a:gd name="T0" fmla="*/ 1075 w 1076"/>
                <a:gd name="T1" fmla="*/ 195 h 196"/>
                <a:gd name="T2" fmla="*/ 24 w 1076"/>
                <a:gd name="T3" fmla="*/ 195 h 196"/>
                <a:gd name="T4" fmla="*/ 0 w 1076"/>
                <a:gd name="T5" fmla="*/ 0 h 196"/>
                <a:gd name="T6" fmla="*/ 1051 w 1076"/>
                <a:gd name="T7" fmla="*/ 0 h 196"/>
                <a:gd name="T8" fmla="*/ 1075 w 1076"/>
                <a:gd name="T9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6" h="196">
                  <a:moveTo>
                    <a:pt x="1075" y="195"/>
                  </a:moveTo>
                  <a:lnTo>
                    <a:pt x="24" y="195"/>
                  </a:lnTo>
                  <a:lnTo>
                    <a:pt x="0" y="0"/>
                  </a:lnTo>
                  <a:lnTo>
                    <a:pt x="1051" y="0"/>
                  </a:lnTo>
                  <a:lnTo>
                    <a:pt x="1075" y="195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52">
              <a:extLst>
                <a:ext uri="{FF2B5EF4-FFF2-40B4-BE49-F238E27FC236}">
                  <a16:creationId xmlns:a16="http://schemas.microsoft.com/office/drawing/2014/main" id="{3E15BC1C-9561-204F-B51C-0D10EB1ED0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8134" y="9258466"/>
              <a:ext cx="3137453" cy="1174204"/>
            </a:xfrm>
            <a:custGeom>
              <a:avLst/>
              <a:gdLst>
                <a:gd name="connsiteX0" fmla="*/ 25164 w 3137453"/>
                <a:gd name="connsiteY0" fmla="*/ 1120582 h 1174204"/>
                <a:gd name="connsiteX1" fmla="*/ 881105 w 3137453"/>
                <a:gd name="connsiteY1" fmla="*/ 1120582 h 1174204"/>
                <a:gd name="connsiteX2" fmla="*/ 905951 w 3137453"/>
                <a:gd name="connsiteY2" fmla="*/ 1142816 h 1174204"/>
                <a:gd name="connsiteX3" fmla="*/ 881105 w 3137453"/>
                <a:gd name="connsiteY3" fmla="*/ 1174204 h 1174204"/>
                <a:gd name="connsiteX4" fmla="*/ 25164 w 3137453"/>
                <a:gd name="connsiteY4" fmla="*/ 1174204 h 1174204"/>
                <a:gd name="connsiteX5" fmla="*/ 318 w 3137453"/>
                <a:gd name="connsiteY5" fmla="*/ 1149355 h 1174204"/>
                <a:gd name="connsiteX6" fmla="*/ 25164 w 3137453"/>
                <a:gd name="connsiteY6" fmla="*/ 1120582 h 1174204"/>
                <a:gd name="connsiteX7" fmla="*/ 2699165 w 3137453"/>
                <a:gd name="connsiteY7" fmla="*/ 186763 h 1174204"/>
                <a:gd name="connsiteX8" fmla="*/ 3112391 w 3137453"/>
                <a:gd name="connsiteY8" fmla="*/ 186763 h 1174204"/>
                <a:gd name="connsiteX9" fmla="*/ 3137359 w 3137453"/>
                <a:gd name="connsiteY9" fmla="*/ 210304 h 1174204"/>
                <a:gd name="connsiteX10" fmla="*/ 3112391 w 3137453"/>
                <a:gd name="connsiteY10" fmla="*/ 240385 h 1174204"/>
                <a:gd name="connsiteX11" fmla="*/ 2699165 w 3137453"/>
                <a:gd name="connsiteY11" fmla="*/ 240385 h 1174204"/>
                <a:gd name="connsiteX12" fmla="*/ 2674196 w 3137453"/>
                <a:gd name="connsiteY12" fmla="*/ 216844 h 1174204"/>
                <a:gd name="connsiteX13" fmla="*/ 2699165 w 3137453"/>
                <a:gd name="connsiteY13" fmla="*/ 186763 h 1174204"/>
                <a:gd name="connsiteX14" fmla="*/ 2678368 w 3137453"/>
                <a:gd name="connsiteY14" fmla="*/ 21972 h 1174204"/>
                <a:gd name="connsiteX15" fmla="*/ 3090492 w 3137453"/>
                <a:gd name="connsiteY15" fmla="*/ 21972 h 1174204"/>
                <a:gd name="connsiteX16" fmla="*/ 3115394 w 3137453"/>
                <a:gd name="connsiteY16" fmla="*/ 42470 h 1174204"/>
                <a:gd name="connsiteX17" fmla="*/ 3090492 w 3137453"/>
                <a:gd name="connsiteY17" fmla="*/ 70202 h 1174204"/>
                <a:gd name="connsiteX18" fmla="*/ 2678368 w 3137453"/>
                <a:gd name="connsiteY18" fmla="*/ 70202 h 1174204"/>
                <a:gd name="connsiteX19" fmla="*/ 2653466 w 3137453"/>
                <a:gd name="connsiteY19" fmla="*/ 48499 h 1174204"/>
                <a:gd name="connsiteX20" fmla="*/ 2678368 w 3137453"/>
                <a:gd name="connsiteY20" fmla="*/ 21972 h 1174204"/>
                <a:gd name="connsiteX21" fmla="*/ 650088 w 3137453"/>
                <a:gd name="connsiteY21" fmla="*/ 0 h 1174204"/>
                <a:gd name="connsiteX22" fmla="*/ 1133831 w 3137453"/>
                <a:gd name="connsiteY22" fmla="*/ 0 h 1174204"/>
                <a:gd name="connsiteX23" fmla="*/ 1158638 w 3137453"/>
                <a:gd name="connsiteY23" fmla="*/ 23541 h 1174204"/>
                <a:gd name="connsiteX24" fmla="*/ 1133831 w 3137453"/>
                <a:gd name="connsiteY24" fmla="*/ 53622 h 1174204"/>
                <a:gd name="connsiteX25" fmla="*/ 650088 w 3137453"/>
                <a:gd name="connsiteY25" fmla="*/ 53622 h 1174204"/>
                <a:gd name="connsiteX26" fmla="*/ 625280 w 3137453"/>
                <a:gd name="connsiteY26" fmla="*/ 31389 h 1174204"/>
                <a:gd name="connsiteX27" fmla="*/ 650088 w 3137453"/>
                <a:gd name="connsiteY27" fmla="*/ 0 h 1174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37453" h="1174204">
                  <a:moveTo>
                    <a:pt x="25164" y="1120582"/>
                  </a:moveTo>
                  <a:lnTo>
                    <a:pt x="881105" y="1120582"/>
                  </a:lnTo>
                  <a:cubicBezTo>
                    <a:pt x="894770" y="1120582"/>
                    <a:pt x="904709" y="1131045"/>
                    <a:pt x="905951" y="1142816"/>
                  </a:cubicBezTo>
                  <a:cubicBezTo>
                    <a:pt x="908436" y="1159818"/>
                    <a:pt x="896013" y="1174204"/>
                    <a:pt x="881105" y="1174204"/>
                  </a:cubicBezTo>
                  <a:lnTo>
                    <a:pt x="25164" y="1174204"/>
                  </a:lnTo>
                  <a:cubicBezTo>
                    <a:pt x="11498" y="1174204"/>
                    <a:pt x="1560" y="1163741"/>
                    <a:pt x="318" y="1149355"/>
                  </a:cubicBezTo>
                  <a:cubicBezTo>
                    <a:pt x="-2167" y="1134968"/>
                    <a:pt x="10256" y="1120582"/>
                    <a:pt x="25164" y="1120582"/>
                  </a:cubicBezTo>
                  <a:close/>
                  <a:moveTo>
                    <a:pt x="2699165" y="186763"/>
                  </a:moveTo>
                  <a:lnTo>
                    <a:pt x="3112391" y="186763"/>
                  </a:lnTo>
                  <a:cubicBezTo>
                    <a:pt x="3124875" y="186763"/>
                    <a:pt x="3136111" y="195918"/>
                    <a:pt x="3137359" y="210304"/>
                  </a:cubicBezTo>
                  <a:cubicBezTo>
                    <a:pt x="3138608" y="225999"/>
                    <a:pt x="3127372" y="240385"/>
                    <a:pt x="3112391" y="240385"/>
                  </a:cubicBezTo>
                  <a:lnTo>
                    <a:pt x="2699165" y="240385"/>
                  </a:lnTo>
                  <a:cubicBezTo>
                    <a:pt x="2686681" y="240385"/>
                    <a:pt x="2675445" y="229922"/>
                    <a:pt x="2674196" y="216844"/>
                  </a:cubicBezTo>
                  <a:cubicBezTo>
                    <a:pt x="2672948" y="199842"/>
                    <a:pt x="2684184" y="186763"/>
                    <a:pt x="2699165" y="186763"/>
                  </a:cubicBezTo>
                  <a:close/>
                  <a:moveTo>
                    <a:pt x="2678368" y="21972"/>
                  </a:moveTo>
                  <a:lnTo>
                    <a:pt x="3090492" y="21972"/>
                  </a:lnTo>
                  <a:cubicBezTo>
                    <a:pt x="3102943" y="21972"/>
                    <a:pt x="3112904" y="30412"/>
                    <a:pt x="3115394" y="42470"/>
                  </a:cubicBezTo>
                  <a:cubicBezTo>
                    <a:pt x="3116639" y="56939"/>
                    <a:pt x="3104188" y="70202"/>
                    <a:pt x="3090492" y="70202"/>
                  </a:cubicBezTo>
                  <a:lnTo>
                    <a:pt x="2678368" y="70202"/>
                  </a:lnTo>
                  <a:cubicBezTo>
                    <a:pt x="2665917" y="70202"/>
                    <a:pt x="2654711" y="60556"/>
                    <a:pt x="2653466" y="48499"/>
                  </a:cubicBezTo>
                  <a:cubicBezTo>
                    <a:pt x="2650976" y="34030"/>
                    <a:pt x="2663427" y="21972"/>
                    <a:pt x="2678368" y="21972"/>
                  </a:cubicBezTo>
                  <a:close/>
                  <a:moveTo>
                    <a:pt x="650088" y="0"/>
                  </a:moveTo>
                  <a:lnTo>
                    <a:pt x="1133831" y="0"/>
                  </a:lnTo>
                  <a:cubicBezTo>
                    <a:pt x="1146234" y="0"/>
                    <a:pt x="1157398" y="11771"/>
                    <a:pt x="1158638" y="23541"/>
                  </a:cubicBezTo>
                  <a:cubicBezTo>
                    <a:pt x="1161119" y="39236"/>
                    <a:pt x="1148715" y="53622"/>
                    <a:pt x="1133831" y="53622"/>
                  </a:cubicBezTo>
                  <a:lnTo>
                    <a:pt x="650088" y="53622"/>
                  </a:lnTo>
                  <a:cubicBezTo>
                    <a:pt x="637684" y="53622"/>
                    <a:pt x="626521" y="44467"/>
                    <a:pt x="625280" y="31389"/>
                  </a:cubicBezTo>
                  <a:cubicBezTo>
                    <a:pt x="624040" y="14386"/>
                    <a:pt x="635203" y="0"/>
                    <a:pt x="650088" y="0"/>
                  </a:cubicBezTo>
                  <a:close/>
                </a:path>
              </a:pathLst>
            </a:custGeom>
            <a:solidFill>
              <a:srgbClr val="26A7BC">
                <a:alpha val="2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21E786B8-B9B7-204A-A161-3B8BB780C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5427" y="8396052"/>
              <a:ext cx="3478018" cy="1915870"/>
            </a:xfrm>
            <a:custGeom>
              <a:avLst/>
              <a:gdLst>
                <a:gd name="connsiteX0" fmla="*/ 2250931 w 3478018"/>
                <a:gd name="connsiteY0" fmla="*/ 1867636 h 1915870"/>
                <a:gd name="connsiteX1" fmla="*/ 3452791 w 3478018"/>
                <a:gd name="connsiteY1" fmla="*/ 1867636 h 1915870"/>
                <a:gd name="connsiteX2" fmla="*/ 3477700 w 3478018"/>
                <a:gd name="connsiteY2" fmla="*/ 1889341 h 1915870"/>
                <a:gd name="connsiteX3" fmla="*/ 3452791 w 3478018"/>
                <a:gd name="connsiteY3" fmla="*/ 1915870 h 1915870"/>
                <a:gd name="connsiteX4" fmla="*/ 2250931 w 3478018"/>
                <a:gd name="connsiteY4" fmla="*/ 1915870 h 1915870"/>
                <a:gd name="connsiteX5" fmla="*/ 2226022 w 3478018"/>
                <a:gd name="connsiteY5" fmla="*/ 1895371 h 1915870"/>
                <a:gd name="connsiteX6" fmla="*/ 2250931 w 3478018"/>
                <a:gd name="connsiteY6" fmla="*/ 1867636 h 1915870"/>
                <a:gd name="connsiteX7" fmla="*/ 2233254 w 3478018"/>
                <a:gd name="connsiteY7" fmla="*/ 1702847 h 1915870"/>
                <a:gd name="connsiteX8" fmla="*/ 3437503 w 3478018"/>
                <a:gd name="connsiteY8" fmla="*/ 1702847 h 1915870"/>
                <a:gd name="connsiteX9" fmla="*/ 3462461 w 3478018"/>
                <a:gd name="connsiteY9" fmla="*/ 1726388 h 1915870"/>
                <a:gd name="connsiteX10" fmla="*/ 3437503 w 3478018"/>
                <a:gd name="connsiteY10" fmla="*/ 1756469 h 1915870"/>
                <a:gd name="connsiteX11" fmla="*/ 2233254 w 3478018"/>
                <a:gd name="connsiteY11" fmla="*/ 1756469 h 1915870"/>
                <a:gd name="connsiteX12" fmla="*/ 2208296 w 3478018"/>
                <a:gd name="connsiteY12" fmla="*/ 1732928 h 1915870"/>
                <a:gd name="connsiteX13" fmla="*/ 2233254 w 3478018"/>
                <a:gd name="connsiteY13" fmla="*/ 1702847 h 1915870"/>
                <a:gd name="connsiteX14" fmla="*/ 2212503 w 3478018"/>
                <a:gd name="connsiteY14" fmla="*/ 1538055 h 1915870"/>
                <a:gd name="connsiteX15" fmla="*/ 3414311 w 3478018"/>
                <a:gd name="connsiteY15" fmla="*/ 1538055 h 1915870"/>
                <a:gd name="connsiteX16" fmla="*/ 3439245 w 3478018"/>
                <a:gd name="connsiteY16" fmla="*/ 1561596 h 1915870"/>
                <a:gd name="connsiteX17" fmla="*/ 3414311 w 3478018"/>
                <a:gd name="connsiteY17" fmla="*/ 1591677 h 1915870"/>
                <a:gd name="connsiteX18" fmla="*/ 2212503 w 3478018"/>
                <a:gd name="connsiteY18" fmla="*/ 1591677 h 1915870"/>
                <a:gd name="connsiteX19" fmla="*/ 2187569 w 3478018"/>
                <a:gd name="connsiteY19" fmla="*/ 1568136 h 1915870"/>
                <a:gd name="connsiteX20" fmla="*/ 2212503 w 3478018"/>
                <a:gd name="connsiteY20" fmla="*/ 1538055 h 1915870"/>
                <a:gd name="connsiteX21" fmla="*/ 207495 w 3478018"/>
                <a:gd name="connsiteY21" fmla="*/ 1461153 h 1915870"/>
                <a:gd name="connsiteX22" fmla="*/ 1465576 w 3478018"/>
                <a:gd name="connsiteY22" fmla="*/ 1461153 h 1915870"/>
                <a:gd name="connsiteX23" fmla="*/ 1490464 w 3478018"/>
                <a:gd name="connsiteY23" fmla="*/ 1484694 h 1915870"/>
                <a:gd name="connsiteX24" fmla="*/ 1465576 w 3478018"/>
                <a:gd name="connsiteY24" fmla="*/ 1514775 h 1915870"/>
                <a:gd name="connsiteX25" fmla="*/ 207495 w 3478018"/>
                <a:gd name="connsiteY25" fmla="*/ 1514775 h 1915870"/>
                <a:gd name="connsiteX26" fmla="*/ 182607 w 3478018"/>
                <a:gd name="connsiteY26" fmla="*/ 1491234 h 1915870"/>
                <a:gd name="connsiteX27" fmla="*/ 207495 w 3478018"/>
                <a:gd name="connsiteY27" fmla="*/ 1461153 h 1915870"/>
                <a:gd name="connsiteX28" fmla="*/ 2980249 w 3478018"/>
                <a:gd name="connsiteY28" fmla="*/ 1373262 h 1915870"/>
                <a:gd name="connsiteX29" fmla="*/ 3392376 w 3478018"/>
                <a:gd name="connsiteY29" fmla="*/ 1373262 h 1915870"/>
                <a:gd name="connsiteX30" fmla="*/ 3417278 w 3478018"/>
                <a:gd name="connsiteY30" fmla="*/ 1394967 h 1915870"/>
                <a:gd name="connsiteX31" fmla="*/ 3392376 w 3478018"/>
                <a:gd name="connsiteY31" fmla="*/ 1421496 h 1915870"/>
                <a:gd name="connsiteX32" fmla="*/ 2980249 w 3478018"/>
                <a:gd name="connsiteY32" fmla="*/ 1421496 h 1915870"/>
                <a:gd name="connsiteX33" fmla="*/ 2955347 w 3478018"/>
                <a:gd name="connsiteY33" fmla="*/ 1400997 h 1915870"/>
                <a:gd name="connsiteX34" fmla="*/ 2980249 w 3478018"/>
                <a:gd name="connsiteY34" fmla="*/ 1373262 h 1915870"/>
                <a:gd name="connsiteX35" fmla="*/ 184301 w 3478018"/>
                <a:gd name="connsiteY35" fmla="*/ 1263401 h 1915870"/>
                <a:gd name="connsiteX36" fmla="*/ 1442331 w 3478018"/>
                <a:gd name="connsiteY36" fmla="*/ 1263401 h 1915870"/>
                <a:gd name="connsiteX37" fmla="*/ 1467242 w 3478018"/>
                <a:gd name="connsiteY37" fmla="*/ 1285106 h 1915870"/>
                <a:gd name="connsiteX38" fmla="*/ 1442331 w 3478018"/>
                <a:gd name="connsiteY38" fmla="*/ 1311635 h 1915870"/>
                <a:gd name="connsiteX39" fmla="*/ 184301 w 3478018"/>
                <a:gd name="connsiteY39" fmla="*/ 1311635 h 1915870"/>
                <a:gd name="connsiteX40" fmla="*/ 159390 w 3478018"/>
                <a:gd name="connsiteY40" fmla="*/ 1291136 h 1915870"/>
                <a:gd name="connsiteX41" fmla="*/ 184301 w 3478018"/>
                <a:gd name="connsiteY41" fmla="*/ 1263401 h 1915870"/>
                <a:gd name="connsiteX42" fmla="*/ 2959449 w 3478018"/>
                <a:gd name="connsiteY42" fmla="*/ 1208471 h 1915870"/>
                <a:gd name="connsiteX43" fmla="*/ 3370480 w 3478018"/>
                <a:gd name="connsiteY43" fmla="*/ 1208471 h 1915870"/>
                <a:gd name="connsiteX44" fmla="*/ 3395316 w 3478018"/>
                <a:gd name="connsiteY44" fmla="*/ 1228971 h 1915870"/>
                <a:gd name="connsiteX45" fmla="*/ 3370480 w 3478018"/>
                <a:gd name="connsiteY45" fmla="*/ 1256705 h 1915870"/>
                <a:gd name="connsiteX46" fmla="*/ 2959449 w 3478018"/>
                <a:gd name="connsiteY46" fmla="*/ 1256705 h 1915870"/>
                <a:gd name="connsiteX47" fmla="*/ 2934614 w 3478018"/>
                <a:gd name="connsiteY47" fmla="*/ 1235000 h 1915870"/>
                <a:gd name="connsiteX48" fmla="*/ 2959449 w 3478018"/>
                <a:gd name="connsiteY48" fmla="*/ 1208471 h 1915870"/>
                <a:gd name="connsiteX49" fmla="*/ 158057 w 3478018"/>
                <a:gd name="connsiteY49" fmla="*/ 1065652 h 1915870"/>
                <a:gd name="connsiteX50" fmla="*/ 1414898 w 3478018"/>
                <a:gd name="connsiteY50" fmla="*/ 1065652 h 1915870"/>
                <a:gd name="connsiteX51" fmla="*/ 1441030 w 3478018"/>
                <a:gd name="connsiteY51" fmla="*/ 1086152 h 1915870"/>
                <a:gd name="connsiteX52" fmla="*/ 1414898 w 3478018"/>
                <a:gd name="connsiteY52" fmla="*/ 1113886 h 1915870"/>
                <a:gd name="connsiteX53" fmla="*/ 158057 w 3478018"/>
                <a:gd name="connsiteY53" fmla="*/ 1113886 h 1915870"/>
                <a:gd name="connsiteX54" fmla="*/ 133169 w 3478018"/>
                <a:gd name="connsiteY54" fmla="*/ 1092181 h 1915870"/>
                <a:gd name="connsiteX55" fmla="*/ 158057 w 3478018"/>
                <a:gd name="connsiteY55" fmla="*/ 1065652 h 1915870"/>
                <a:gd name="connsiteX56" fmla="*/ 107352 w 3478018"/>
                <a:gd name="connsiteY56" fmla="*/ 681141 h 1915870"/>
                <a:gd name="connsiteX57" fmla="*/ 592212 w 3478018"/>
                <a:gd name="connsiteY57" fmla="*/ 681141 h 1915870"/>
                <a:gd name="connsiteX58" fmla="*/ 617077 w 3478018"/>
                <a:gd name="connsiteY58" fmla="*/ 704682 h 1915870"/>
                <a:gd name="connsiteX59" fmla="*/ 592212 w 3478018"/>
                <a:gd name="connsiteY59" fmla="*/ 734763 h 1915870"/>
                <a:gd name="connsiteX60" fmla="*/ 107352 w 3478018"/>
                <a:gd name="connsiteY60" fmla="*/ 734763 h 1915870"/>
                <a:gd name="connsiteX61" fmla="*/ 82487 w 3478018"/>
                <a:gd name="connsiteY61" fmla="*/ 711222 h 1915870"/>
                <a:gd name="connsiteX62" fmla="*/ 107352 w 3478018"/>
                <a:gd name="connsiteY62" fmla="*/ 681141 h 1915870"/>
                <a:gd name="connsiteX63" fmla="*/ 2091656 w 3478018"/>
                <a:gd name="connsiteY63" fmla="*/ 554802 h 1915870"/>
                <a:gd name="connsiteX64" fmla="*/ 3294711 w 3478018"/>
                <a:gd name="connsiteY64" fmla="*/ 554802 h 1915870"/>
                <a:gd name="connsiteX65" fmla="*/ 3319645 w 3478018"/>
                <a:gd name="connsiteY65" fmla="*/ 578343 h 1915870"/>
                <a:gd name="connsiteX66" fmla="*/ 3294711 w 3478018"/>
                <a:gd name="connsiteY66" fmla="*/ 608424 h 1915870"/>
                <a:gd name="connsiteX67" fmla="*/ 2091656 w 3478018"/>
                <a:gd name="connsiteY67" fmla="*/ 608424 h 1915870"/>
                <a:gd name="connsiteX68" fmla="*/ 2066722 w 3478018"/>
                <a:gd name="connsiteY68" fmla="*/ 584883 h 1915870"/>
                <a:gd name="connsiteX69" fmla="*/ 2091656 w 3478018"/>
                <a:gd name="connsiteY69" fmla="*/ 554802 h 1915870"/>
                <a:gd name="connsiteX70" fmla="*/ 81064 w 3478018"/>
                <a:gd name="connsiteY70" fmla="*/ 455926 h 1915870"/>
                <a:gd name="connsiteX71" fmla="*/ 564807 w 3478018"/>
                <a:gd name="connsiteY71" fmla="*/ 455926 h 1915870"/>
                <a:gd name="connsiteX72" fmla="*/ 589614 w 3478018"/>
                <a:gd name="connsiteY72" fmla="*/ 477630 h 1915870"/>
                <a:gd name="connsiteX73" fmla="*/ 564807 w 3478018"/>
                <a:gd name="connsiteY73" fmla="*/ 504156 h 1915870"/>
                <a:gd name="connsiteX74" fmla="*/ 81064 w 3478018"/>
                <a:gd name="connsiteY74" fmla="*/ 504156 h 1915870"/>
                <a:gd name="connsiteX75" fmla="*/ 56257 w 3478018"/>
                <a:gd name="connsiteY75" fmla="*/ 482453 h 1915870"/>
                <a:gd name="connsiteX76" fmla="*/ 81064 w 3478018"/>
                <a:gd name="connsiteY76" fmla="*/ 455926 h 1915870"/>
                <a:gd name="connsiteX77" fmla="*/ 2068437 w 3478018"/>
                <a:gd name="connsiteY77" fmla="*/ 390011 h 1915870"/>
                <a:gd name="connsiteX78" fmla="*/ 3271492 w 3478018"/>
                <a:gd name="connsiteY78" fmla="*/ 390011 h 1915870"/>
                <a:gd name="connsiteX79" fmla="*/ 3296426 w 3478018"/>
                <a:gd name="connsiteY79" fmla="*/ 410509 h 1915870"/>
                <a:gd name="connsiteX80" fmla="*/ 3271492 w 3478018"/>
                <a:gd name="connsiteY80" fmla="*/ 438241 h 1915870"/>
                <a:gd name="connsiteX81" fmla="*/ 2068437 w 3478018"/>
                <a:gd name="connsiteY81" fmla="*/ 438241 h 1915870"/>
                <a:gd name="connsiteX82" fmla="*/ 2043504 w 3478018"/>
                <a:gd name="connsiteY82" fmla="*/ 416538 h 1915870"/>
                <a:gd name="connsiteX83" fmla="*/ 2068437 w 3478018"/>
                <a:gd name="connsiteY83" fmla="*/ 390011 h 1915870"/>
                <a:gd name="connsiteX84" fmla="*/ 2048930 w 3478018"/>
                <a:gd name="connsiteY84" fmla="*/ 225220 h 1915870"/>
                <a:gd name="connsiteX85" fmla="*/ 3249549 w 3478018"/>
                <a:gd name="connsiteY85" fmla="*/ 225220 h 1915870"/>
                <a:gd name="connsiteX86" fmla="*/ 3274458 w 3478018"/>
                <a:gd name="connsiteY86" fmla="*/ 246924 h 1915870"/>
                <a:gd name="connsiteX87" fmla="*/ 3249549 w 3478018"/>
                <a:gd name="connsiteY87" fmla="*/ 273450 h 1915870"/>
                <a:gd name="connsiteX88" fmla="*/ 2048930 w 3478018"/>
                <a:gd name="connsiteY88" fmla="*/ 273450 h 1915870"/>
                <a:gd name="connsiteX89" fmla="*/ 2022776 w 3478018"/>
                <a:gd name="connsiteY89" fmla="*/ 252952 h 1915870"/>
                <a:gd name="connsiteX90" fmla="*/ 2048930 w 3478018"/>
                <a:gd name="connsiteY90" fmla="*/ 225220 h 1915870"/>
                <a:gd name="connsiteX91" fmla="*/ 53601 w 3478018"/>
                <a:gd name="connsiteY91" fmla="*/ 225220 h 1915870"/>
                <a:gd name="connsiteX92" fmla="*/ 536104 w 3478018"/>
                <a:gd name="connsiteY92" fmla="*/ 225220 h 1915870"/>
                <a:gd name="connsiteX93" fmla="*/ 560911 w 3478018"/>
                <a:gd name="connsiteY93" fmla="*/ 246924 h 1915870"/>
                <a:gd name="connsiteX94" fmla="*/ 536104 w 3478018"/>
                <a:gd name="connsiteY94" fmla="*/ 273450 h 1915870"/>
                <a:gd name="connsiteX95" fmla="*/ 53601 w 3478018"/>
                <a:gd name="connsiteY95" fmla="*/ 273450 h 1915870"/>
                <a:gd name="connsiteX96" fmla="*/ 27553 w 3478018"/>
                <a:gd name="connsiteY96" fmla="*/ 252952 h 1915870"/>
                <a:gd name="connsiteX97" fmla="*/ 53601 w 3478018"/>
                <a:gd name="connsiteY97" fmla="*/ 225220 h 1915870"/>
                <a:gd name="connsiteX98" fmla="*/ 37335 w 3478018"/>
                <a:gd name="connsiteY98" fmla="*/ 104370 h 1915870"/>
                <a:gd name="connsiteX99" fmla="*/ 524893 w 3478018"/>
                <a:gd name="connsiteY99" fmla="*/ 104370 h 1915870"/>
                <a:gd name="connsiteX100" fmla="*/ 549896 w 3478018"/>
                <a:gd name="connsiteY100" fmla="*/ 127187 h 1915870"/>
                <a:gd name="connsiteX101" fmla="*/ 549896 w 3478018"/>
                <a:gd name="connsiteY101" fmla="*/ 138596 h 1915870"/>
                <a:gd name="connsiteX102" fmla="*/ 524893 w 3478018"/>
                <a:gd name="connsiteY102" fmla="*/ 169019 h 1915870"/>
                <a:gd name="connsiteX103" fmla="*/ 37335 w 3478018"/>
                <a:gd name="connsiteY103" fmla="*/ 169019 h 1915870"/>
                <a:gd name="connsiteX104" fmla="*/ 12332 w 3478018"/>
                <a:gd name="connsiteY104" fmla="*/ 144934 h 1915870"/>
                <a:gd name="connsiteX105" fmla="*/ 12332 w 3478018"/>
                <a:gd name="connsiteY105" fmla="*/ 133526 h 1915870"/>
                <a:gd name="connsiteX106" fmla="*/ 37335 w 3478018"/>
                <a:gd name="connsiteY106" fmla="*/ 104370 h 1915870"/>
                <a:gd name="connsiteX107" fmla="*/ 2031210 w 3478018"/>
                <a:gd name="connsiteY107" fmla="*/ 60429 h 1915870"/>
                <a:gd name="connsiteX108" fmla="*/ 3233070 w 3478018"/>
                <a:gd name="connsiteY108" fmla="*/ 60429 h 1915870"/>
                <a:gd name="connsiteX109" fmla="*/ 3257979 w 3478018"/>
                <a:gd name="connsiteY109" fmla="*/ 83970 h 1915870"/>
                <a:gd name="connsiteX110" fmla="*/ 3233070 w 3478018"/>
                <a:gd name="connsiteY110" fmla="*/ 114051 h 1915870"/>
                <a:gd name="connsiteX111" fmla="*/ 2031210 w 3478018"/>
                <a:gd name="connsiteY111" fmla="*/ 114051 h 1915870"/>
                <a:gd name="connsiteX112" fmla="*/ 2006301 w 3478018"/>
                <a:gd name="connsiteY112" fmla="*/ 90510 h 1915870"/>
                <a:gd name="connsiteX113" fmla="*/ 2031210 w 3478018"/>
                <a:gd name="connsiteY113" fmla="*/ 60429 h 1915870"/>
                <a:gd name="connsiteX114" fmla="*/ 25098 w 3478018"/>
                <a:gd name="connsiteY114" fmla="*/ 0 h 1915870"/>
                <a:gd name="connsiteX115" fmla="*/ 512655 w 3478018"/>
                <a:gd name="connsiteY115" fmla="*/ 0 h 1915870"/>
                <a:gd name="connsiteX116" fmla="*/ 537658 w 3478018"/>
                <a:gd name="connsiteY116" fmla="*/ 23265 h 1915870"/>
                <a:gd name="connsiteX117" fmla="*/ 538909 w 3478018"/>
                <a:gd name="connsiteY117" fmla="*/ 34897 h 1915870"/>
                <a:gd name="connsiteX118" fmla="*/ 513906 w 3478018"/>
                <a:gd name="connsiteY118" fmla="*/ 64625 h 1915870"/>
                <a:gd name="connsiteX119" fmla="*/ 26348 w 3478018"/>
                <a:gd name="connsiteY119" fmla="*/ 64625 h 1915870"/>
                <a:gd name="connsiteX120" fmla="*/ 1345 w 3478018"/>
                <a:gd name="connsiteY120" fmla="*/ 41360 h 1915870"/>
                <a:gd name="connsiteX121" fmla="*/ 95 w 3478018"/>
                <a:gd name="connsiteY121" fmla="*/ 29727 h 1915870"/>
                <a:gd name="connsiteX122" fmla="*/ 25098 w 3478018"/>
                <a:gd name="connsiteY122" fmla="*/ 0 h 191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478018" h="1915870">
                  <a:moveTo>
                    <a:pt x="2250931" y="1867636"/>
                  </a:moveTo>
                  <a:lnTo>
                    <a:pt x="3452791" y="1867636"/>
                  </a:lnTo>
                  <a:cubicBezTo>
                    <a:pt x="3465245" y="1867636"/>
                    <a:pt x="3476454" y="1876077"/>
                    <a:pt x="3477700" y="1889341"/>
                  </a:cubicBezTo>
                  <a:cubicBezTo>
                    <a:pt x="3480191" y="1903812"/>
                    <a:pt x="3467736" y="1915870"/>
                    <a:pt x="3452791" y="1915870"/>
                  </a:cubicBezTo>
                  <a:lnTo>
                    <a:pt x="2250931" y="1915870"/>
                  </a:lnTo>
                  <a:cubicBezTo>
                    <a:pt x="2238476" y="1915870"/>
                    <a:pt x="2228513" y="1907429"/>
                    <a:pt x="2226022" y="1895371"/>
                  </a:cubicBezTo>
                  <a:cubicBezTo>
                    <a:pt x="2223531" y="1880900"/>
                    <a:pt x="2235986" y="1867636"/>
                    <a:pt x="2250931" y="1867636"/>
                  </a:cubicBezTo>
                  <a:close/>
                  <a:moveTo>
                    <a:pt x="2233254" y="1702847"/>
                  </a:moveTo>
                  <a:lnTo>
                    <a:pt x="3437503" y="1702847"/>
                  </a:lnTo>
                  <a:cubicBezTo>
                    <a:pt x="3449982" y="1702847"/>
                    <a:pt x="3461213" y="1713310"/>
                    <a:pt x="3462461" y="1726388"/>
                  </a:cubicBezTo>
                  <a:cubicBezTo>
                    <a:pt x="3463709" y="1742083"/>
                    <a:pt x="3452478" y="1756469"/>
                    <a:pt x="3437503" y="1756469"/>
                  </a:cubicBezTo>
                  <a:lnTo>
                    <a:pt x="2233254" y="1756469"/>
                  </a:lnTo>
                  <a:cubicBezTo>
                    <a:pt x="2220775" y="1756469"/>
                    <a:pt x="2209544" y="1746006"/>
                    <a:pt x="2208296" y="1732928"/>
                  </a:cubicBezTo>
                  <a:cubicBezTo>
                    <a:pt x="2207048" y="1717233"/>
                    <a:pt x="2218279" y="1702847"/>
                    <a:pt x="2233254" y="1702847"/>
                  </a:cubicBezTo>
                  <a:close/>
                  <a:moveTo>
                    <a:pt x="2212503" y="1538055"/>
                  </a:moveTo>
                  <a:lnTo>
                    <a:pt x="3414311" y="1538055"/>
                  </a:lnTo>
                  <a:cubicBezTo>
                    <a:pt x="3426778" y="1538055"/>
                    <a:pt x="3437998" y="1549826"/>
                    <a:pt x="3439245" y="1561596"/>
                  </a:cubicBezTo>
                  <a:cubicBezTo>
                    <a:pt x="3441738" y="1577291"/>
                    <a:pt x="3429271" y="1591677"/>
                    <a:pt x="3414311" y="1591677"/>
                  </a:cubicBezTo>
                  <a:lnTo>
                    <a:pt x="2212503" y="1591677"/>
                  </a:lnTo>
                  <a:cubicBezTo>
                    <a:pt x="2200036" y="1591677"/>
                    <a:pt x="2188816" y="1582522"/>
                    <a:pt x="2187569" y="1568136"/>
                  </a:cubicBezTo>
                  <a:cubicBezTo>
                    <a:pt x="2185076" y="1552441"/>
                    <a:pt x="2197543" y="1538055"/>
                    <a:pt x="2212503" y="1538055"/>
                  </a:cubicBezTo>
                  <a:close/>
                  <a:moveTo>
                    <a:pt x="207495" y="1461153"/>
                  </a:moveTo>
                  <a:lnTo>
                    <a:pt x="1465576" y="1461153"/>
                  </a:lnTo>
                  <a:cubicBezTo>
                    <a:pt x="1478020" y="1461153"/>
                    <a:pt x="1489220" y="1471616"/>
                    <a:pt x="1490464" y="1484694"/>
                  </a:cubicBezTo>
                  <a:cubicBezTo>
                    <a:pt x="1491709" y="1500389"/>
                    <a:pt x="1480509" y="1514775"/>
                    <a:pt x="1465576" y="1514775"/>
                  </a:cubicBezTo>
                  <a:lnTo>
                    <a:pt x="207495" y="1514775"/>
                  </a:lnTo>
                  <a:cubicBezTo>
                    <a:pt x="195051" y="1514775"/>
                    <a:pt x="185096" y="1504312"/>
                    <a:pt x="182607" y="1491234"/>
                  </a:cubicBezTo>
                  <a:cubicBezTo>
                    <a:pt x="180118" y="1475539"/>
                    <a:pt x="192562" y="1461153"/>
                    <a:pt x="207495" y="1461153"/>
                  </a:cubicBezTo>
                  <a:close/>
                  <a:moveTo>
                    <a:pt x="2980249" y="1373262"/>
                  </a:moveTo>
                  <a:lnTo>
                    <a:pt x="3392376" y="1373262"/>
                  </a:lnTo>
                  <a:cubicBezTo>
                    <a:pt x="3406072" y="1373262"/>
                    <a:pt x="3416033" y="1382909"/>
                    <a:pt x="3417278" y="1394967"/>
                  </a:cubicBezTo>
                  <a:cubicBezTo>
                    <a:pt x="3419768" y="1409438"/>
                    <a:pt x="3408562" y="1421496"/>
                    <a:pt x="3392376" y="1421496"/>
                  </a:cubicBezTo>
                  <a:lnTo>
                    <a:pt x="2980249" y="1421496"/>
                  </a:lnTo>
                  <a:cubicBezTo>
                    <a:pt x="2967798" y="1421496"/>
                    <a:pt x="2957837" y="1413055"/>
                    <a:pt x="2955347" y="1400997"/>
                  </a:cubicBezTo>
                  <a:cubicBezTo>
                    <a:pt x="2954102" y="1386526"/>
                    <a:pt x="2965308" y="1373262"/>
                    <a:pt x="2980249" y="1373262"/>
                  </a:cubicBezTo>
                  <a:close/>
                  <a:moveTo>
                    <a:pt x="184301" y="1263401"/>
                  </a:moveTo>
                  <a:lnTo>
                    <a:pt x="1442331" y="1263401"/>
                  </a:lnTo>
                  <a:cubicBezTo>
                    <a:pt x="1456032" y="1263401"/>
                    <a:pt x="1465997" y="1273048"/>
                    <a:pt x="1467242" y="1285106"/>
                  </a:cubicBezTo>
                  <a:cubicBezTo>
                    <a:pt x="1469733" y="1299577"/>
                    <a:pt x="1458523" y="1311635"/>
                    <a:pt x="1442331" y="1311635"/>
                  </a:cubicBezTo>
                  <a:lnTo>
                    <a:pt x="184301" y="1311635"/>
                  </a:lnTo>
                  <a:cubicBezTo>
                    <a:pt x="171845" y="1311635"/>
                    <a:pt x="160635" y="1303194"/>
                    <a:pt x="159390" y="1291136"/>
                  </a:cubicBezTo>
                  <a:cubicBezTo>
                    <a:pt x="158144" y="1276665"/>
                    <a:pt x="169354" y="1263401"/>
                    <a:pt x="184301" y="1263401"/>
                  </a:cubicBezTo>
                  <a:close/>
                  <a:moveTo>
                    <a:pt x="2959449" y="1208471"/>
                  </a:moveTo>
                  <a:lnTo>
                    <a:pt x="3370480" y="1208471"/>
                  </a:lnTo>
                  <a:cubicBezTo>
                    <a:pt x="3382898" y="1208471"/>
                    <a:pt x="3394074" y="1216912"/>
                    <a:pt x="3395316" y="1228971"/>
                  </a:cubicBezTo>
                  <a:cubicBezTo>
                    <a:pt x="3397799" y="1244647"/>
                    <a:pt x="3385381" y="1256705"/>
                    <a:pt x="3370480" y="1256705"/>
                  </a:cubicBezTo>
                  <a:lnTo>
                    <a:pt x="2959449" y="1256705"/>
                  </a:lnTo>
                  <a:cubicBezTo>
                    <a:pt x="2947031" y="1256705"/>
                    <a:pt x="2937097" y="1247058"/>
                    <a:pt x="2934614" y="1235000"/>
                  </a:cubicBezTo>
                  <a:cubicBezTo>
                    <a:pt x="2932130" y="1220530"/>
                    <a:pt x="2944548" y="1208471"/>
                    <a:pt x="2959449" y="1208471"/>
                  </a:cubicBezTo>
                  <a:close/>
                  <a:moveTo>
                    <a:pt x="158057" y="1065652"/>
                  </a:moveTo>
                  <a:lnTo>
                    <a:pt x="1414898" y="1065652"/>
                  </a:lnTo>
                  <a:cubicBezTo>
                    <a:pt x="1427342" y="1065652"/>
                    <a:pt x="1438541" y="1074093"/>
                    <a:pt x="1441030" y="1086152"/>
                  </a:cubicBezTo>
                  <a:cubicBezTo>
                    <a:pt x="1442275" y="1101828"/>
                    <a:pt x="1429831" y="1113886"/>
                    <a:pt x="1414898" y="1113886"/>
                  </a:cubicBezTo>
                  <a:lnTo>
                    <a:pt x="158057" y="1113886"/>
                  </a:lnTo>
                  <a:cubicBezTo>
                    <a:pt x="145613" y="1113886"/>
                    <a:pt x="134413" y="1105445"/>
                    <a:pt x="133169" y="1092181"/>
                  </a:cubicBezTo>
                  <a:cubicBezTo>
                    <a:pt x="130680" y="1077711"/>
                    <a:pt x="143124" y="1065652"/>
                    <a:pt x="158057" y="1065652"/>
                  </a:cubicBezTo>
                  <a:close/>
                  <a:moveTo>
                    <a:pt x="107352" y="681141"/>
                  </a:moveTo>
                  <a:lnTo>
                    <a:pt x="592212" y="681141"/>
                  </a:lnTo>
                  <a:cubicBezTo>
                    <a:pt x="604644" y="681141"/>
                    <a:pt x="615833" y="691604"/>
                    <a:pt x="617077" y="704682"/>
                  </a:cubicBezTo>
                  <a:cubicBezTo>
                    <a:pt x="618320" y="720377"/>
                    <a:pt x="607131" y="734763"/>
                    <a:pt x="592212" y="734763"/>
                  </a:cubicBezTo>
                  <a:lnTo>
                    <a:pt x="107352" y="734763"/>
                  </a:lnTo>
                  <a:cubicBezTo>
                    <a:pt x="94920" y="734763"/>
                    <a:pt x="83730" y="724300"/>
                    <a:pt x="82487" y="711222"/>
                  </a:cubicBezTo>
                  <a:cubicBezTo>
                    <a:pt x="81244" y="695527"/>
                    <a:pt x="92433" y="681141"/>
                    <a:pt x="107352" y="681141"/>
                  </a:cubicBezTo>
                  <a:close/>
                  <a:moveTo>
                    <a:pt x="2091656" y="554802"/>
                  </a:moveTo>
                  <a:lnTo>
                    <a:pt x="3294711" y="554802"/>
                  </a:lnTo>
                  <a:cubicBezTo>
                    <a:pt x="3305931" y="554802"/>
                    <a:pt x="3318398" y="565265"/>
                    <a:pt x="3319645" y="578343"/>
                  </a:cubicBezTo>
                  <a:cubicBezTo>
                    <a:pt x="3320891" y="594038"/>
                    <a:pt x="3309671" y="608424"/>
                    <a:pt x="3294711" y="608424"/>
                  </a:cubicBezTo>
                  <a:lnTo>
                    <a:pt x="2091656" y="608424"/>
                  </a:lnTo>
                  <a:cubicBezTo>
                    <a:pt x="2079189" y="608424"/>
                    <a:pt x="2067969" y="597961"/>
                    <a:pt x="2066722" y="584883"/>
                  </a:cubicBezTo>
                  <a:cubicBezTo>
                    <a:pt x="2064229" y="569188"/>
                    <a:pt x="2076696" y="554802"/>
                    <a:pt x="2091656" y="554802"/>
                  </a:cubicBezTo>
                  <a:close/>
                  <a:moveTo>
                    <a:pt x="81064" y="455926"/>
                  </a:moveTo>
                  <a:lnTo>
                    <a:pt x="564807" y="455926"/>
                  </a:lnTo>
                  <a:cubicBezTo>
                    <a:pt x="577211" y="455926"/>
                    <a:pt x="587134" y="464366"/>
                    <a:pt x="589614" y="477630"/>
                  </a:cubicBezTo>
                  <a:cubicBezTo>
                    <a:pt x="590855" y="492099"/>
                    <a:pt x="579691" y="504156"/>
                    <a:pt x="564807" y="504156"/>
                  </a:cubicBezTo>
                  <a:lnTo>
                    <a:pt x="81064" y="504156"/>
                  </a:lnTo>
                  <a:cubicBezTo>
                    <a:pt x="68660" y="504156"/>
                    <a:pt x="57497" y="495716"/>
                    <a:pt x="56257" y="482453"/>
                  </a:cubicBezTo>
                  <a:cubicBezTo>
                    <a:pt x="53776" y="467984"/>
                    <a:pt x="66180" y="455926"/>
                    <a:pt x="81064" y="455926"/>
                  </a:cubicBezTo>
                  <a:close/>
                  <a:moveTo>
                    <a:pt x="2068437" y="390011"/>
                  </a:moveTo>
                  <a:lnTo>
                    <a:pt x="3271492" y="390011"/>
                  </a:lnTo>
                  <a:cubicBezTo>
                    <a:pt x="3283959" y="390011"/>
                    <a:pt x="3295179" y="398451"/>
                    <a:pt x="3296426" y="410509"/>
                  </a:cubicBezTo>
                  <a:cubicBezTo>
                    <a:pt x="3298919" y="424978"/>
                    <a:pt x="3286452" y="438241"/>
                    <a:pt x="3271492" y="438241"/>
                  </a:cubicBezTo>
                  <a:lnTo>
                    <a:pt x="2068437" y="438241"/>
                  </a:lnTo>
                  <a:cubicBezTo>
                    <a:pt x="2057217" y="438241"/>
                    <a:pt x="2044750" y="429801"/>
                    <a:pt x="2043504" y="416538"/>
                  </a:cubicBezTo>
                  <a:cubicBezTo>
                    <a:pt x="2042257" y="402069"/>
                    <a:pt x="2053477" y="390011"/>
                    <a:pt x="2068437" y="390011"/>
                  </a:cubicBezTo>
                  <a:close/>
                  <a:moveTo>
                    <a:pt x="2048930" y="225220"/>
                  </a:moveTo>
                  <a:lnTo>
                    <a:pt x="3249549" y="225220"/>
                  </a:lnTo>
                  <a:cubicBezTo>
                    <a:pt x="3262003" y="225220"/>
                    <a:pt x="3273212" y="233660"/>
                    <a:pt x="3274458" y="246924"/>
                  </a:cubicBezTo>
                  <a:cubicBezTo>
                    <a:pt x="3276949" y="261393"/>
                    <a:pt x="3264494" y="273450"/>
                    <a:pt x="3249549" y="273450"/>
                  </a:cubicBezTo>
                  <a:lnTo>
                    <a:pt x="2048930" y="273450"/>
                  </a:lnTo>
                  <a:cubicBezTo>
                    <a:pt x="2035230" y="273450"/>
                    <a:pt x="2025267" y="265010"/>
                    <a:pt x="2022776" y="252952"/>
                  </a:cubicBezTo>
                  <a:cubicBezTo>
                    <a:pt x="2020285" y="237278"/>
                    <a:pt x="2032740" y="225220"/>
                    <a:pt x="2048930" y="225220"/>
                  </a:cubicBezTo>
                  <a:close/>
                  <a:moveTo>
                    <a:pt x="53601" y="225220"/>
                  </a:moveTo>
                  <a:lnTo>
                    <a:pt x="536104" y="225220"/>
                  </a:lnTo>
                  <a:cubicBezTo>
                    <a:pt x="549748" y="225220"/>
                    <a:pt x="559671" y="233660"/>
                    <a:pt x="560911" y="246924"/>
                  </a:cubicBezTo>
                  <a:cubicBezTo>
                    <a:pt x="563392" y="261393"/>
                    <a:pt x="552228" y="273450"/>
                    <a:pt x="536104" y="273450"/>
                  </a:cubicBezTo>
                  <a:lnTo>
                    <a:pt x="53601" y="273450"/>
                  </a:lnTo>
                  <a:cubicBezTo>
                    <a:pt x="39957" y="273450"/>
                    <a:pt x="30034" y="265010"/>
                    <a:pt x="27553" y="252952"/>
                  </a:cubicBezTo>
                  <a:cubicBezTo>
                    <a:pt x="26313" y="237278"/>
                    <a:pt x="38717" y="225220"/>
                    <a:pt x="53601" y="225220"/>
                  </a:cubicBezTo>
                  <a:close/>
                  <a:moveTo>
                    <a:pt x="37335" y="104370"/>
                  </a:moveTo>
                  <a:lnTo>
                    <a:pt x="524893" y="104370"/>
                  </a:lnTo>
                  <a:cubicBezTo>
                    <a:pt x="536144" y="104370"/>
                    <a:pt x="547395" y="114511"/>
                    <a:pt x="549896" y="127187"/>
                  </a:cubicBezTo>
                  <a:lnTo>
                    <a:pt x="549896" y="138596"/>
                  </a:lnTo>
                  <a:cubicBezTo>
                    <a:pt x="552396" y="155075"/>
                    <a:pt x="539894" y="169019"/>
                    <a:pt x="524893" y="169019"/>
                  </a:cubicBezTo>
                  <a:lnTo>
                    <a:pt x="37335" y="169019"/>
                  </a:lnTo>
                  <a:cubicBezTo>
                    <a:pt x="26084" y="169019"/>
                    <a:pt x="14833" y="158878"/>
                    <a:pt x="12332" y="144934"/>
                  </a:cubicBezTo>
                  <a:lnTo>
                    <a:pt x="12332" y="133526"/>
                  </a:lnTo>
                  <a:cubicBezTo>
                    <a:pt x="9832" y="118314"/>
                    <a:pt x="22333" y="104370"/>
                    <a:pt x="37335" y="104370"/>
                  </a:cubicBezTo>
                  <a:close/>
                  <a:moveTo>
                    <a:pt x="2031210" y="60429"/>
                  </a:moveTo>
                  <a:lnTo>
                    <a:pt x="3233070" y="60429"/>
                  </a:lnTo>
                  <a:cubicBezTo>
                    <a:pt x="3245524" y="60429"/>
                    <a:pt x="3256733" y="70892"/>
                    <a:pt x="3257979" y="83970"/>
                  </a:cubicBezTo>
                  <a:cubicBezTo>
                    <a:pt x="3260469" y="99665"/>
                    <a:pt x="3248015" y="114051"/>
                    <a:pt x="3233070" y="114051"/>
                  </a:cubicBezTo>
                  <a:lnTo>
                    <a:pt x="2031210" y="114051"/>
                  </a:lnTo>
                  <a:cubicBezTo>
                    <a:pt x="2018755" y="114051"/>
                    <a:pt x="2008792" y="104896"/>
                    <a:pt x="2006301" y="90510"/>
                  </a:cubicBezTo>
                  <a:cubicBezTo>
                    <a:pt x="2003810" y="74815"/>
                    <a:pt x="2016265" y="60429"/>
                    <a:pt x="2031210" y="60429"/>
                  </a:cubicBezTo>
                  <a:close/>
                  <a:moveTo>
                    <a:pt x="25098" y="0"/>
                  </a:moveTo>
                  <a:lnTo>
                    <a:pt x="512655" y="0"/>
                  </a:lnTo>
                  <a:cubicBezTo>
                    <a:pt x="525157" y="0"/>
                    <a:pt x="536408" y="10340"/>
                    <a:pt x="537658" y="23265"/>
                  </a:cubicBezTo>
                  <a:lnTo>
                    <a:pt x="538909" y="34897"/>
                  </a:lnTo>
                  <a:cubicBezTo>
                    <a:pt x="541409" y="50407"/>
                    <a:pt x="528907" y="64625"/>
                    <a:pt x="513906" y="64625"/>
                  </a:cubicBezTo>
                  <a:lnTo>
                    <a:pt x="26348" y="64625"/>
                  </a:lnTo>
                  <a:cubicBezTo>
                    <a:pt x="13847" y="64625"/>
                    <a:pt x="3846" y="55577"/>
                    <a:pt x="1345" y="41360"/>
                  </a:cubicBezTo>
                  <a:lnTo>
                    <a:pt x="95" y="29727"/>
                  </a:lnTo>
                  <a:cubicBezTo>
                    <a:pt x="-1155" y="14217"/>
                    <a:pt x="10096" y="0"/>
                    <a:pt x="25098" y="0"/>
                  </a:cubicBezTo>
                  <a:close/>
                </a:path>
              </a:pathLst>
            </a:custGeom>
            <a:solidFill>
              <a:srgbClr val="9960BE">
                <a:alpha val="20000"/>
              </a:srgbClr>
            </a:soli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128">
              <a:extLst>
                <a:ext uri="{FF2B5EF4-FFF2-40B4-BE49-F238E27FC236}">
                  <a16:creationId xmlns:a16="http://schemas.microsoft.com/office/drawing/2014/main" id="{C22FB8C6-DE03-8E44-80F9-A551C56B5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2452" y="10049464"/>
              <a:ext cx="499868" cy="241693"/>
            </a:xfrm>
            <a:custGeom>
              <a:avLst/>
              <a:gdLst>
                <a:gd name="T0" fmla="*/ 399 w 400"/>
                <a:gd name="T1" fmla="*/ 195 h 196"/>
                <a:gd name="T2" fmla="*/ 24 w 400"/>
                <a:gd name="T3" fmla="*/ 195 h 196"/>
                <a:gd name="T4" fmla="*/ 0 w 400"/>
                <a:gd name="T5" fmla="*/ 0 h 196"/>
                <a:gd name="T6" fmla="*/ 374 w 400"/>
                <a:gd name="T7" fmla="*/ 0 h 196"/>
                <a:gd name="T8" fmla="*/ 399 w 400"/>
                <a:gd name="T9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196">
                  <a:moveTo>
                    <a:pt x="399" y="195"/>
                  </a:moveTo>
                  <a:lnTo>
                    <a:pt x="24" y="195"/>
                  </a:lnTo>
                  <a:lnTo>
                    <a:pt x="0" y="0"/>
                  </a:lnTo>
                  <a:lnTo>
                    <a:pt x="374" y="0"/>
                  </a:lnTo>
                  <a:lnTo>
                    <a:pt x="399" y="195"/>
                  </a:ln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129">
              <a:extLst>
                <a:ext uri="{FF2B5EF4-FFF2-40B4-BE49-F238E27FC236}">
                  <a16:creationId xmlns:a16="http://schemas.microsoft.com/office/drawing/2014/main" id="{ED8E040A-6CF1-CC4E-A7DD-7C75B504D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2902" y="9445229"/>
              <a:ext cx="400990" cy="54930"/>
            </a:xfrm>
            <a:custGeom>
              <a:avLst/>
              <a:gdLst>
                <a:gd name="T0" fmla="*/ 323 w 324"/>
                <a:gd name="T1" fmla="*/ 44 h 45"/>
                <a:gd name="T2" fmla="*/ 6 w 324"/>
                <a:gd name="T3" fmla="*/ 44 h 45"/>
                <a:gd name="T4" fmla="*/ 0 w 324"/>
                <a:gd name="T5" fmla="*/ 0 h 45"/>
                <a:gd name="T6" fmla="*/ 318 w 324"/>
                <a:gd name="T7" fmla="*/ 0 h 45"/>
                <a:gd name="T8" fmla="*/ 323 w 324"/>
                <a:gd name="T9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45">
                  <a:moveTo>
                    <a:pt x="323" y="44"/>
                  </a:moveTo>
                  <a:lnTo>
                    <a:pt x="6" y="44"/>
                  </a:lnTo>
                  <a:lnTo>
                    <a:pt x="0" y="0"/>
                  </a:lnTo>
                  <a:lnTo>
                    <a:pt x="318" y="0"/>
                  </a:lnTo>
                  <a:lnTo>
                    <a:pt x="323" y="44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130">
              <a:extLst>
                <a:ext uri="{FF2B5EF4-FFF2-40B4-BE49-F238E27FC236}">
                  <a16:creationId xmlns:a16="http://schemas.microsoft.com/office/drawing/2014/main" id="{077DD08E-F127-C445-94E4-E358142E9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65861" y="9500158"/>
              <a:ext cx="362541" cy="175778"/>
            </a:xfrm>
            <a:custGeom>
              <a:avLst/>
              <a:gdLst>
                <a:gd name="T0" fmla="*/ 274 w 293"/>
                <a:gd name="T1" fmla="*/ 0 h 139"/>
                <a:gd name="T2" fmla="*/ 0 w 293"/>
                <a:gd name="T3" fmla="*/ 0 h 139"/>
                <a:gd name="T4" fmla="*/ 17 w 293"/>
                <a:gd name="T5" fmla="*/ 138 h 139"/>
                <a:gd name="T6" fmla="*/ 292 w 293"/>
                <a:gd name="T7" fmla="*/ 138 h 139"/>
                <a:gd name="T8" fmla="*/ 274 w 293"/>
                <a:gd name="T9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3" h="139">
                  <a:moveTo>
                    <a:pt x="274" y="0"/>
                  </a:moveTo>
                  <a:lnTo>
                    <a:pt x="0" y="0"/>
                  </a:lnTo>
                  <a:lnTo>
                    <a:pt x="17" y="138"/>
                  </a:lnTo>
                  <a:lnTo>
                    <a:pt x="292" y="138"/>
                  </a:lnTo>
                  <a:lnTo>
                    <a:pt x="274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131">
              <a:extLst>
                <a:ext uri="{FF2B5EF4-FFF2-40B4-BE49-F238E27FC236}">
                  <a16:creationId xmlns:a16="http://schemas.microsoft.com/office/drawing/2014/main" id="{8281E47E-6B68-CE46-B4AB-5B5348CFC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03184" y="9533116"/>
              <a:ext cx="93383" cy="82395"/>
            </a:xfrm>
            <a:custGeom>
              <a:avLst/>
              <a:gdLst>
                <a:gd name="T0" fmla="*/ 72 w 76"/>
                <a:gd name="T1" fmla="*/ 32 h 65"/>
                <a:gd name="T2" fmla="*/ 72 w 76"/>
                <a:gd name="T3" fmla="*/ 32 h 65"/>
                <a:gd name="T4" fmla="*/ 41 w 76"/>
                <a:gd name="T5" fmla="*/ 64 h 65"/>
                <a:gd name="T6" fmla="*/ 41 w 76"/>
                <a:gd name="T7" fmla="*/ 64 h 65"/>
                <a:gd name="T8" fmla="*/ 2 w 76"/>
                <a:gd name="T9" fmla="*/ 32 h 65"/>
                <a:gd name="T10" fmla="*/ 2 w 76"/>
                <a:gd name="T11" fmla="*/ 32 h 65"/>
                <a:gd name="T12" fmla="*/ 33 w 76"/>
                <a:gd name="T13" fmla="*/ 0 h 65"/>
                <a:gd name="T14" fmla="*/ 33 w 76"/>
                <a:gd name="T15" fmla="*/ 0 h 65"/>
                <a:gd name="T16" fmla="*/ 72 w 76"/>
                <a:gd name="T17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65">
                  <a:moveTo>
                    <a:pt x="72" y="32"/>
                  </a:moveTo>
                  <a:lnTo>
                    <a:pt x="72" y="32"/>
                  </a:lnTo>
                  <a:cubicBezTo>
                    <a:pt x="75" y="50"/>
                    <a:pt x="60" y="64"/>
                    <a:pt x="41" y="64"/>
                  </a:cubicBezTo>
                  <a:lnTo>
                    <a:pt x="41" y="64"/>
                  </a:lnTo>
                  <a:cubicBezTo>
                    <a:pt x="22" y="64"/>
                    <a:pt x="4" y="50"/>
                    <a:pt x="2" y="32"/>
                  </a:cubicBezTo>
                  <a:lnTo>
                    <a:pt x="2" y="32"/>
                  </a:lnTo>
                  <a:cubicBezTo>
                    <a:pt x="0" y="14"/>
                    <a:pt x="14" y="0"/>
                    <a:pt x="33" y="0"/>
                  </a:cubicBezTo>
                  <a:lnTo>
                    <a:pt x="33" y="0"/>
                  </a:lnTo>
                  <a:cubicBezTo>
                    <a:pt x="53" y="0"/>
                    <a:pt x="70" y="14"/>
                    <a:pt x="72" y="32"/>
                  </a:cubicBez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132">
              <a:extLst>
                <a:ext uri="{FF2B5EF4-FFF2-40B4-BE49-F238E27FC236}">
                  <a16:creationId xmlns:a16="http://schemas.microsoft.com/office/drawing/2014/main" id="{EF67F594-98CF-2649-ADB7-CFCAF9DA7A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70493" y="8231264"/>
              <a:ext cx="538319" cy="2620184"/>
            </a:xfrm>
            <a:custGeom>
              <a:avLst/>
              <a:gdLst>
                <a:gd name="T0" fmla="*/ 0 w 434"/>
                <a:gd name="T1" fmla="*/ 0 h 2103"/>
                <a:gd name="T2" fmla="*/ 242 w 434"/>
                <a:gd name="T3" fmla="*/ 1973 h 2103"/>
                <a:gd name="T4" fmla="*/ 433 w 434"/>
                <a:gd name="T5" fmla="*/ 2102 h 2103"/>
                <a:gd name="T6" fmla="*/ 191 w 434"/>
                <a:gd name="T7" fmla="*/ 130 h 2103"/>
                <a:gd name="T8" fmla="*/ 0 w 434"/>
                <a:gd name="T9" fmla="*/ 0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2103">
                  <a:moveTo>
                    <a:pt x="0" y="0"/>
                  </a:moveTo>
                  <a:lnTo>
                    <a:pt x="242" y="1973"/>
                  </a:lnTo>
                  <a:lnTo>
                    <a:pt x="433" y="2102"/>
                  </a:lnTo>
                  <a:lnTo>
                    <a:pt x="191" y="130"/>
                  </a:lnTo>
                  <a:lnTo>
                    <a:pt x="0" y="0"/>
                  </a:lnTo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133">
              <a:extLst>
                <a:ext uri="{FF2B5EF4-FFF2-40B4-BE49-F238E27FC236}">
                  <a16:creationId xmlns:a16="http://schemas.microsoft.com/office/drawing/2014/main" id="{4F0CEC94-D24F-4144-A1CE-DF0905773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988" y="8368593"/>
              <a:ext cx="774518" cy="823956"/>
            </a:xfrm>
            <a:custGeom>
              <a:avLst/>
              <a:gdLst>
                <a:gd name="T0" fmla="*/ 619 w 620"/>
                <a:gd name="T1" fmla="*/ 659 h 660"/>
                <a:gd name="T2" fmla="*/ 81 w 620"/>
                <a:gd name="T3" fmla="*/ 659 h 660"/>
                <a:gd name="T4" fmla="*/ 0 w 620"/>
                <a:gd name="T5" fmla="*/ 0 h 660"/>
                <a:gd name="T6" fmla="*/ 538 w 620"/>
                <a:gd name="T7" fmla="*/ 0 h 660"/>
                <a:gd name="T8" fmla="*/ 619 w 620"/>
                <a:gd name="T9" fmla="*/ 659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0" h="660">
                  <a:moveTo>
                    <a:pt x="619" y="659"/>
                  </a:moveTo>
                  <a:lnTo>
                    <a:pt x="81" y="659"/>
                  </a:lnTo>
                  <a:lnTo>
                    <a:pt x="0" y="0"/>
                  </a:lnTo>
                  <a:lnTo>
                    <a:pt x="538" y="0"/>
                  </a:lnTo>
                  <a:lnTo>
                    <a:pt x="619" y="659"/>
                  </a:lnTo>
                </a:path>
              </a:pathLst>
            </a:custGeom>
            <a:solidFill>
              <a:srgbClr val="D2F1F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134">
              <a:extLst>
                <a:ext uri="{FF2B5EF4-FFF2-40B4-BE49-F238E27FC236}">
                  <a16:creationId xmlns:a16="http://schemas.microsoft.com/office/drawing/2014/main" id="{B0194340-825F-174A-BB52-44A085436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7805" y="8522397"/>
              <a:ext cx="483389" cy="510851"/>
            </a:xfrm>
            <a:custGeom>
              <a:avLst/>
              <a:gdLst>
                <a:gd name="T0" fmla="*/ 386 w 387"/>
                <a:gd name="T1" fmla="*/ 410 h 411"/>
                <a:gd name="T2" fmla="*/ 51 w 387"/>
                <a:gd name="T3" fmla="*/ 410 h 411"/>
                <a:gd name="T4" fmla="*/ 0 w 387"/>
                <a:gd name="T5" fmla="*/ 0 h 411"/>
                <a:gd name="T6" fmla="*/ 336 w 387"/>
                <a:gd name="T7" fmla="*/ 0 h 411"/>
                <a:gd name="T8" fmla="*/ 386 w 387"/>
                <a:gd name="T9" fmla="*/ 41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411">
                  <a:moveTo>
                    <a:pt x="386" y="410"/>
                  </a:moveTo>
                  <a:lnTo>
                    <a:pt x="51" y="410"/>
                  </a:lnTo>
                  <a:lnTo>
                    <a:pt x="0" y="0"/>
                  </a:lnTo>
                  <a:lnTo>
                    <a:pt x="336" y="0"/>
                  </a:lnTo>
                  <a:lnTo>
                    <a:pt x="386" y="410"/>
                  </a:ln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35">
              <a:extLst>
                <a:ext uri="{FF2B5EF4-FFF2-40B4-BE49-F238E27FC236}">
                  <a16:creationId xmlns:a16="http://schemas.microsoft.com/office/drawing/2014/main" id="{2F158634-646C-7A4C-A2E2-802636CE6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8653" y="8599301"/>
              <a:ext cx="219722" cy="186763"/>
            </a:xfrm>
            <a:custGeom>
              <a:avLst/>
              <a:gdLst>
                <a:gd name="T0" fmla="*/ 172 w 178"/>
                <a:gd name="T1" fmla="*/ 76 h 152"/>
                <a:gd name="T2" fmla="*/ 172 w 178"/>
                <a:gd name="T3" fmla="*/ 76 h 152"/>
                <a:gd name="T4" fmla="*/ 97 w 178"/>
                <a:gd name="T5" fmla="*/ 151 h 152"/>
                <a:gd name="T6" fmla="*/ 97 w 178"/>
                <a:gd name="T7" fmla="*/ 151 h 152"/>
                <a:gd name="T8" fmla="*/ 5 w 178"/>
                <a:gd name="T9" fmla="*/ 76 h 152"/>
                <a:gd name="T10" fmla="*/ 5 w 178"/>
                <a:gd name="T11" fmla="*/ 76 h 152"/>
                <a:gd name="T12" fmla="*/ 79 w 178"/>
                <a:gd name="T13" fmla="*/ 0 h 152"/>
                <a:gd name="T14" fmla="*/ 79 w 178"/>
                <a:gd name="T15" fmla="*/ 0 h 152"/>
                <a:gd name="T16" fmla="*/ 172 w 178"/>
                <a:gd name="T17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52">
                  <a:moveTo>
                    <a:pt x="172" y="76"/>
                  </a:moveTo>
                  <a:lnTo>
                    <a:pt x="172" y="76"/>
                  </a:lnTo>
                  <a:cubicBezTo>
                    <a:pt x="177" y="118"/>
                    <a:pt x="144" y="151"/>
                    <a:pt x="97" y="151"/>
                  </a:cubicBezTo>
                  <a:lnTo>
                    <a:pt x="97" y="151"/>
                  </a:lnTo>
                  <a:cubicBezTo>
                    <a:pt x="51" y="151"/>
                    <a:pt x="10" y="118"/>
                    <a:pt x="5" y="76"/>
                  </a:cubicBezTo>
                  <a:lnTo>
                    <a:pt x="5" y="76"/>
                  </a:lnTo>
                  <a:cubicBezTo>
                    <a:pt x="0" y="35"/>
                    <a:pt x="33" y="0"/>
                    <a:pt x="79" y="0"/>
                  </a:cubicBezTo>
                  <a:lnTo>
                    <a:pt x="79" y="0"/>
                  </a:lnTo>
                  <a:cubicBezTo>
                    <a:pt x="125" y="0"/>
                    <a:pt x="166" y="35"/>
                    <a:pt x="172" y="76"/>
                  </a:cubicBez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136">
              <a:extLst>
                <a:ext uri="{FF2B5EF4-FFF2-40B4-BE49-F238E27FC236}">
                  <a16:creationId xmlns:a16="http://schemas.microsoft.com/office/drawing/2014/main" id="{87B2AFA5-A1C5-A944-BFE1-90616434E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0625" y="8753104"/>
              <a:ext cx="219722" cy="192255"/>
            </a:xfrm>
            <a:custGeom>
              <a:avLst/>
              <a:gdLst>
                <a:gd name="T0" fmla="*/ 172 w 178"/>
                <a:gd name="T1" fmla="*/ 76 h 153"/>
                <a:gd name="T2" fmla="*/ 172 w 178"/>
                <a:gd name="T3" fmla="*/ 76 h 153"/>
                <a:gd name="T4" fmla="*/ 98 w 178"/>
                <a:gd name="T5" fmla="*/ 152 h 153"/>
                <a:gd name="T6" fmla="*/ 98 w 178"/>
                <a:gd name="T7" fmla="*/ 152 h 153"/>
                <a:gd name="T8" fmla="*/ 5 w 178"/>
                <a:gd name="T9" fmla="*/ 76 h 153"/>
                <a:gd name="T10" fmla="*/ 5 w 178"/>
                <a:gd name="T11" fmla="*/ 76 h 153"/>
                <a:gd name="T12" fmla="*/ 79 w 178"/>
                <a:gd name="T13" fmla="*/ 0 h 153"/>
                <a:gd name="T14" fmla="*/ 79 w 178"/>
                <a:gd name="T15" fmla="*/ 0 h 153"/>
                <a:gd name="T16" fmla="*/ 172 w 178"/>
                <a:gd name="T17" fmla="*/ 76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153">
                  <a:moveTo>
                    <a:pt x="172" y="76"/>
                  </a:moveTo>
                  <a:lnTo>
                    <a:pt x="172" y="76"/>
                  </a:lnTo>
                  <a:cubicBezTo>
                    <a:pt x="177" y="118"/>
                    <a:pt x="144" y="152"/>
                    <a:pt x="98" y="152"/>
                  </a:cubicBezTo>
                  <a:lnTo>
                    <a:pt x="98" y="152"/>
                  </a:lnTo>
                  <a:cubicBezTo>
                    <a:pt x="52" y="152"/>
                    <a:pt x="10" y="118"/>
                    <a:pt x="5" y="76"/>
                  </a:cubicBezTo>
                  <a:lnTo>
                    <a:pt x="5" y="76"/>
                  </a:lnTo>
                  <a:cubicBezTo>
                    <a:pt x="0" y="34"/>
                    <a:pt x="33" y="0"/>
                    <a:pt x="79" y="0"/>
                  </a:cubicBezTo>
                  <a:lnTo>
                    <a:pt x="79" y="0"/>
                  </a:lnTo>
                  <a:cubicBezTo>
                    <a:pt x="125" y="0"/>
                    <a:pt x="167" y="34"/>
                    <a:pt x="172" y="76"/>
                  </a:cubicBezTo>
                </a:path>
              </a:pathLst>
            </a:custGeom>
            <a:solidFill>
              <a:srgbClr val="9960B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137">
              <a:extLst>
                <a:ext uri="{FF2B5EF4-FFF2-40B4-BE49-F238E27FC236}">
                  <a16:creationId xmlns:a16="http://schemas.microsoft.com/office/drawing/2014/main" id="{45B579D0-770B-6341-8DDC-255700B4D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25750" y="11395258"/>
              <a:ext cx="126342" cy="175778"/>
            </a:xfrm>
            <a:custGeom>
              <a:avLst/>
              <a:gdLst>
                <a:gd name="T0" fmla="*/ 99 w 100"/>
                <a:gd name="T1" fmla="*/ 107 h 141"/>
                <a:gd name="T2" fmla="*/ 99 w 100"/>
                <a:gd name="T3" fmla="*/ 0 h 141"/>
                <a:gd name="T4" fmla="*/ 0 w 100"/>
                <a:gd name="T5" fmla="*/ 0 h 141"/>
                <a:gd name="T6" fmla="*/ 0 w 100"/>
                <a:gd name="T7" fmla="*/ 83 h 141"/>
                <a:gd name="T8" fmla="*/ 0 w 100"/>
                <a:gd name="T9" fmla="*/ 83 h 141"/>
                <a:gd name="T10" fmla="*/ 99 w 100"/>
                <a:gd name="T11" fmla="*/ 10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1">
                  <a:moveTo>
                    <a:pt x="99" y="107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0" y="83"/>
                    <a:pt x="18" y="140"/>
                    <a:pt x="99" y="107"/>
                  </a:cubicBezTo>
                </a:path>
              </a:pathLst>
            </a:custGeom>
            <a:solidFill>
              <a:srgbClr val="F9C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138">
              <a:extLst>
                <a:ext uri="{FF2B5EF4-FFF2-40B4-BE49-F238E27FC236}">
                  <a16:creationId xmlns:a16="http://schemas.microsoft.com/office/drawing/2014/main" id="{C138FD98-A6E7-3F4C-A5C6-06AF1CF036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3635" y="11499626"/>
              <a:ext cx="450430" cy="192255"/>
            </a:xfrm>
            <a:custGeom>
              <a:avLst/>
              <a:gdLst>
                <a:gd name="T0" fmla="*/ 342 w 360"/>
                <a:gd name="T1" fmla="*/ 24 h 155"/>
                <a:gd name="T2" fmla="*/ 342 w 360"/>
                <a:gd name="T3" fmla="*/ 24 h 155"/>
                <a:gd name="T4" fmla="*/ 243 w 360"/>
                <a:gd name="T5" fmla="*/ 0 h 155"/>
                <a:gd name="T6" fmla="*/ 241 w 360"/>
                <a:gd name="T7" fmla="*/ 0 h 155"/>
                <a:gd name="T8" fmla="*/ 241 w 360"/>
                <a:gd name="T9" fmla="*/ 0 h 155"/>
                <a:gd name="T10" fmla="*/ 210 w 360"/>
                <a:gd name="T11" fmla="*/ 31 h 155"/>
                <a:gd name="T12" fmla="*/ 93 w 360"/>
                <a:gd name="T13" fmla="*/ 95 h 155"/>
                <a:gd name="T14" fmla="*/ 93 w 360"/>
                <a:gd name="T15" fmla="*/ 95 h 155"/>
                <a:gd name="T16" fmla="*/ 0 w 360"/>
                <a:gd name="T17" fmla="*/ 154 h 155"/>
                <a:gd name="T18" fmla="*/ 359 w 360"/>
                <a:gd name="T19" fmla="*/ 154 h 155"/>
                <a:gd name="T20" fmla="*/ 359 w 360"/>
                <a:gd name="T21" fmla="*/ 62 h 155"/>
                <a:gd name="T22" fmla="*/ 359 w 360"/>
                <a:gd name="T23" fmla="*/ 62 h 155"/>
                <a:gd name="T24" fmla="*/ 345 w 360"/>
                <a:gd name="T25" fmla="*/ 28 h 155"/>
                <a:gd name="T26" fmla="*/ 342 w 360"/>
                <a:gd name="T27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155">
                  <a:moveTo>
                    <a:pt x="342" y="24"/>
                  </a:moveTo>
                  <a:lnTo>
                    <a:pt x="342" y="24"/>
                  </a:lnTo>
                  <a:cubicBezTo>
                    <a:pt x="261" y="57"/>
                    <a:pt x="243" y="0"/>
                    <a:pt x="243" y="0"/>
                  </a:cubicBezTo>
                  <a:lnTo>
                    <a:pt x="241" y="0"/>
                  </a:lnTo>
                  <a:lnTo>
                    <a:pt x="241" y="0"/>
                  </a:lnTo>
                  <a:cubicBezTo>
                    <a:pt x="224" y="0"/>
                    <a:pt x="210" y="14"/>
                    <a:pt x="210" y="31"/>
                  </a:cubicBezTo>
                  <a:lnTo>
                    <a:pt x="93" y="95"/>
                  </a:lnTo>
                  <a:lnTo>
                    <a:pt x="93" y="95"/>
                  </a:lnTo>
                  <a:cubicBezTo>
                    <a:pt x="93" y="95"/>
                    <a:pt x="0" y="95"/>
                    <a:pt x="0" y="154"/>
                  </a:cubicBezTo>
                  <a:lnTo>
                    <a:pt x="359" y="154"/>
                  </a:lnTo>
                  <a:lnTo>
                    <a:pt x="359" y="62"/>
                  </a:lnTo>
                  <a:lnTo>
                    <a:pt x="359" y="62"/>
                  </a:lnTo>
                  <a:cubicBezTo>
                    <a:pt x="359" y="50"/>
                    <a:pt x="354" y="37"/>
                    <a:pt x="345" y="28"/>
                  </a:cubicBezTo>
                  <a:lnTo>
                    <a:pt x="342" y="24"/>
                  </a:ln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139">
              <a:extLst>
                <a:ext uri="{FF2B5EF4-FFF2-40B4-BE49-F238E27FC236}">
                  <a16:creationId xmlns:a16="http://schemas.microsoft.com/office/drawing/2014/main" id="{50C90928-E728-9D41-BCE2-58FFFAE95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1396" y="11395258"/>
              <a:ext cx="126338" cy="175778"/>
            </a:xfrm>
            <a:custGeom>
              <a:avLst/>
              <a:gdLst>
                <a:gd name="T0" fmla="*/ 99 w 100"/>
                <a:gd name="T1" fmla="*/ 107 h 141"/>
                <a:gd name="T2" fmla="*/ 99 w 100"/>
                <a:gd name="T3" fmla="*/ 0 h 141"/>
                <a:gd name="T4" fmla="*/ 0 w 100"/>
                <a:gd name="T5" fmla="*/ 0 h 141"/>
                <a:gd name="T6" fmla="*/ 0 w 100"/>
                <a:gd name="T7" fmla="*/ 83 h 141"/>
                <a:gd name="T8" fmla="*/ 0 w 100"/>
                <a:gd name="T9" fmla="*/ 83 h 141"/>
                <a:gd name="T10" fmla="*/ 99 w 100"/>
                <a:gd name="T11" fmla="*/ 107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41">
                  <a:moveTo>
                    <a:pt x="99" y="107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0" y="83"/>
                  </a:lnTo>
                  <a:cubicBezTo>
                    <a:pt x="0" y="83"/>
                    <a:pt x="18" y="140"/>
                    <a:pt x="99" y="107"/>
                  </a:cubicBezTo>
                </a:path>
              </a:pathLst>
            </a:custGeom>
            <a:solidFill>
              <a:srgbClr val="F9C5D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140">
              <a:extLst>
                <a:ext uri="{FF2B5EF4-FFF2-40B4-BE49-F238E27FC236}">
                  <a16:creationId xmlns:a16="http://schemas.microsoft.com/office/drawing/2014/main" id="{B5BE6EC8-43BE-EF43-A3D3-79464A2448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99278" y="11499626"/>
              <a:ext cx="450430" cy="192255"/>
            </a:xfrm>
            <a:custGeom>
              <a:avLst/>
              <a:gdLst>
                <a:gd name="T0" fmla="*/ 342 w 360"/>
                <a:gd name="T1" fmla="*/ 24 h 155"/>
                <a:gd name="T2" fmla="*/ 342 w 360"/>
                <a:gd name="T3" fmla="*/ 24 h 155"/>
                <a:gd name="T4" fmla="*/ 243 w 360"/>
                <a:gd name="T5" fmla="*/ 0 h 155"/>
                <a:gd name="T6" fmla="*/ 240 w 360"/>
                <a:gd name="T7" fmla="*/ 0 h 155"/>
                <a:gd name="T8" fmla="*/ 240 w 360"/>
                <a:gd name="T9" fmla="*/ 0 h 155"/>
                <a:gd name="T10" fmla="*/ 210 w 360"/>
                <a:gd name="T11" fmla="*/ 31 h 155"/>
                <a:gd name="T12" fmla="*/ 92 w 360"/>
                <a:gd name="T13" fmla="*/ 95 h 155"/>
                <a:gd name="T14" fmla="*/ 92 w 360"/>
                <a:gd name="T15" fmla="*/ 95 h 155"/>
                <a:gd name="T16" fmla="*/ 0 w 360"/>
                <a:gd name="T17" fmla="*/ 154 h 155"/>
                <a:gd name="T18" fmla="*/ 359 w 360"/>
                <a:gd name="T19" fmla="*/ 154 h 155"/>
                <a:gd name="T20" fmla="*/ 359 w 360"/>
                <a:gd name="T21" fmla="*/ 62 h 155"/>
                <a:gd name="T22" fmla="*/ 359 w 360"/>
                <a:gd name="T23" fmla="*/ 62 h 155"/>
                <a:gd name="T24" fmla="*/ 345 w 360"/>
                <a:gd name="T25" fmla="*/ 28 h 155"/>
                <a:gd name="T26" fmla="*/ 342 w 360"/>
                <a:gd name="T27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0" h="155">
                  <a:moveTo>
                    <a:pt x="342" y="24"/>
                  </a:moveTo>
                  <a:lnTo>
                    <a:pt x="342" y="24"/>
                  </a:lnTo>
                  <a:cubicBezTo>
                    <a:pt x="261" y="57"/>
                    <a:pt x="243" y="0"/>
                    <a:pt x="243" y="0"/>
                  </a:cubicBezTo>
                  <a:lnTo>
                    <a:pt x="240" y="0"/>
                  </a:lnTo>
                  <a:lnTo>
                    <a:pt x="240" y="0"/>
                  </a:lnTo>
                  <a:cubicBezTo>
                    <a:pt x="224" y="0"/>
                    <a:pt x="210" y="14"/>
                    <a:pt x="210" y="31"/>
                  </a:cubicBezTo>
                  <a:lnTo>
                    <a:pt x="92" y="95"/>
                  </a:lnTo>
                  <a:lnTo>
                    <a:pt x="92" y="95"/>
                  </a:lnTo>
                  <a:cubicBezTo>
                    <a:pt x="92" y="95"/>
                    <a:pt x="0" y="95"/>
                    <a:pt x="0" y="154"/>
                  </a:cubicBezTo>
                  <a:lnTo>
                    <a:pt x="359" y="154"/>
                  </a:lnTo>
                  <a:lnTo>
                    <a:pt x="359" y="62"/>
                  </a:lnTo>
                  <a:lnTo>
                    <a:pt x="359" y="62"/>
                  </a:lnTo>
                  <a:cubicBezTo>
                    <a:pt x="359" y="50"/>
                    <a:pt x="354" y="37"/>
                    <a:pt x="345" y="28"/>
                  </a:cubicBezTo>
                  <a:lnTo>
                    <a:pt x="342" y="24"/>
                  </a:ln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41">
              <a:extLst>
                <a:ext uri="{FF2B5EF4-FFF2-40B4-BE49-F238E27FC236}">
                  <a16:creationId xmlns:a16="http://schemas.microsoft.com/office/drawing/2014/main" id="{5EEDB6C9-C40A-5940-8499-AC41E5B68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1806" y="8824513"/>
              <a:ext cx="521842" cy="2631171"/>
            </a:xfrm>
            <a:custGeom>
              <a:avLst/>
              <a:gdLst>
                <a:gd name="T0" fmla="*/ 16 w 421"/>
                <a:gd name="T1" fmla="*/ 318 h 2114"/>
                <a:gd name="T2" fmla="*/ 0 w 421"/>
                <a:gd name="T3" fmla="*/ 2113 h 2114"/>
                <a:gd name="T4" fmla="*/ 191 w 421"/>
                <a:gd name="T5" fmla="*/ 2113 h 2114"/>
                <a:gd name="T6" fmla="*/ 191 w 421"/>
                <a:gd name="T7" fmla="*/ 2113 h 2114"/>
                <a:gd name="T8" fmla="*/ 275 w 421"/>
                <a:gd name="T9" fmla="*/ 1031 h 2114"/>
                <a:gd name="T10" fmla="*/ 275 w 421"/>
                <a:gd name="T11" fmla="*/ 1031 h 2114"/>
                <a:gd name="T12" fmla="*/ 413 w 421"/>
                <a:gd name="T13" fmla="*/ 232 h 2114"/>
                <a:gd name="T14" fmla="*/ 413 w 421"/>
                <a:gd name="T15" fmla="*/ 232 h 2114"/>
                <a:gd name="T16" fmla="*/ 16 w 421"/>
                <a:gd name="T17" fmla="*/ 318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1" h="2114">
                  <a:moveTo>
                    <a:pt x="16" y="318"/>
                  </a:moveTo>
                  <a:lnTo>
                    <a:pt x="0" y="2113"/>
                  </a:lnTo>
                  <a:lnTo>
                    <a:pt x="191" y="2113"/>
                  </a:lnTo>
                  <a:lnTo>
                    <a:pt x="191" y="2113"/>
                  </a:lnTo>
                  <a:cubicBezTo>
                    <a:pt x="191" y="2113"/>
                    <a:pt x="349" y="1269"/>
                    <a:pt x="275" y="1031"/>
                  </a:cubicBezTo>
                  <a:lnTo>
                    <a:pt x="275" y="1031"/>
                  </a:lnTo>
                  <a:cubicBezTo>
                    <a:pt x="275" y="1031"/>
                    <a:pt x="420" y="464"/>
                    <a:pt x="413" y="232"/>
                  </a:cubicBezTo>
                  <a:lnTo>
                    <a:pt x="413" y="232"/>
                  </a:lnTo>
                  <a:cubicBezTo>
                    <a:pt x="406" y="0"/>
                    <a:pt x="22" y="10"/>
                    <a:pt x="16" y="318"/>
                  </a:cubicBezTo>
                </a:path>
              </a:pathLst>
            </a:custGeom>
            <a:solidFill>
              <a:srgbClr val="0620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42">
              <a:extLst>
                <a:ext uri="{FF2B5EF4-FFF2-40B4-BE49-F238E27FC236}">
                  <a16:creationId xmlns:a16="http://schemas.microsoft.com/office/drawing/2014/main" id="{3EC83A90-6AED-B845-BA51-725B7A911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18009" y="8802540"/>
              <a:ext cx="670152" cy="2642156"/>
            </a:xfrm>
            <a:custGeom>
              <a:avLst/>
              <a:gdLst>
                <a:gd name="T0" fmla="*/ 47 w 538"/>
                <a:gd name="T1" fmla="*/ 381 h 2120"/>
                <a:gd name="T2" fmla="*/ 315 w 538"/>
                <a:gd name="T3" fmla="*/ 2119 h 2120"/>
                <a:gd name="T4" fmla="*/ 527 w 538"/>
                <a:gd name="T5" fmla="*/ 2119 h 2120"/>
                <a:gd name="T6" fmla="*/ 527 w 538"/>
                <a:gd name="T7" fmla="*/ 2119 h 2120"/>
                <a:gd name="T8" fmla="*/ 423 w 538"/>
                <a:gd name="T9" fmla="*/ 1038 h 2120"/>
                <a:gd name="T10" fmla="*/ 423 w 538"/>
                <a:gd name="T11" fmla="*/ 1038 h 2120"/>
                <a:gd name="T12" fmla="*/ 423 w 538"/>
                <a:gd name="T13" fmla="*/ 228 h 2120"/>
                <a:gd name="T14" fmla="*/ 423 w 538"/>
                <a:gd name="T15" fmla="*/ 228 h 2120"/>
                <a:gd name="T16" fmla="*/ 47 w 538"/>
                <a:gd name="T17" fmla="*/ 381 h 2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2120">
                  <a:moveTo>
                    <a:pt x="47" y="381"/>
                  </a:moveTo>
                  <a:lnTo>
                    <a:pt x="315" y="2119"/>
                  </a:lnTo>
                  <a:lnTo>
                    <a:pt x="527" y="2119"/>
                  </a:lnTo>
                  <a:lnTo>
                    <a:pt x="527" y="2119"/>
                  </a:lnTo>
                  <a:cubicBezTo>
                    <a:pt x="527" y="2119"/>
                    <a:pt x="537" y="1260"/>
                    <a:pt x="423" y="1038"/>
                  </a:cubicBezTo>
                  <a:lnTo>
                    <a:pt x="423" y="1038"/>
                  </a:lnTo>
                  <a:cubicBezTo>
                    <a:pt x="423" y="1038"/>
                    <a:pt x="470" y="455"/>
                    <a:pt x="423" y="228"/>
                  </a:cubicBezTo>
                  <a:lnTo>
                    <a:pt x="423" y="228"/>
                  </a:lnTo>
                  <a:cubicBezTo>
                    <a:pt x="376" y="0"/>
                    <a:pt x="0" y="76"/>
                    <a:pt x="47" y="381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43">
              <a:extLst>
                <a:ext uri="{FF2B5EF4-FFF2-40B4-BE49-F238E27FC236}">
                  <a16:creationId xmlns:a16="http://schemas.microsoft.com/office/drawing/2014/main" id="{C70C7712-81FC-1440-8796-39B6DE4B7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03778" y="8851981"/>
              <a:ext cx="752548" cy="582263"/>
            </a:xfrm>
            <a:custGeom>
              <a:avLst/>
              <a:gdLst>
                <a:gd name="T0" fmla="*/ 339 w 606"/>
                <a:gd name="T1" fmla="*/ 437 h 466"/>
                <a:gd name="T2" fmla="*/ 339 w 606"/>
                <a:gd name="T3" fmla="*/ 437 h 466"/>
                <a:gd name="T4" fmla="*/ 605 w 606"/>
                <a:gd name="T5" fmla="*/ 261 h 466"/>
                <a:gd name="T6" fmla="*/ 605 w 606"/>
                <a:gd name="T7" fmla="*/ 261 h 466"/>
                <a:gd name="T8" fmla="*/ 594 w 606"/>
                <a:gd name="T9" fmla="*/ 189 h 466"/>
                <a:gd name="T10" fmla="*/ 594 w 606"/>
                <a:gd name="T11" fmla="*/ 189 h 466"/>
                <a:gd name="T12" fmla="*/ 334 w 606"/>
                <a:gd name="T13" fmla="*/ 80 h 466"/>
                <a:gd name="T14" fmla="*/ 334 w 606"/>
                <a:gd name="T15" fmla="*/ 80 h 466"/>
                <a:gd name="T16" fmla="*/ 1 w 606"/>
                <a:gd name="T17" fmla="*/ 294 h 466"/>
                <a:gd name="T18" fmla="*/ 0 w 606"/>
                <a:gd name="T19" fmla="*/ 378 h 466"/>
                <a:gd name="T20" fmla="*/ 0 w 606"/>
                <a:gd name="T21" fmla="*/ 378 h 466"/>
                <a:gd name="T22" fmla="*/ 339 w 606"/>
                <a:gd name="T23" fmla="*/ 43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06" h="466">
                  <a:moveTo>
                    <a:pt x="339" y="437"/>
                  </a:moveTo>
                  <a:lnTo>
                    <a:pt x="339" y="437"/>
                  </a:lnTo>
                  <a:cubicBezTo>
                    <a:pt x="444" y="403"/>
                    <a:pt x="467" y="266"/>
                    <a:pt x="605" y="261"/>
                  </a:cubicBezTo>
                  <a:lnTo>
                    <a:pt x="605" y="261"/>
                  </a:lnTo>
                  <a:cubicBezTo>
                    <a:pt x="602" y="234"/>
                    <a:pt x="598" y="210"/>
                    <a:pt x="594" y="189"/>
                  </a:cubicBezTo>
                  <a:lnTo>
                    <a:pt x="594" y="189"/>
                  </a:lnTo>
                  <a:cubicBezTo>
                    <a:pt x="568" y="60"/>
                    <a:pt x="436" y="28"/>
                    <a:pt x="334" y="80"/>
                  </a:cubicBezTo>
                  <a:lnTo>
                    <a:pt x="334" y="80"/>
                  </a:lnTo>
                  <a:cubicBezTo>
                    <a:pt x="223" y="0"/>
                    <a:pt x="6" y="63"/>
                    <a:pt x="1" y="294"/>
                  </a:cubicBezTo>
                  <a:lnTo>
                    <a:pt x="0" y="378"/>
                  </a:lnTo>
                  <a:lnTo>
                    <a:pt x="0" y="378"/>
                  </a:lnTo>
                  <a:cubicBezTo>
                    <a:pt x="80" y="408"/>
                    <a:pt x="253" y="465"/>
                    <a:pt x="339" y="437"/>
                  </a:cubicBez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44">
              <a:extLst>
                <a:ext uri="{FF2B5EF4-FFF2-40B4-BE49-F238E27FC236}">
                  <a16:creationId xmlns:a16="http://schemas.microsoft.com/office/drawing/2014/main" id="{0A1A8300-CD7F-2D40-A646-0AE949F82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3775" y="7747877"/>
              <a:ext cx="670152" cy="939313"/>
            </a:xfrm>
            <a:custGeom>
              <a:avLst/>
              <a:gdLst>
                <a:gd name="T0" fmla="*/ 249 w 539"/>
                <a:gd name="T1" fmla="*/ 113 h 755"/>
                <a:gd name="T2" fmla="*/ 249 w 539"/>
                <a:gd name="T3" fmla="*/ 113 h 755"/>
                <a:gd name="T4" fmla="*/ 264 w 539"/>
                <a:gd name="T5" fmla="*/ 557 h 755"/>
                <a:gd name="T6" fmla="*/ 264 w 539"/>
                <a:gd name="T7" fmla="*/ 557 h 755"/>
                <a:gd name="T8" fmla="*/ 78 w 539"/>
                <a:gd name="T9" fmla="*/ 408 h 755"/>
                <a:gd name="T10" fmla="*/ 0 w 539"/>
                <a:gd name="T11" fmla="*/ 456 h 755"/>
                <a:gd name="T12" fmla="*/ 0 w 539"/>
                <a:gd name="T13" fmla="*/ 456 h 755"/>
                <a:gd name="T14" fmla="*/ 335 w 539"/>
                <a:gd name="T15" fmla="*/ 754 h 755"/>
                <a:gd name="T16" fmla="*/ 335 w 539"/>
                <a:gd name="T17" fmla="*/ 754 h 755"/>
                <a:gd name="T18" fmla="*/ 344 w 539"/>
                <a:gd name="T19" fmla="*/ 0 h 755"/>
                <a:gd name="T20" fmla="*/ 327 w 539"/>
                <a:gd name="T21" fmla="*/ 9 h 755"/>
                <a:gd name="T22" fmla="*/ 327 w 539"/>
                <a:gd name="T23" fmla="*/ 9 h 755"/>
                <a:gd name="T24" fmla="*/ 249 w 539"/>
                <a:gd name="T25" fmla="*/ 113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9" h="755">
                  <a:moveTo>
                    <a:pt x="249" y="113"/>
                  </a:moveTo>
                  <a:lnTo>
                    <a:pt x="249" y="113"/>
                  </a:lnTo>
                  <a:cubicBezTo>
                    <a:pt x="232" y="186"/>
                    <a:pt x="223" y="321"/>
                    <a:pt x="264" y="557"/>
                  </a:cubicBezTo>
                  <a:lnTo>
                    <a:pt x="264" y="557"/>
                  </a:lnTo>
                  <a:cubicBezTo>
                    <a:pt x="264" y="557"/>
                    <a:pt x="123" y="448"/>
                    <a:pt x="78" y="408"/>
                  </a:cubicBezTo>
                  <a:lnTo>
                    <a:pt x="0" y="456"/>
                  </a:lnTo>
                  <a:lnTo>
                    <a:pt x="0" y="456"/>
                  </a:lnTo>
                  <a:cubicBezTo>
                    <a:pt x="0" y="456"/>
                    <a:pt x="130" y="754"/>
                    <a:pt x="335" y="754"/>
                  </a:cubicBezTo>
                  <a:lnTo>
                    <a:pt x="335" y="754"/>
                  </a:lnTo>
                  <a:cubicBezTo>
                    <a:pt x="538" y="754"/>
                    <a:pt x="344" y="0"/>
                    <a:pt x="344" y="0"/>
                  </a:cubicBezTo>
                  <a:lnTo>
                    <a:pt x="327" y="9"/>
                  </a:lnTo>
                  <a:lnTo>
                    <a:pt x="327" y="9"/>
                  </a:lnTo>
                  <a:cubicBezTo>
                    <a:pt x="288" y="32"/>
                    <a:pt x="260" y="70"/>
                    <a:pt x="249" y="113"/>
                  </a:cubicBezTo>
                </a:path>
              </a:pathLst>
            </a:custGeom>
            <a:solidFill>
              <a:srgbClr val="5A2C7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71">
              <a:extLst>
                <a:ext uri="{FF2B5EF4-FFF2-40B4-BE49-F238E27FC236}">
                  <a16:creationId xmlns:a16="http://schemas.microsoft.com/office/drawing/2014/main" id="{FF241655-18FD-0E44-BBBF-01F636ADB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2029" y="7643510"/>
              <a:ext cx="772067" cy="1643042"/>
            </a:xfrm>
            <a:custGeom>
              <a:avLst/>
              <a:gdLst>
                <a:gd name="connsiteX0" fmla="*/ 373599 w 772067"/>
                <a:gd name="connsiteY0" fmla="*/ 0 h 1643042"/>
                <a:gd name="connsiteX1" fmla="*/ 772067 w 772067"/>
                <a:gd name="connsiteY1" fmla="*/ 149587 h 1643042"/>
                <a:gd name="connsiteX2" fmla="*/ 674940 w 772067"/>
                <a:gd name="connsiteY2" fmla="*/ 865113 h 1643042"/>
                <a:gd name="connsiteX3" fmla="*/ 772067 w 772067"/>
                <a:gd name="connsiteY3" fmla="*/ 1444763 h 1643042"/>
                <a:gd name="connsiteX4" fmla="*/ 445821 w 772067"/>
                <a:gd name="connsiteY4" fmla="*/ 1635487 h 1643042"/>
                <a:gd name="connsiteX5" fmla="*/ 33656 w 772067"/>
                <a:gd name="connsiteY5" fmla="*/ 1551968 h 1643042"/>
                <a:gd name="connsiteX6" fmla="*/ 35 w 772067"/>
                <a:gd name="connsiteY6" fmla="*/ 248066 h 1643042"/>
                <a:gd name="connsiteX7" fmla="*/ 84710 w 772067"/>
                <a:gd name="connsiteY7" fmla="*/ 94739 h 1643042"/>
                <a:gd name="connsiteX8" fmla="*/ 178101 w 772067"/>
                <a:gd name="connsiteY8" fmla="*/ 41137 h 164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2067" h="1643042">
                  <a:moveTo>
                    <a:pt x="373599" y="0"/>
                  </a:moveTo>
                  <a:lnTo>
                    <a:pt x="772067" y="149587"/>
                  </a:lnTo>
                  <a:cubicBezTo>
                    <a:pt x="772067" y="149587"/>
                    <a:pt x="727239" y="746690"/>
                    <a:pt x="674940" y="865113"/>
                  </a:cubicBezTo>
                  <a:cubicBezTo>
                    <a:pt x="655017" y="908742"/>
                    <a:pt x="772067" y="1444763"/>
                    <a:pt x="772067" y="1444763"/>
                  </a:cubicBezTo>
                  <a:cubicBezTo>
                    <a:pt x="587775" y="1424818"/>
                    <a:pt x="569097" y="1594351"/>
                    <a:pt x="445821" y="1635487"/>
                  </a:cubicBezTo>
                  <a:cubicBezTo>
                    <a:pt x="323790" y="1674130"/>
                    <a:pt x="33656" y="1551968"/>
                    <a:pt x="33656" y="1551968"/>
                  </a:cubicBezTo>
                  <a:lnTo>
                    <a:pt x="35" y="248066"/>
                  </a:lnTo>
                  <a:cubicBezTo>
                    <a:pt x="-1210" y="185738"/>
                    <a:pt x="31166" y="125903"/>
                    <a:pt x="84710" y="94739"/>
                  </a:cubicBezTo>
                  <a:lnTo>
                    <a:pt x="178101" y="41137"/>
                  </a:lnTo>
                  <a:close/>
                </a:path>
              </a:pathLst>
            </a:custGeom>
            <a:gradFill>
              <a:gsLst>
                <a:gs pos="19000">
                  <a:srgbClr val="5A2C7C"/>
                </a:gs>
                <a:gs pos="99000">
                  <a:srgbClr val="763B99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46">
              <a:extLst>
                <a:ext uri="{FF2B5EF4-FFF2-40B4-BE49-F238E27FC236}">
                  <a16:creationId xmlns:a16="http://schemas.microsoft.com/office/drawing/2014/main" id="{DEF470BA-8EA8-9345-AF88-5DDCF4ECE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6453" y="7720411"/>
              <a:ext cx="1076636" cy="1093114"/>
            </a:xfrm>
            <a:custGeom>
              <a:avLst/>
              <a:gdLst>
                <a:gd name="T0" fmla="*/ 0 w 866"/>
                <a:gd name="T1" fmla="*/ 423 h 876"/>
                <a:gd name="T2" fmla="*/ 0 w 866"/>
                <a:gd name="T3" fmla="*/ 423 h 876"/>
                <a:gd name="T4" fmla="*/ 528 w 866"/>
                <a:gd name="T5" fmla="*/ 809 h 876"/>
                <a:gd name="T6" fmla="*/ 528 w 866"/>
                <a:gd name="T7" fmla="*/ 809 h 876"/>
                <a:gd name="T8" fmla="*/ 703 w 866"/>
                <a:gd name="T9" fmla="*/ 61 h 876"/>
                <a:gd name="T10" fmla="*/ 703 w 866"/>
                <a:gd name="T11" fmla="*/ 61 h 876"/>
                <a:gd name="T12" fmla="*/ 476 w 866"/>
                <a:gd name="T13" fmla="*/ 587 h 876"/>
                <a:gd name="T14" fmla="*/ 89 w 866"/>
                <a:gd name="T15" fmla="*/ 377 h 876"/>
                <a:gd name="T16" fmla="*/ 0 w 866"/>
                <a:gd name="T17" fmla="*/ 423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6" h="876">
                  <a:moveTo>
                    <a:pt x="0" y="423"/>
                  </a:moveTo>
                  <a:lnTo>
                    <a:pt x="0" y="423"/>
                  </a:lnTo>
                  <a:cubicBezTo>
                    <a:pt x="0" y="423"/>
                    <a:pt x="355" y="875"/>
                    <a:pt x="528" y="809"/>
                  </a:cubicBezTo>
                  <a:lnTo>
                    <a:pt x="528" y="809"/>
                  </a:lnTo>
                  <a:cubicBezTo>
                    <a:pt x="700" y="741"/>
                    <a:pt x="865" y="121"/>
                    <a:pt x="703" y="61"/>
                  </a:cubicBezTo>
                  <a:lnTo>
                    <a:pt x="703" y="61"/>
                  </a:lnTo>
                  <a:cubicBezTo>
                    <a:pt x="542" y="0"/>
                    <a:pt x="476" y="587"/>
                    <a:pt x="476" y="587"/>
                  </a:cubicBezTo>
                  <a:lnTo>
                    <a:pt x="89" y="377"/>
                  </a:lnTo>
                  <a:lnTo>
                    <a:pt x="0" y="423"/>
                  </a:lnTo>
                </a:path>
              </a:pathLst>
            </a:custGeom>
            <a:solidFill>
              <a:srgbClr val="763B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47">
              <a:extLst>
                <a:ext uri="{FF2B5EF4-FFF2-40B4-BE49-F238E27FC236}">
                  <a16:creationId xmlns:a16="http://schemas.microsoft.com/office/drawing/2014/main" id="{E5A99F49-D555-AF4A-A7D5-3062F331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4055" y="7918161"/>
              <a:ext cx="219722" cy="329582"/>
            </a:xfrm>
            <a:custGeom>
              <a:avLst/>
              <a:gdLst>
                <a:gd name="T0" fmla="*/ 157 w 176"/>
                <a:gd name="T1" fmla="*/ 218 h 265"/>
                <a:gd name="T2" fmla="*/ 172 w 176"/>
                <a:gd name="T3" fmla="*/ 143 h 265"/>
                <a:gd name="T4" fmla="*/ 172 w 176"/>
                <a:gd name="T5" fmla="*/ 143 h 265"/>
                <a:gd name="T6" fmla="*/ 166 w 176"/>
                <a:gd name="T7" fmla="*/ 100 h 265"/>
                <a:gd name="T8" fmla="*/ 128 w 176"/>
                <a:gd name="T9" fmla="*/ 34 h 265"/>
                <a:gd name="T10" fmla="*/ 128 w 176"/>
                <a:gd name="T11" fmla="*/ 34 h 265"/>
                <a:gd name="T12" fmla="*/ 110 w 176"/>
                <a:gd name="T13" fmla="*/ 21 h 265"/>
                <a:gd name="T14" fmla="*/ 15 w 176"/>
                <a:gd name="T15" fmla="*/ 0 h 265"/>
                <a:gd name="T16" fmla="*/ 15 w 176"/>
                <a:gd name="T17" fmla="*/ 0 h 265"/>
                <a:gd name="T18" fmla="*/ 34 w 176"/>
                <a:gd name="T19" fmla="*/ 42 h 265"/>
                <a:gd name="T20" fmla="*/ 34 w 176"/>
                <a:gd name="T21" fmla="*/ 42 h 265"/>
                <a:gd name="T22" fmla="*/ 77 w 176"/>
                <a:gd name="T23" fmla="*/ 53 h 265"/>
                <a:gd name="T24" fmla="*/ 87 w 176"/>
                <a:gd name="T25" fmla="*/ 80 h 265"/>
                <a:gd name="T26" fmla="*/ 13 w 176"/>
                <a:gd name="T27" fmla="*/ 121 h 265"/>
                <a:gd name="T28" fmla="*/ 8 w 176"/>
                <a:gd name="T29" fmla="*/ 151 h 265"/>
                <a:gd name="T30" fmla="*/ 8 w 176"/>
                <a:gd name="T31" fmla="*/ 151 h 265"/>
                <a:gd name="T32" fmla="*/ 68 w 176"/>
                <a:gd name="T33" fmla="*/ 264 h 265"/>
                <a:gd name="T34" fmla="*/ 157 w 176"/>
                <a:gd name="T35" fmla="*/ 218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6" h="265">
                  <a:moveTo>
                    <a:pt x="157" y="218"/>
                  </a:moveTo>
                  <a:lnTo>
                    <a:pt x="172" y="143"/>
                  </a:lnTo>
                  <a:lnTo>
                    <a:pt x="172" y="143"/>
                  </a:lnTo>
                  <a:cubicBezTo>
                    <a:pt x="175" y="129"/>
                    <a:pt x="173" y="113"/>
                    <a:pt x="166" y="100"/>
                  </a:cubicBezTo>
                  <a:lnTo>
                    <a:pt x="128" y="34"/>
                  </a:lnTo>
                  <a:lnTo>
                    <a:pt x="128" y="34"/>
                  </a:lnTo>
                  <a:cubicBezTo>
                    <a:pt x="124" y="28"/>
                    <a:pt x="118" y="23"/>
                    <a:pt x="110" y="21"/>
                  </a:cubicBezTo>
                  <a:lnTo>
                    <a:pt x="15" y="0"/>
                  </a:lnTo>
                  <a:lnTo>
                    <a:pt x="15" y="0"/>
                  </a:lnTo>
                  <a:cubicBezTo>
                    <a:pt x="15" y="0"/>
                    <a:pt x="7" y="31"/>
                    <a:pt x="34" y="42"/>
                  </a:cubicBezTo>
                  <a:lnTo>
                    <a:pt x="34" y="42"/>
                  </a:lnTo>
                  <a:cubicBezTo>
                    <a:pt x="44" y="45"/>
                    <a:pt x="77" y="53"/>
                    <a:pt x="77" y="53"/>
                  </a:cubicBezTo>
                  <a:lnTo>
                    <a:pt x="87" y="80"/>
                  </a:lnTo>
                  <a:lnTo>
                    <a:pt x="13" y="121"/>
                  </a:lnTo>
                  <a:lnTo>
                    <a:pt x="8" y="151"/>
                  </a:lnTo>
                  <a:lnTo>
                    <a:pt x="8" y="151"/>
                  </a:lnTo>
                  <a:cubicBezTo>
                    <a:pt x="0" y="198"/>
                    <a:pt x="24" y="245"/>
                    <a:pt x="68" y="264"/>
                  </a:cubicBezTo>
                  <a:lnTo>
                    <a:pt x="157" y="218"/>
                  </a:ln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48">
              <a:extLst>
                <a:ext uri="{FF2B5EF4-FFF2-40B4-BE49-F238E27FC236}">
                  <a16:creationId xmlns:a16="http://schemas.microsoft.com/office/drawing/2014/main" id="{26E14B7D-1BC2-A24E-98FF-4785CDF08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5322" y="7857736"/>
              <a:ext cx="368035" cy="444938"/>
            </a:xfrm>
            <a:custGeom>
              <a:avLst/>
              <a:gdLst>
                <a:gd name="T0" fmla="*/ 283 w 297"/>
                <a:gd name="T1" fmla="*/ 355 h 356"/>
                <a:gd name="T2" fmla="*/ 115 w 297"/>
                <a:gd name="T3" fmla="*/ 355 h 356"/>
                <a:gd name="T4" fmla="*/ 115 w 297"/>
                <a:gd name="T5" fmla="*/ 355 h 356"/>
                <a:gd name="T6" fmla="*/ 101 w 297"/>
                <a:gd name="T7" fmla="*/ 345 h 356"/>
                <a:gd name="T8" fmla="*/ 2 w 297"/>
                <a:gd name="T9" fmla="*/ 11 h 356"/>
                <a:gd name="T10" fmla="*/ 2 w 297"/>
                <a:gd name="T11" fmla="*/ 11 h 356"/>
                <a:gd name="T12" fmla="*/ 9 w 297"/>
                <a:gd name="T13" fmla="*/ 0 h 356"/>
                <a:gd name="T14" fmla="*/ 176 w 297"/>
                <a:gd name="T15" fmla="*/ 0 h 356"/>
                <a:gd name="T16" fmla="*/ 176 w 297"/>
                <a:gd name="T17" fmla="*/ 0 h 356"/>
                <a:gd name="T18" fmla="*/ 197 w 297"/>
                <a:gd name="T19" fmla="*/ 16 h 356"/>
                <a:gd name="T20" fmla="*/ 294 w 297"/>
                <a:gd name="T21" fmla="*/ 340 h 356"/>
                <a:gd name="T22" fmla="*/ 294 w 297"/>
                <a:gd name="T23" fmla="*/ 340 h 356"/>
                <a:gd name="T24" fmla="*/ 283 w 297"/>
                <a:gd name="T25" fmla="*/ 35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7" h="356">
                  <a:moveTo>
                    <a:pt x="283" y="355"/>
                  </a:moveTo>
                  <a:lnTo>
                    <a:pt x="115" y="355"/>
                  </a:lnTo>
                  <a:lnTo>
                    <a:pt x="115" y="355"/>
                  </a:lnTo>
                  <a:cubicBezTo>
                    <a:pt x="109" y="355"/>
                    <a:pt x="103" y="350"/>
                    <a:pt x="101" y="345"/>
                  </a:cubicBezTo>
                  <a:lnTo>
                    <a:pt x="2" y="11"/>
                  </a:lnTo>
                  <a:lnTo>
                    <a:pt x="2" y="11"/>
                  </a:lnTo>
                  <a:cubicBezTo>
                    <a:pt x="0" y="5"/>
                    <a:pt x="3" y="0"/>
                    <a:pt x="9" y="0"/>
                  </a:cubicBezTo>
                  <a:lnTo>
                    <a:pt x="176" y="0"/>
                  </a:lnTo>
                  <a:lnTo>
                    <a:pt x="176" y="0"/>
                  </a:lnTo>
                  <a:cubicBezTo>
                    <a:pt x="185" y="0"/>
                    <a:pt x="194" y="7"/>
                    <a:pt x="197" y="16"/>
                  </a:cubicBezTo>
                  <a:lnTo>
                    <a:pt x="294" y="340"/>
                  </a:lnTo>
                  <a:lnTo>
                    <a:pt x="294" y="340"/>
                  </a:lnTo>
                  <a:cubicBezTo>
                    <a:pt x="296" y="348"/>
                    <a:pt x="291" y="355"/>
                    <a:pt x="283" y="355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75">
              <a:extLst>
                <a:ext uri="{FF2B5EF4-FFF2-40B4-BE49-F238E27FC236}">
                  <a16:creationId xmlns:a16="http://schemas.microsoft.com/office/drawing/2014/main" id="{8C03FDA2-8A45-2541-9471-A3780E30F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70116" y="7857736"/>
              <a:ext cx="270078" cy="443688"/>
            </a:xfrm>
            <a:custGeom>
              <a:avLst/>
              <a:gdLst>
                <a:gd name="connsiteX0" fmla="*/ 6598 w 270078"/>
                <a:gd name="connsiteY0" fmla="*/ 54932 h 443688"/>
                <a:gd name="connsiteX1" fmla="*/ 22619 w 270078"/>
                <a:gd name="connsiteY1" fmla="*/ 73496 h 443688"/>
                <a:gd name="connsiteX2" fmla="*/ 16897 w 270078"/>
                <a:gd name="connsiteY2" fmla="*/ 92059 h 443688"/>
                <a:gd name="connsiteX3" fmla="*/ 877 w 270078"/>
                <a:gd name="connsiteY3" fmla="*/ 73496 h 443688"/>
                <a:gd name="connsiteX4" fmla="*/ 6598 w 270078"/>
                <a:gd name="connsiteY4" fmla="*/ 54932 h 443688"/>
                <a:gd name="connsiteX5" fmla="*/ 72800 w 270078"/>
                <a:gd name="connsiteY5" fmla="*/ 38453 h 443688"/>
                <a:gd name="connsiteX6" fmla="*/ 106225 w 270078"/>
                <a:gd name="connsiteY6" fmla="*/ 70813 h 443688"/>
                <a:gd name="connsiteX7" fmla="*/ 93369 w 270078"/>
                <a:gd name="connsiteY7" fmla="*/ 103172 h 443688"/>
                <a:gd name="connsiteX8" fmla="*/ 58659 w 270078"/>
                <a:gd name="connsiteY8" fmla="*/ 70813 h 443688"/>
                <a:gd name="connsiteX9" fmla="*/ 72800 w 270078"/>
                <a:gd name="connsiteY9" fmla="*/ 38453 h 443688"/>
                <a:gd name="connsiteX10" fmla="*/ 113938 w 270078"/>
                <a:gd name="connsiteY10" fmla="*/ 0 h 443688"/>
                <a:gd name="connsiteX11" fmla="*/ 123817 w 270078"/>
                <a:gd name="connsiteY11" fmla="*/ 0 h 443688"/>
                <a:gd name="connsiteX12" fmla="*/ 149750 w 270078"/>
                <a:gd name="connsiteY12" fmla="*/ 19997 h 443688"/>
                <a:gd name="connsiteX13" fmla="*/ 269534 w 270078"/>
                <a:gd name="connsiteY13" fmla="*/ 424941 h 443688"/>
                <a:gd name="connsiteX14" fmla="*/ 255951 w 270078"/>
                <a:gd name="connsiteY14" fmla="*/ 443688 h 443688"/>
                <a:gd name="connsiteX15" fmla="*/ 244837 w 270078"/>
                <a:gd name="connsiteY15" fmla="*/ 443688 h 443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0078" h="443688">
                  <a:moveTo>
                    <a:pt x="6598" y="54932"/>
                  </a:moveTo>
                  <a:cubicBezTo>
                    <a:pt x="12320" y="54932"/>
                    <a:pt x="19186" y="62888"/>
                    <a:pt x="22619" y="73496"/>
                  </a:cubicBezTo>
                  <a:cubicBezTo>
                    <a:pt x="24908" y="84103"/>
                    <a:pt x="22619" y="92059"/>
                    <a:pt x="16897" y="92059"/>
                  </a:cubicBezTo>
                  <a:cubicBezTo>
                    <a:pt x="11176" y="92059"/>
                    <a:pt x="4310" y="84103"/>
                    <a:pt x="877" y="73496"/>
                  </a:cubicBezTo>
                  <a:cubicBezTo>
                    <a:pt x="-1412" y="62888"/>
                    <a:pt x="877" y="54932"/>
                    <a:pt x="6598" y="54932"/>
                  </a:cubicBezTo>
                  <a:close/>
                  <a:moveTo>
                    <a:pt x="72800" y="38453"/>
                  </a:moveTo>
                  <a:cubicBezTo>
                    <a:pt x="85656" y="38453"/>
                    <a:pt x="101082" y="52835"/>
                    <a:pt x="106225" y="70813"/>
                  </a:cubicBezTo>
                  <a:cubicBezTo>
                    <a:pt x="112652" y="88790"/>
                    <a:pt x="106225" y="103172"/>
                    <a:pt x="93369" y="103172"/>
                  </a:cubicBezTo>
                  <a:cubicBezTo>
                    <a:pt x="80514" y="103172"/>
                    <a:pt x="65087" y="88790"/>
                    <a:pt x="58659" y="70813"/>
                  </a:cubicBezTo>
                  <a:cubicBezTo>
                    <a:pt x="53517" y="52835"/>
                    <a:pt x="58659" y="38453"/>
                    <a:pt x="72800" y="38453"/>
                  </a:cubicBezTo>
                  <a:close/>
                  <a:moveTo>
                    <a:pt x="113938" y="0"/>
                  </a:moveTo>
                  <a:lnTo>
                    <a:pt x="123817" y="0"/>
                  </a:lnTo>
                  <a:cubicBezTo>
                    <a:pt x="134931" y="0"/>
                    <a:pt x="146045" y="8749"/>
                    <a:pt x="149750" y="19997"/>
                  </a:cubicBezTo>
                  <a:lnTo>
                    <a:pt x="269534" y="424941"/>
                  </a:lnTo>
                  <a:cubicBezTo>
                    <a:pt x="272004" y="434940"/>
                    <a:pt x="265830" y="443688"/>
                    <a:pt x="255951" y="443688"/>
                  </a:cubicBezTo>
                  <a:lnTo>
                    <a:pt x="244837" y="443688"/>
                  </a:lnTo>
                  <a:close/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52">
              <a:extLst>
                <a:ext uri="{FF2B5EF4-FFF2-40B4-BE49-F238E27FC236}">
                  <a16:creationId xmlns:a16="http://schemas.microsoft.com/office/drawing/2014/main" id="{957EB41C-7DDD-474E-BB40-1BE99F0D1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5886" y="8022527"/>
              <a:ext cx="225212" cy="291133"/>
            </a:xfrm>
            <a:custGeom>
              <a:avLst/>
              <a:gdLst>
                <a:gd name="T0" fmla="*/ 133 w 181"/>
                <a:gd name="T1" fmla="*/ 195 h 235"/>
                <a:gd name="T2" fmla="*/ 126 w 181"/>
                <a:gd name="T3" fmla="*/ 174 h 235"/>
                <a:gd name="T4" fmla="*/ 169 w 181"/>
                <a:gd name="T5" fmla="*/ 98 h 235"/>
                <a:gd name="T6" fmla="*/ 169 w 181"/>
                <a:gd name="T7" fmla="*/ 98 h 235"/>
                <a:gd name="T8" fmla="*/ 172 w 181"/>
                <a:gd name="T9" fmla="*/ 58 h 235"/>
                <a:gd name="T10" fmla="*/ 169 w 181"/>
                <a:gd name="T11" fmla="*/ 47 h 235"/>
                <a:gd name="T12" fmla="*/ 176 w 181"/>
                <a:gd name="T13" fmla="*/ 34 h 235"/>
                <a:gd name="T14" fmla="*/ 176 w 181"/>
                <a:gd name="T15" fmla="*/ 34 h 235"/>
                <a:gd name="T16" fmla="*/ 178 w 181"/>
                <a:gd name="T17" fmla="*/ 20 h 235"/>
                <a:gd name="T18" fmla="*/ 178 w 181"/>
                <a:gd name="T19" fmla="*/ 20 h 235"/>
                <a:gd name="T20" fmla="*/ 156 w 181"/>
                <a:gd name="T21" fmla="*/ 11 h 235"/>
                <a:gd name="T22" fmla="*/ 150 w 181"/>
                <a:gd name="T23" fmla="*/ 14 h 235"/>
                <a:gd name="T24" fmla="*/ 150 w 181"/>
                <a:gd name="T25" fmla="*/ 14 h 235"/>
                <a:gd name="T26" fmla="*/ 121 w 181"/>
                <a:gd name="T27" fmla="*/ 10 h 235"/>
                <a:gd name="T28" fmla="*/ 105 w 181"/>
                <a:gd name="T29" fmla="*/ 27 h 235"/>
                <a:gd name="T30" fmla="*/ 105 w 181"/>
                <a:gd name="T31" fmla="*/ 27 h 235"/>
                <a:gd name="T32" fmla="*/ 85 w 181"/>
                <a:gd name="T33" fmla="*/ 25 h 235"/>
                <a:gd name="T34" fmla="*/ 85 w 181"/>
                <a:gd name="T35" fmla="*/ 25 h 235"/>
                <a:gd name="T36" fmla="*/ 63 w 181"/>
                <a:gd name="T37" fmla="*/ 55 h 235"/>
                <a:gd name="T38" fmla="*/ 63 w 181"/>
                <a:gd name="T39" fmla="*/ 55 h 235"/>
                <a:gd name="T40" fmla="*/ 46 w 181"/>
                <a:gd name="T41" fmla="*/ 46 h 235"/>
                <a:gd name="T42" fmla="*/ 46 w 181"/>
                <a:gd name="T43" fmla="*/ 46 h 235"/>
                <a:gd name="T44" fmla="*/ 23 w 181"/>
                <a:gd name="T45" fmla="*/ 73 h 235"/>
                <a:gd name="T46" fmla="*/ 23 w 181"/>
                <a:gd name="T47" fmla="*/ 73 h 235"/>
                <a:gd name="T48" fmla="*/ 31 w 181"/>
                <a:gd name="T49" fmla="*/ 181 h 235"/>
                <a:gd name="T50" fmla="*/ 70 w 181"/>
                <a:gd name="T51" fmla="*/ 234 h 235"/>
                <a:gd name="T52" fmla="*/ 133 w 181"/>
                <a:gd name="T53" fmla="*/ 19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1" h="235">
                  <a:moveTo>
                    <a:pt x="133" y="195"/>
                  </a:moveTo>
                  <a:lnTo>
                    <a:pt x="126" y="174"/>
                  </a:lnTo>
                  <a:lnTo>
                    <a:pt x="169" y="98"/>
                  </a:lnTo>
                  <a:lnTo>
                    <a:pt x="169" y="98"/>
                  </a:lnTo>
                  <a:cubicBezTo>
                    <a:pt x="175" y="86"/>
                    <a:pt x="176" y="71"/>
                    <a:pt x="172" y="58"/>
                  </a:cubicBezTo>
                  <a:lnTo>
                    <a:pt x="169" y="47"/>
                  </a:lnTo>
                  <a:lnTo>
                    <a:pt x="176" y="34"/>
                  </a:lnTo>
                  <a:lnTo>
                    <a:pt x="176" y="34"/>
                  </a:lnTo>
                  <a:cubicBezTo>
                    <a:pt x="180" y="30"/>
                    <a:pt x="180" y="25"/>
                    <a:pt x="178" y="20"/>
                  </a:cubicBezTo>
                  <a:lnTo>
                    <a:pt x="178" y="20"/>
                  </a:lnTo>
                  <a:cubicBezTo>
                    <a:pt x="175" y="11"/>
                    <a:pt x="165" y="7"/>
                    <a:pt x="156" y="11"/>
                  </a:cubicBezTo>
                  <a:lnTo>
                    <a:pt x="150" y="14"/>
                  </a:lnTo>
                  <a:lnTo>
                    <a:pt x="150" y="14"/>
                  </a:lnTo>
                  <a:cubicBezTo>
                    <a:pt x="145" y="2"/>
                    <a:pt x="129" y="0"/>
                    <a:pt x="121" y="10"/>
                  </a:cubicBezTo>
                  <a:lnTo>
                    <a:pt x="105" y="27"/>
                  </a:lnTo>
                  <a:lnTo>
                    <a:pt x="105" y="27"/>
                  </a:lnTo>
                  <a:cubicBezTo>
                    <a:pt x="101" y="19"/>
                    <a:pt x="90" y="18"/>
                    <a:pt x="85" y="25"/>
                  </a:cubicBezTo>
                  <a:lnTo>
                    <a:pt x="85" y="25"/>
                  </a:lnTo>
                  <a:cubicBezTo>
                    <a:pt x="82" y="28"/>
                    <a:pt x="66" y="50"/>
                    <a:pt x="63" y="55"/>
                  </a:cubicBezTo>
                  <a:lnTo>
                    <a:pt x="63" y="55"/>
                  </a:lnTo>
                  <a:cubicBezTo>
                    <a:pt x="60" y="58"/>
                    <a:pt x="52" y="44"/>
                    <a:pt x="46" y="46"/>
                  </a:cubicBezTo>
                  <a:lnTo>
                    <a:pt x="46" y="46"/>
                  </a:lnTo>
                  <a:cubicBezTo>
                    <a:pt x="36" y="50"/>
                    <a:pt x="26" y="67"/>
                    <a:pt x="23" y="73"/>
                  </a:cubicBezTo>
                  <a:lnTo>
                    <a:pt x="23" y="73"/>
                  </a:lnTo>
                  <a:cubicBezTo>
                    <a:pt x="1" y="107"/>
                    <a:pt x="0" y="148"/>
                    <a:pt x="31" y="181"/>
                  </a:cubicBezTo>
                  <a:lnTo>
                    <a:pt x="70" y="234"/>
                  </a:lnTo>
                  <a:lnTo>
                    <a:pt x="133" y="195"/>
                  </a:ln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153">
              <a:extLst>
                <a:ext uri="{FF2B5EF4-FFF2-40B4-BE49-F238E27FC236}">
                  <a16:creationId xmlns:a16="http://schemas.microsoft.com/office/drawing/2014/main" id="{5BBCB6A3-B1EC-AF48-B928-27CEB59C9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6596" y="7363362"/>
              <a:ext cx="197750" cy="411981"/>
            </a:xfrm>
            <a:custGeom>
              <a:avLst/>
              <a:gdLst>
                <a:gd name="T0" fmla="*/ 0 w 158"/>
                <a:gd name="T1" fmla="*/ 43 h 332"/>
                <a:gd name="T2" fmla="*/ 0 w 158"/>
                <a:gd name="T3" fmla="*/ 331 h 332"/>
                <a:gd name="T4" fmla="*/ 0 w 158"/>
                <a:gd name="T5" fmla="*/ 331 h 332"/>
                <a:gd name="T6" fmla="*/ 157 w 158"/>
                <a:gd name="T7" fmla="*/ 227 h 332"/>
                <a:gd name="T8" fmla="*/ 129 w 158"/>
                <a:gd name="T9" fmla="*/ 0 h 332"/>
                <a:gd name="T10" fmla="*/ 0 w 158"/>
                <a:gd name="T11" fmla="*/ 4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332">
                  <a:moveTo>
                    <a:pt x="0" y="43"/>
                  </a:moveTo>
                  <a:lnTo>
                    <a:pt x="0" y="331"/>
                  </a:lnTo>
                  <a:lnTo>
                    <a:pt x="0" y="331"/>
                  </a:lnTo>
                  <a:cubicBezTo>
                    <a:pt x="0" y="331"/>
                    <a:pt x="141" y="291"/>
                    <a:pt x="157" y="227"/>
                  </a:cubicBezTo>
                  <a:lnTo>
                    <a:pt x="129" y="0"/>
                  </a:lnTo>
                  <a:lnTo>
                    <a:pt x="0" y="43"/>
                  </a:ln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154">
              <a:extLst>
                <a:ext uri="{FF2B5EF4-FFF2-40B4-BE49-F238E27FC236}">
                  <a16:creationId xmlns:a16="http://schemas.microsoft.com/office/drawing/2014/main" id="{9EA6B552-1D4F-1943-BD86-06F805B05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6598" y="7390830"/>
              <a:ext cx="98874" cy="208735"/>
            </a:xfrm>
            <a:custGeom>
              <a:avLst/>
              <a:gdLst>
                <a:gd name="T0" fmla="*/ 65 w 78"/>
                <a:gd name="T1" fmla="*/ 0 h 167"/>
                <a:gd name="T2" fmla="*/ 0 w 78"/>
                <a:gd name="T3" fmla="*/ 21 h 167"/>
                <a:gd name="T4" fmla="*/ 0 w 78"/>
                <a:gd name="T5" fmla="*/ 166 h 167"/>
                <a:gd name="T6" fmla="*/ 0 w 78"/>
                <a:gd name="T7" fmla="*/ 166 h 167"/>
                <a:gd name="T8" fmla="*/ 65 w 78"/>
                <a:gd name="T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67">
                  <a:moveTo>
                    <a:pt x="65" y="0"/>
                  </a:moveTo>
                  <a:lnTo>
                    <a:pt x="0" y="21"/>
                  </a:lnTo>
                  <a:lnTo>
                    <a:pt x="0" y="166"/>
                  </a:lnTo>
                  <a:lnTo>
                    <a:pt x="0" y="166"/>
                  </a:lnTo>
                  <a:cubicBezTo>
                    <a:pt x="31" y="150"/>
                    <a:pt x="77" y="109"/>
                    <a:pt x="65" y="0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79">
              <a:extLst>
                <a:ext uri="{FF2B5EF4-FFF2-40B4-BE49-F238E27FC236}">
                  <a16:creationId xmlns:a16="http://schemas.microsoft.com/office/drawing/2014/main" id="{10DF0CBD-BDBC-7A43-8CD5-783F8DEF43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5724" y="7072235"/>
              <a:ext cx="364424" cy="469933"/>
            </a:xfrm>
            <a:custGeom>
              <a:avLst/>
              <a:gdLst>
                <a:gd name="connsiteX0" fmla="*/ 190941 w 364424"/>
                <a:gd name="connsiteY0" fmla="*/ 0 h 469933"/>
                <a:gd name="connsiteX1" fmla="*/ 364424 w 364424"/>
                <a:gd name="connsiteY1" fmla="*/ 174043 h 469933"/>
                <a:gd name="connsiteX2" fmla="*/ 100482 w 364424"/>
                <a:gd name="connsiteY2" fmla="*/ 469916 h 469933"/>
                <a:gd name="connsiteX3" fmla="*/ 39763 w 364424"/>
                <a:gd name="connsiteY3" fmla="*/ 334411 h 469933"/>
                <a:gd name="connsiteX4" fmla="*/ 109 w 364424"/>
                <a:gd name="connsiteY4" fmla="*/ 326952 h 469933"/>
                <a:gd name="connsiteX5" fmla="*/ 26132 w 364424"/>
                <a:gd name="connsiteY5" fmla="*/ 155396 h 469933"/>
                <a:gd name="connsiteX6" fmla="*/ 190941 w 364424"/>
                <a:gd name="connsiteY6" fmla="*/ 0 h 46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24" h="469933">
                  <a:moveTo>
                    <a:pt x="190941" y="0"/>
                  </a:moveTo>
                  <a:cubicBezTo>
                    <a:pt x="286356" y="0"/>
                    <a:pt x="364424" y="77076"/>
                    <a:pt x="364424" y="174043"/>
                  </a:cubicBezTo>
                  <a:cubicBezTo>
                    <a:pt x="364424" y="269767"/>
                    <a:pt x="313618" y="461214"/>
                    <a:pt x="100482" y="469916"/>
                  </a:cubicBezTo>
                  <a:cubicBezTo>
                    <a:pt x="48437" y="471159"/>
                    <a:pt x="50915" y="406515"/>
                    <a:pt x="39763" y="334411"/>
                  </a:cubicBezTo>
                  <a:cubicBezTo>
                    <a:pt x="38523" y="325709"/>
                    <a:pt x="-2369" y="335654"/>
                    <a:pt x="109" y="326952"/>
                  </a:cubicBezTo>
                  <a:cubicBezTo>
                    <a:pt x="11262" y="277226"/>
                    <a:pt x="32328" y="227499"/>
                    <a:pt x="26132" y="155396"/>
                  </a:cubicBezTo>
                  <a:cubicBezTo>
                    <a:pt x="13740" y="37295"/>
                    <a:pt x="94286" y="0"/>
                    <a:pt x="190941" y="0"/>
                  </a:cubicBezTo>
                  <a:close/>
                </a:path>
              </a:pathLst>
            </a:custGeom>
            <a:gradFill>
              <a:gsLst>
                <a:gs pos="1000">
                  <a:srgbClr val="FD9FAF"/>
                </a:gs>
                <a:gs pos="77000">
                  <a:srgbClr val="F9C5D0"/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156">
              <a:extLst>
                <a:ext uri="{FF2B5EF4-FFF2-40B4-BE49-F238E27FC236}">
                  <a16:creationId xmlns:a16="http://schemas.microsoft.com/office/drawing/2014/main" id="{D2107994-46A0-AF4B-81BE-7B6C2E59D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0536" y="6956875"/>
              <a:ext cx="719588" cy="510855"/>
            </a:xfrm>
            <a:custGeom>
              <a:avLst/>
              <a:gdLst>
                <a:gd name="T0" fmla="*/ 101 w 576"/>
                <a:gd name="T1" fmla="*/ 33 h 412"/>
                <a:gd name="T2" fmla="*/ 101 w 576"/>
                <a:gd name="T3" fmla="*/ 33 h 412"/>
                <a:gd name="T4" fmla="*/ 157 w 576"/>
                <a:gd name="T5" fmla="*/ 200 h 412"/>
                <a:gd name="T6" fmla="*/ 157 w 576"/>
                <a:gd name="T7" fmla="*/ 200 h 412"/>
                <a:gd name="T8" fmla="*/ 350 w 576"/>
                <a:gd name="T9" fmla="*/ 172 h 412"/>
                <a:gd name="T10" fmla="*/ 350 w 576"/>
                <a:gd name="T11" fmla="*/ 172 h 412"/>
                <a:gd name="T12" fmla="*/ 333 w 576"/>
                <a:gd name="T13" fmla="*/ 274 h 412"/>
                <a:gd name="T14" fmla="*/ 333 w 576"/>
                <a:gd name="T15" fmla="*/ 274 h 412"/>
                <a:gd name="T16" fmla="*/ 365 w 576"/>
                <a:gd name="T17" fmla="*/ 240 h 412"/>
                <a:gd name="T18" fmla="*/ 365 w 576"/>
                <a:gd name="T19" fmla="*/ 240 h 412"/>
                <a:gd name="T20" fmla="*/ 373 w 576"/>
                <a:gd name="T21" fmla="*/ 305 h 412"/>
                <a:gd name="T22" fmla="*/ 373 w 576"/>
                <a:gd name="T23" fmla="*/ 305 h 412"/>
                <a:gd name="T24" fmla="*/ 428 w 576"/>
                <a:gd name="T25" fmla="*/ 407 h 412"/>
                <a:gd name="T26" fmla="*/ 428 w 576"/>
                <a:gd name="T27" fmla="*/ 407 h 412"/>
                <a:gd name="T28" fmla="*/ 483 w 576"/>
                <a:gd name="T29" fmla="*/ 93 h 412"/>
                <a:gd name="T30" fmla="*/ 483 w 576"/>
                <a:gd name="T31" fmla="*/ 93 h 412"/>
                <a:gd name="T32" fmla="*/ 448 w 576"/>
                <a:gd name="T33" fmla="*/ 93 h 412"/>
                <a:gd name="T34" fmla="*/ 448 w 576"/>
                <a:gd name="T35" fmla="*/ 93 h 412"/>
                <a:gd name="T36" fmla="*/ 434 w 576"/>
                <a:gd name="T37" fmla="*/ 49 h 412"/>
                <a:gd name="T38" fmla="*/ 434 w 576"/>
                <a:gd name="T39" fmla="*/ 49 h 412"/>
                <a:gd name="T40" fmla="*/ 345 w 576"/>
                <a:gd name="T41" fmla="*/ 58 h 412"/>
                <a:gd name="T42" fmla="*/ 345 w 576"/>
                <a:gd name="T43" fmla="*/ 58 h 412"/>
                <a:gd name="T44" fmla="*/ 101 w 576"/>
                <a:gd name="T45" fmla="*/ 33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" h="412">
                  <a:moveTo>
                    <a:pt x="101" y="33"/>
                  </a:moveTo>
                  <a:lnTo>
                    <a:pt x="101" y="33"/>
                  </a:lnTo>
                  <a:cubicBezTo>
                    <a:pt x="24" y="62"/>
                    <a:pt x="0" y="181"/>
                    <a:pt x="157" y="200"/>
                  </a:cubicBezTo>
                  <a:lnTo>
                    <a:pt x="157" y="200"/>
                  </a:lnTo>
                  <a:cubicBezTo>
                    <a:pt x="314" y="220"/>
                    <a:pt x="329" y="150"/>
                    <a:pt x="350" y="172"/>
                  </a:cubicBezTo>
                  <a:lnTo>
                    <a:pt x="350" y="172"/>
                  </a:lnTo>
                  <a:cubicBezTo>
                    <a:pt x="372" y="194"/>
                    <a:pt x="295" y="259"/>
                    <a:pt x="333" y="274"/>
                  </a:cubicBezTo>
                  <a:lnTo>
                    <a:pt x="333" y="274"/>
                  </a:lnTo>
                  <a:cubicBezTo>
                    <a:pt x="371" y="289"/>
                    <a:pt x="340" y="244"/>
                    <a:pt x="365" y="240"/>
                  </a:cubicBezTo>
                  <a:lnTo>
                    <a:pt x="365" y="240"/>
                  </a:lnTo>
                  <a:cubicBezTo>
                    <a:pt x="390" y="236"/>
                    <a:pt x="408" y="309"/>
                    <a:pt x="373" y="305"/>
                  </a:cubicBezTo>
                  <a:lnTo>
                    <a:pt x="373" y="305"/>
                  </a:lnTo>
                  <a:cubicBezTo>
                    <a:pt x="373" y="305"/>
                    <a:pt x="398" y="411"/>
                    <a:pt x="428" y="407"/>
                  </a:cubicBezTo>
                  <a:lnTo>
                    <a:pt x="428" y="407"/>
                  </a:lnTo>
                  <a:cubicBezTo>
                    <a:pt x="459" y="403"/>
                    <a:pt x="575" y="123"/>
                    <a:pt x="483" y="93"/>
                  </a:cubicBezTo>
                  <a:lnTo>
                    <a:pt x="483" y="93"/>
                  </a:lnTo>
                  <a:cubicBezTo>
                    <a:pt x="461" y="85"/>
                    <a:pt x="450" y="101"/>
                    <a:pt x="448" y="93"/>
                  </a:cubicBezTo>
                  <a:lnTo>
                    <a:pt x="448" y="93"/>
                  </a:lnTo>
                  <a:cubicBezTo>
                    <a:pt x="445" y="80"/>
                    <a:pt x="460" y="58"/>
                    <a:pt x="434" y="49"/>
                  </a:cubicBezTo>
                  <a:lnTo>
                    <a:pt x="434" y="49"/>
                  </a:lnTo>
                  <a:cubicBezTo>
                    <a:pt x="419" y="43"/>
                    <a:pt x="373" y="52"/>
                    <a:pt x="345" y="58"/>
                  </a:cubicBezTo>
                  <a:lnTo>
                    <a:pt x="345" y="58"/>
                  </a:lnTo>
                  <a:cubicBezTo>
                    <a:pt x="296" y="68"/>
                    <a:pt x="193" y="0"/>
                    <a:pt x="101" y="33"/>
                  </a:cubicBezTo>
                </a:path>
              </a:pathLst>
            </a:custGeom>
            <a:solidFill>
              <a:srgbClr val="04132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157">
              <a:extLst>
                <a:ext uri="{FF2B5EF4-FFF2-40B4-BE49-F238E27FC236}">
                  <a16:creationId xmlns:a16="http://schemas.microsoft.com/office/drawing/2014/main" id="{E08F62FA-91F3-8741-A277-9B50FF81E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3398" y="6034045"/>
              <a:ext cx="2405953" cy="736069"/>
            </a:xfrm>
            <a:custGeom>
              <a:avLst/>
              <a:gdLst>
                <a:gd name="T0" fmla="*/ 1681 w 1932"/>
                <a:gd name="T1" fmla="*/ 309 h 591"/>
                <a:gd name="T2" fmla="*/ 1681 w 1932"/>
                <a:gd name="T3" fmla="*/ 309 h 591"/>
                <a:gd name="T4" fmla="*/ 1441 w 1932"/>
                <a:gd name="T5" fmla="*/ 360 h 591"/>
                <a:gd name="T6" fmla="*/ 1441 w 1932"/>
                <a:gd name="T7" fmla="*/ 360 h 591"/>
                <a:gd name="T8" fmla="*/ 1318 w 1932"/>
                <a:gd name="T9" fmla="*/ 0 h 591"/>
                <a:gd name="T10" fmla="*/ 1318 w 1932"/>
                <a:gd name="T11" fmla="*/ 0 h 591"/>
                <a:gd name="T12" fmla="*/ 567 w 1932"/>
                <a:gd name="T13" fmla="*/ 446 h 591"/>
                <a:gd name="T14" fmla="*/ 567 w 1932"/>
                <a:gd name="T15" fmla="*/ 446 h 591"/>
                <a:gd name="T16" fmla="*/ 467 w 1932"/>
                <a:gd name="T17" fmla="*/ 309 h 591"/>
                <a:gd name="T18" fmla="*/ 467 w 1932"/>
                <a:gd name="T19" fmla="*/ 309 h 591"/>
                <a:gd name="T20" fmla="*/ 0 w 1932"/>
                <a:gd name="T21" fmla="*/ 590 h 591"/>
                <a:gd name="T22" fmla="*/ 1855 w 1932"/>
                <a:gd name="T23" fmla="*/ 590 h 591"/>
                <a:gd name="T24" fmla="*/ 1855 w 1932"/>
                <a:gd name="T25" fmla="*/ 590 h 591"/>
                <a:gd name="T26" fmla="*/ 1681 w 1932"/>
                <a:gd name="T27" fmla="*/ 309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2" h="591">
                  <a:moveTo>
                    <a:pt x="1681" y="309"/>
                  </a:moveTo>
                  <a:lnTo>
                    <a:pt x="1681" y="309"/>
                  </a:lnTo>
                  <a:cubicBezTo>
                    <a:pt x="1607" y="309"/>
                    <a:pt x="1525" y="328"/>
                    <a:pt x="1441" y="360"/>
                  </a:cubicBezTo>
                  <a:lnTo>
                    <a:pt x="1441" y="360"/>
                  </a:lnTo>
                  <a:cubicBezTo>
                    <a:pt x="1544" y="150"/>
                    <a:pt x="1502" y="0"/>
                    <a:pt x="1318" y="0"/>
                  </a:cubicBezTo>
                  <a:lnTo>
                    <a:pt x="1318" y="0"/>
                  </a:lnTo>
                  <a:cubicBezTo>
                    <a:pt x="1111" y="0"/>
                    <a:pt x="792" y="193"/>
                    <a:pt x="567" y="446"/>
                  </a:cubicBezTo>
                  <a:lnTo>
                    <a:pt x="567" y="446"/>
                  </a:lnTo>
                  <a:cubicBezTo>
                    <a:pt x="582" y="362"/>
                    <a:pt x="549" y="309"/>
                    <a:pt x="467" y="309"/>
                  </a:cubicBezTo>
                  <a:lnTo>
                    <a:pt x="467" y="309"/>
                  </a:lnTo>
                  <a:cubicBezTo>
                    <a:pt x="346" y="309"/>
                    <a:pt x="152" y="428"/>
                    <a:pt x="0" y="590"/>
                  </a:cubicBezTo>
                  <a:lnTo>
                    <a:pt x="1855" y="590"/>
                  </a:lnTo>
                  <a:lnTo>
                    <a:pt x="1855" y="590"/>
                  </a:lnTo>
                  <a:cubicBezTo>
                    <a:pt x="1931" y="428"/>
                    <a:pt x="1866" y="309"/>
                    <a:pt x="1681" y="309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158">
              <a:extLst>
                <a:ext uri="{FF2B5EF4-FFF2-40B4-BE49-F238E27FC236}">
                  <a16:creationId xmlns:a16="http://schemas.microsoft.com/office/drawing/2014/main" id="{2D552C44-B4EC-EC44-810D-6A0DED6C8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68040" y="5380375"/>
              <a:ext cx="2405953" cy="736069"/>
            </a:xfrm>
            <a:custGeom>
              <a:avLst/>
              <a:gdLst>
                <a:gd name="T0" fmla="*/ 250 w 1933"/>
                <a:gd name="T1" fmla="*/ 309 h 591"/>
                <a:gd name="T2" fmla="*/ 250 w 1933"/>
                <a:gd name="T3" fmla="*/ 309 h 591"/>
                <a:gd name="T4" fmla="*/ 490 w 1933"/>
                <a:gd name="T5" fmla="*/ 360 h 591"/>
                <a:gd name="T6" fmla="*/ 490 w 1933"/>
                <a:gd name="T7" fmla="*/ 360 h 591"/>
                <a:gd name="T8" fmla="*/ 613 w 1933"/>
                <a:gd name="T9" fmla="*/ 0 h 591"/>
                <a:gd name="T10" fmla="*/ 613 w 1933"/>
                <a:gd name="T11" fmla="*/ 0 h 591"/>
                <a:gd name="T12" fmla="*/ 1364 w 1933"/>
                <a:gd name="T13" fmla="*/ 445 h 591"/>
                <a:gd name="T14" fmla="*/ 1364 w 1933"/>
                <a:gd name="T15" fmla="*/ 445 h 591"/>
                <a:gd name="T16" fmla="*/ 1464 w 1933"/>
                <a:gd name="T17" fmla="*/ 309 h 591"/>
                <a:gd name="T18" fmla="*/ 1464 w 1933"/>
                <a:gd name="T19" fmla="*/ 309 h 591"/>
                <a:gd name="T20" fmla="*/ 1932 w 1933"/>
                <a:gd name="T21" fmla="*/ 590 h 591"/>
                <a:gd name="T22" fmla="*/ 77 w 1933"/>
                <a:gd name="T23" fmla="*/ 590 h 591"/>
                <a:gd name="T24" fmla="*/ 77 w 1933"/>
                <a:gd name="T25" fmla="*/ 590 h 591"/>
                <a:gd name="T26" fmla="*/ 250 w 1933"/>
                <a:gd name="T27" fmla="*/ 309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33" h="591">
                  <a:moveTo>
                    <a:pt x="250" y="309"/>
                  </a:moveTo>
                  <a:lnTo>
                    <a:pt x="250" y="309"/>
                  </a:lnTo>
                  <a:cubicBezTo>
                    <a:pt x="324" y="309"/>
                    <a:pt x="406" y="327"/>
                    <a:pt x="490" y="360"/>
                  </a:cubicBezTo>
                  <a:lnTo>
                    <a:pt x="490" y="360"/>
                  </a:lnTo>
                  <a:cubicBezTo>
                    <a:pt x="388" y="150"/>
                    <a:pt x="430" y="0"/>
                    <a:pt x="613" y="0"/>
                  </a:cubicBezTo>
                  <a:lnTo>
                    <a:pt x="613" y="0"/>
                  </a:lnTo>
                  <a:cubicBezTo>
                    <a:pt x="821" y="0"/>
                    <a:pt x="1139" y="193"/>
                    <a:pt x="1364" y="445"/>
                  </a:cubicBezTo>
                  <a:lnTo>
                    <a:pt x="1364" y="445"/>
                  </a:lnTo>
                  <a:cubicBezTo>
                    <a:pt x="1349" y="362"/>
                    <a:pt x="1382" y="309"/>
                    <a:pt x="1464" y="309"/>
                  </a:cubicBezTo>
                  <a:lnTo>
                    <a:pt x="1464" y="309"/>
                  </a:lnTo>
                  <a:cubicBezTo>
                    <a:pt x="1586" y="309"/>
                    <a:pt x="1779" y="428"/>
                    <a:pt x="1932" y="590"/>
                  </a:cubicBezTo>
                  <a:lnTo>
                    <a:pt x="77" y="590"/>
                  </a:lnTo>
                  <a:lnTo>
                    <a:pt x="77" y="590"/>
                  </a:lnTo>
                  <a:cubicBezTo>
                    <a:pt x="0" y="428"/>
                    <a:pt x="65" y="309"/>
                    <a:pt x="250" y="309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159">
              <a:extLst>
                <a:ext uri="{FF2B5EF4-FFF2-40B4-BE49-F238E27FC236}">
                  <a16:creationId xmlns:a16="http://schemas.microsoft.com/office/drawing/2014/main" id="{8A4C23F7-7153-6947-8502-03F6E039C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7038" y="6006581"/>
              <a:ext cx="1494108" cy="2307079"/>
            </a:xfrm>
            <a:custGeom>
              <a:avLst/>
              <a:gdLst>
                <a:gd name="T0" fmla="*/ 1094 w 1198"/>
                <a:gd name="T1" fmla="*/ 1852 h 1853"/>
                <a:gd name="T2" fmla="*/ 103 w 1198"/>
                <a:gd name="T3" fmla="*/ 1852 h 1853"/>
                <a:gd name="T4" fmla="*/ 103 w 1198"/>
                <a:gd name="T5" fmla="*/ 1852 h 1853"/>
                <a:gd name="T6" fmla="*/ 0 w 1198"/>
                <a:gd name="T7" fmla="*/ 1748 h 1853"/>
                <a:gd name="T8" fmla="*/ 0 w 1198"/>
                <a:gd name="T9" fmla="*/ 103 h 1853"/>
                <a:gd name="T10" fmla="*/ 0 w 1198"/>
                <a:gd name="T11" fmla="*/ 103 h 1853"/>
                <a:gd name="T12" fmla="*/ 103 w 1198"/>
                <a:gd name="T13" fmla="*/ 0 h 1853"/>
                <a:gd name="T14" fmla="*/ 1094 w 1198"/>
                <a:gd name="T15" fmla="*/ 0 h 1853"/>
                <a:gd name="T16" fmla="*/ 1094 w 1198"/>
                <a:gd name="T17" fmla="*/ 0 h 1853"/>
                <a:gd name="T18" fmla="*/ 1197 w 1198"/>
                <a:gd name="T19" fmla="*/ 103 h 1853"/>
                <a:gd name="T20" fmla="*/ 1197 w 1198"/>
                <a:gd name="T21" fmla="*/ 1748 h 1853"/>
                <a:gd name="T22" fmla="*/ 1197 w 1198"/>
                <a:gd name="T23" fmla="*/ 1748 h 1853"/>
                <a:gd name="T24" fmla="*/ 1094 w 1198"/>
                <a:gd name="T25" fmla="*/ 1852 h 1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8" h="1853">
                  <a:moveTo>
                    <a:pt x="1094" y="1852"/>
                  </a:moveTo>
                  <a:lnTo>
                    <a:pt x="103" y="1852"/>
                  </a:lnTo>
                  <a:lnTo>
                    <a:pt x="103" y="1852"/>
                  </a:lnTo>
                  <a:cubicBezTo>
                    <a:pt x="46" y="1852"/>
                    <a:pt x="0" y="1805"/>
                    <a:pt x="0" y="1748"/>
                  </a:cubicBezTo>
                  <a:lnTo>
                    <a:pt x="0" y="103"/>
                  </a:lnTo>
                  <a:lnTo>
                    <a:pt x="0" y="103"/>
                  </a:lnTo>
                  <a:cubicBezTo>
                    <a:pt x="0" y="47"/>
                    <a:pt x="46" y="0"/>
                    <a:pt x="103" y="0"/>
                  </a:cubicBezTo>
                  <a:lnTo>
                    <a:pt x="1094" y="0"/>
                  </a:lnTo>
                  <a:lnTo>
                    <a:pt x="1094" y="0"/>
                  </a:lnTo>
                  <a:cubicBezTo>
                    <a:pt x="1151" y="0"/>
                    <a:pt x="1197" y="47"/>
                    <a:pt x="1197" y="103"/>
                  </a:cubicBezTo>
                  <a:lnTo>
                    <a:pt x="1197" y="1748"/>
                  </a:lnTo>
                  <a:lnTo>
                    <a:pt x="1197" y="1748"/>
                  </a:lnTo>
                  <a:cubicBezTo>
                    <a:pt x="1197" y="1805"/>
                    <a:pt x="1151" y="1852"/>
                    <a:pt x="1094" y="1852"/>
                  </a:cubicBezTo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160">
              <a:extLst>
                <a:ext uri="{FF2B5EF4-FFF2-40B4-BE49-F238E27FC236}">
                  <a16:creationId xmlns:a16="http://schemas.microsoft.com/office/drawing/2014/main" id="{D950FE0F-9E70-8040-AD44-93879AE26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9868" y="7434774"/>
              <a:ext cx="1494108" cy="1928057"/>
            </a:xfrm>
            <a:custGeom>
              <a:avLst/>
              <a:gdLst>
                <a:gd name="T0" fmla="*/ 1102 w 1198"/>
                <a:gd name="T1" fmla="*/ 1547 h 1548"/>
                <a:gd name="T2" fmla="*/ 95 w 1198"/>
                <a:gd name="T3" fmla="*/ 1547 h 1548"/>
                <a:gd name="T4" fmla="*/ 95 w 1198"/>
                <a:gd name="T5" fmla="*/ 1547 h 1548"/>
                <a:gd name="T6" fmla="*/ 0 w 1198"/>
                <a:gd name="T7" fmla="*/ 1452 h 1548"/>
                <a:gd name="T8" fmla="*/ 0 w 1198"/>
                <a:gd name="T9" fmla="*/ 94 h 1548"/>
                <a:gd name="T10" fmla="*/ 0 w 1198"/>
                <a:gd name="T11" fmla="*/ 94 h 1548"/>
                <a:gd name="T12" fmla="*/ 95 w 1198"/>
                <a:gd name="T13" fmla="*/ 0 h 1548"/>
                <a:gd name="T14" fmla="*/ 1102 w 1198"/>
                <a:gd name="T15" fmla="*/ 0 h 1548"/>
                <a:gd name="T16" fmla="*/ 1102 w 1198"/>
                <a:gd name="T17" fmla="*/ 0 h 1548"/>
                <a:gd name="T18" fmla="*/ 1197 w 1198"/>
                <a:gd name="T19" fmla="*/ 94 h 1548"/>
                <a:gd name="T20" fmla="*/ 1197 w 1198"/>
                <a:gd name="T21" fmla="*/ 1452 h 1548"/>
                <a:gd name="T22" fmla="*/ 1197 w 1198"/>
                <a:gd name="T23" fmla="*/ 1452 h 1548"/>
                <a:gd name="T24" fmla="*/ 1102 w 1198"/>
                <a:gd name="T25" fmla="*/ 154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8" h="1548">
                  <a:moveTo>
                    <a:pt x="1102" y="1547"/>
                  </a:moveTo>
                  <a:lnTo>
                    <a:pt x="95" y="1547"/>
                  </a:lnTo>
                  <a:lnTo>
                    <a:pt x="95" y="1547"/>
                  </a:lnTo>
                  <a:cubicBezTo>
                    <a:pt x="42" y="1547"/>
                    <a:pt x="0" y="1505"/>
                    <a:pt x="0" y="1452"/>
                  </a:cubicBezTo>
                  <a:lnTo>
                    <a:pt x="0" y="94"/>
                  </a:lnTo>
                  <a:lnTo>
                    <a:pt x="0" y="94"/>
                  </a:lnTo>
                  <a:cubicBezTo>
                    <a:pt x="0" y="42"/>
                    <a:pt x="42" y="0"/>
                    <a:pt x="95" y="0"/>
                  </a:cubicBezTo>
                  <a:lnTo>
                    <a:pt x="1102" y="0"/>
                  </a:lnTo>
                  <a:lnTo>
                    <a:pt x="1102" y="0"/>
                  </a:lnTo>
                  <a:cubicBezTo>
                    <a:pt x="1154" y="0"/>
                    <a:pt x="1197" y="42"/>
                    <a:pt x="1197" y="94"/>
                  </a:cubicBezTo>
                  <a:lnTo>
                    <a:pt x="1197" y="1452"/>
                  </a:lnTo>
                  <a:lnTo>
                    <a:pt x="1197" y="1452"/>
                  </a:lnTo>
                  <a:cubicBezTo>
                    <a:pt x="1197" y="1505"/>
                    <a:pt x="1154" y="1547"/>
                    <a:pt x="1102" y="1547"/>
                  </a:cubicBezTo>
                </a:path>
              </a:pathLst>
            </a:cu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161">
              <a:extLst>
                <a:ext uri="{FF2B5EF4-FFF2-40B4-BE49-F238E27FC236}">
                  <a16:creationId xmlns:a16="http://schemas.microsoft.com/office/drawing/2014/main" id="{CF39A65D-9F5D-1149-BA8F-29D183F7A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4836" y="4710223"/>
              <a:ext cx="1494108" cy="1928057"/>
            </a:xfrm>
            <a:custGeom>
              <a:avLst/>
              <a:gdLst>
                <a:gd name="T0" fmla="*/ 1103 w 1199"/>
                <a:gd name="T1" fmla="*/ 1547 h 1548"/>
                <a:gd name="T2" fmla="*/ 95 w 1199"/>
                <a:gd name="T3" fmla="*/ 1547 h 1548"/>
                <a:gd name="T4" fmla="*/ 95 w 1199"/>
                <a:gd name="T5" fmla="*/ 1547 h 1548"/>
                <a:gd name="T6" fmla="*/ 0 w 1199"/>
                <a:gd name="T7" fmla="*/ 1453 h 1548"/>
                <a:gd name="T8" fmla="*/ 0 w 1199"/>
                <a:gd name="T9" fmla="*/ 95 h 1548"/>
                <a:gd name="T10" fmla="*/ 0 w 1199"/>
                <a:gd name="T11" fmla="*/ 95 h 1548"/>
                <a:gd name="T12" fmla="*/ 95 w 1199"/>
                <a:gd name="T13" fmla="*/ 0 h 1548"/>
                <a:gd name="T14" fmla="*/ 1103 w 1199"/>
                <a:gd name="T15" fmla="*/ 0 h 1548"/>
                <a:gd name="T16" fmla="*/ 1103 w 1199"/>
                <a:gd name="T17" fmla="*/ 0 h 1548"/>
                <a:gd name="T18" fmla="*/ 1198 w 1199"/>
                <a:gd name="T19" fmla="*/ 95 h 1548"/>
                <a:gd name="T20" fmla="*/ 1198 w 1199"/>
                <a:gd name="T21" fmla="*/ 1453 h 1548"/>
                <a:gd name="T22" fmla="*/ 1198 w 1199"/>
                <a:gd name="T23" fmla="*/ 1453 h 1548"/>
                <a:gd name="T24" fmla="*/ 1103 w 1199"/>
                <a:gd name="T25" fmla="*/ 1547 h 1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99" h="1548">
                  <a:moveTo>
                    <a:pt x="1103" y="1547"/>
                  </a:moveTo>
                  <a:lnTo>
                    <a:pt x="95" y="1547"/>
                  </a:lnTo>
                  <a:lnTo>
                    <a:pt x="95" y="1547"/>
                  </a:lnTo>
                  <a:cubicBezTo>
                    <a:pt x="43" y="1547"/>
                    <a:pt x="0" y="1505"/>
                    <a:pt x="0" y="1453"/>
                  </a:cubicBezTo>
                  <a:lnTo>
                    <a:pt x="0" y="95"/>
                  </a:lnTo>
                  <a:lnTo>
                    <a:pt x="0" y="95"/>
                  </a:lnTo>
                  <a:cubicBezTo>
                    <a:pt x="0" y="42"/>
                    <a:pt x="43" y="0"/>
                    <a:pt x="95" y="0"/>
                  </a:cubicBezTo>
                  <a:lnTo>
                    <a:pt x="1103" y="0"/>
                  </a:lnTo>
                  <a:lnTo>
                    <a:pt x="1103" y="0"/>
                  </a:lnTo>
                  <a:cubicBezTo>
                    <a:pt x="1155" y="0"/>
                    <a:pt x="1198" y="42"/>
                    <a:pt x="1198" y="95"/>
                  </a:cubicBezTo>
                  <a:lnTo>
                    <a:pt x="1198" y="1453"/>
                  </a:lnTo>
                  <a:lnTo>
                    <a:pt x="1198" y="1453"/>
                  </a:lnTo>
                  <a:cubicBezTo>
                    <a:pt x="1198" y="1505"/>
                    <a:pt x="1155" y="1547"/>
                    <a:pt x="1103" y="1547"/>
                  </a:cubicBezTo>
                </a:path>
              </a:pathLst>
            </a:cu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162">
              <a:extLst>
                <a:ext uri="{FF2B5EF4-FFF2-40B4-BE49-F238E27FC236}">
                  <a16:creationId xmlns:a16="http://schemas.microsoft.com/office/drawing/2014/main" id="{EEA1A13E-4EE4-1E45-9116-8D43CEE71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7047" y="6248276"/>
              <a:ext cx="714095" cy="714095"/>
            </a:xfrm>
            <a:custGeom>
              <a:avLst/>
              <a:gdLst>
                <a:gd name="T0" fmla="*/ 572 w 573"/>
                <a:gd name="T1" fmla="*/ 286 h 572"/>
                <a:gd name="T2" fmla="*/ 572 w 573"/>
                <a:gd name="T3" fmla="*/ 286 h 572"/>
                <a:gd name="T4" fmla="*/ 286 w 573"/>
                <a:gd name="T5" fmla="*/ 571 h 572"/>
                <a:gd name="T6" fmla="*/ 286 w 573"/>
                <a:gd name="T7" fmla="*/ 571 h 572"/>
                <a:gd name="T8" fmla="*/ 0 w 573"/>
                <a:gd name="T9" fmla="*/ 286 h 572"/>
                <a:gd name="T10" fmla="*/ 0 w 573"/>
                <a:gd name="T11" fmla="*/ 286 h 572"/>
                <a:gd name="T12" fmla="*/ 286 w 573"/>
                <a:gd name="T13" fmla="*/ 0 h 572"/>
                <a:gd name="T14" fmla="*/ 286 w 573"/>
                <a:gd name="T15" fmla="*/ 0 h 572"/>
                <a:gd name="T16" fmla="*/ 572 w 573"/>
                <a:gd name="T17" fmla="*/ 286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572">
                  <a:moveTo>
                    <a:pt x="572" y="286"/>
                  </a:moveTo>
                  <a:lnTo>
                    <a:pt x="572" y="286"/>
                  </a:lnTo>
                  <a:cubicBezTo>
                    <a:pt x="572" y="444"/>
                    <a:pt x="445" y="571"/>
                    <a:pt x="286" y="571"/>
                  </a:cubicBezTo>
                  <a:lnTo>
                    <a:pt x="286" y="571"/>
                  </a:lnTo>
                  <a:cubicBezTo>
                    <a:pt x="129" y="571"/>
                    <a:pt x="0" y="444"/>
                    <a:pt x="0" y="286"/>
                  </a:cubicBezTo>
                  <a:lnTo>
                    <a:pt x="0" y="286"/>
                  </a:lnTo>
                  <a:cubicBezTo>
                    <a:pt x="0" y="128"/>
                    <a:pt x="129" y="0"/>
                    <a:pt x="286" y="0"/>
                  </a:cubicBezTo>
                  <a:lnTo>
                    <a:pt x="286" y="0"/>
                  </a:lnTo>
                  <a:cubicBezTo>
                    <a:pt x="445" y="0"/>
                    <a:pt x="572" y="128"/>
                    <a:pt x="572" y="286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163">
              <a:extLst>
                <a:ext uri="{FF2B5EF4-FFF2-40B4-BE49-F238E27FC236}">
                  <a16:creationId xmlns:a16="http://schemas.microsoft.com/office/drawing/2014/main" id="{1A696DD0-6EA9-254E-87D7-68AC1C9C3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32963" y="6286726"/>
              <a:ext cx="543810" cy="543814"/>
            </a:xfrm>
            <a:custGeom>
              <a:avLst/>
              <a:gdLst>
                <a:gd name="T0" fmla="*/ 435 w 436"/>
                <a:gd name="T1" fmla="*/ 218 h 436"/>
                <a:gd name="T2" fmla="*/ 435 w 436"/>
                <a:gd name="T3" fmla="*/ 218 h 436"/>
                <a:gd name="T4" fmla="*/ 217 w 436"/>
                <a:gd name="T5" fmla="*/ 435 h 436"/>
                <a:gd name="T6" fmla="*/ 217 w 436"/>
                <a:gd name="T7" fmla="*/ 435 h 436"/>
                <a:gd name="T8" fmla="*/ 0 w 436"/>
                <a:gd name="T9" fmla="*/ 218 h 436"/>
                <a:gd name="T10" fmla="*/ 0 w 436"/>
                <a:gd name="T11" fmla="*/ 218 h 436"/>
                <a:gd name="T12" fmla="*/ 217 w 436"/>
                <a:gd name="T13" fmla="*/ 0 h 436"/>
                <a:gd name="T14" fmla="*/ 217 w 436"/>
                <a:gd name="T15" fmla="*/ 0 h 436"/>
                <a:gd name="T16" fmla="*/ 435 w 436"/>
                <a:gd name="T17" fmla="*/ 218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6" h="436">
                  <a:moveTo>
                    <a:pt x="435" y="218"/>
                  </a:moveTo>
                  <a:lnTo>
                    <a:pt x="435" y="218"/>
                  </a:lnTo>
                  <a:cubicBezTo>
                    <a:pt x="435" y="338"/>
                    <a:pt x="337" y="435"/>
                    <a:pt x="217" y="435"/>
                  </a:cubicBezTo>
                  <a:lnTo>
                    <a:pt x="217" y="435"/>
                  </a:lnTo>
                  <a:cubicBezTo>
                    <a:pt x="97" y="435"/>
                    <a:pt x="0" y="338"/>
                    <a:pt x="0" y="218"/>
                  </a:cubicBezTo>
                  <a:lnTo>
                    <a:pt x="0" y="218"/>
                  </a:lnTo>
                  <a:cubicBezTo>
                    <a:pt x="0" y="97"/>
                    <a:pt x="97" y="0"/>
                    <a:pt x="217" y="0"/>
                  </a:cubicBezTo>
                  <a:lnTo>
                    <a:pt x="217" y="0"/>
                  </a:lnTo>
                  <a:cubicBezTo>
                    <a:pt x="337" y="0"/>
                    <a:pt x="435" y="97"/>
                    <a:pt x="435" y="218"/>
                  </a:cubicBezTo>
                </a:path>
              </a:pathLst>
            </a:custGeom>
            <a:solidFill>
              <a:srgbClr val="26A7BC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164">
              <a:extLst>
                <a:ext uri="{FF2B5EF4-FFF2-40B4-BE49-F238E27FC236}">
                  <a16:creationId xmlns:a16="http://schemas.microsoft.com/office/drawing/2014/main" id="{BBA0B77C-6391-1441-BC7A-78595FA69D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59437" y="6292218"/>
              <a:ext cx="1301850" cy="593250"/>
            </a:xfrm>
            <a:custGeom>
              <a:avLst/>
              <a:gdLst>
                <a:gd name="T0" fmla="*/ 893 w 1044"/>
                <a:gd name="T1" fmla="*/ 362 h 476"/>
                <a:gd name="T2" fmla="*/ 893 w 1044"/>
                <a:gd name="T3" fmla="*/ 362 h 476"/>
                <a:gd name="T4" fmla="*/ 813 w 1044"/>
                <a:gd name="T5" fmla="*/ 320 h 476"/>
                <a:gd name="T6" fmla="*/ 813 w 1044"/>
                <a:gd name="T7" fmla="*/ 320 h 476"/>
                <a:gd name="T8" fmla="*/ 808 w 1044"/>
                <a:gd name="T9" fmla="*/ 336 h 476"/>
                <a:gd name="T10" fmla="*/ 808 w 1044"/>
                <a:gd name="T11" fmla="*/ 336 h 476"/>
                <a:gd name="T12" fmla="*/ 1015 w 1044"/>
                <a:gd name="T13" fmla="*/ 459 h 476"/>
                <a:gd name="T14" fmla="*/ 1015 w 1044"/>
                <a:gd name="T15" fmla="*/ 459 h 476"/>
                <a:gd name="T16" fmla="*/ 507 w 1044"/>
                <a:gd name="T17" fmla="*/ 276 h 476"/>
                <a:gd name="T18" fmla="*/ 507 w 1044"/>
                <a:gd name="T19" fmla="*/ 276 h 476"/>
                <a:gd name="T20" fmla="*/ 27 w 1044"/>
                <a:gd name="T21" fmla="*/ 24 h 476"/>
                <a:gd name="T22" fmla="*/ 27 w 1044"/>
                <a:gd name="T23" fmla="*/ 24 h 476"/>
                <a:gd name="T24" fmla="*/ 288 w 1044"/>
                <a:gd name="T25" fmla="*/ 105 h 476"/>
                <a:gd name="T26" fmla="*/ 288 w 1044"/>
                <a:gd name="T27" fmla="*/ 105 h 476"/>
                <a:gd name="T28" fmla="*/ 297 w 1044"/>
                <a:gd name="T29" fmla="*/ 91 h 476"/>
                <a:gd name="T30" fmla="*/ 297 w 1044"/>
                <a:gd name="T31" fmla="*/ 91 h 476"/>
                <a:gd name="T32" fmla="*/ 17 w 1044"/>
                <a:gd name="T33" fmla="*/ 10 h 476"/>
                <a:gd name="T34" fmla="*/ 17 w 1044"/>
                <a:gd name="T35" fmla="*/ 10 h 476"/>
                <a:gd name="T36" fmla="*/ 10 w 1044"/>
                <a:gd name="T37" fmla="*/ 16 h 476"/>
                <a:gd name="T38" fmla="*/ 10 w 1044"/>
                <a:gd name="T39" fmla="*/ 16 h 476"/>
                <a:gd name="T40" fmla="*/ 148 w 1044"/>
                <a:gd name="T41" fmla="*/ 121 h 476"/>
                <a:gd name="T42" fmla="*/ 148 w 1044"/>
                <a:gd name="T43" fmla="*/ 121 h 476"/>
                <a:gd name="T44" fmla="*/ 500 w 1044"/>
                <a:gd name="T45" fmla="*/ 291 h 476"/>
                <a:gd name="T46" fmla="*/ 500 w 1044"/>
                <a:gd name="T47" fmla="*/ 291 h 476"/>
                <a:gd name="T48" fmla="*/ 1014 w 1044"/>
                <a:gd name="T49" fmla="*/ 475 h 476"/>
                <a:gd name="T50" fmla="*/ 1014 w 1044"/>
                <a:gd name="T51" fmla="*/ 475 h 476"/>
                <a:gd name="T52" fmla="*/ 1024 w 1044"/>
                <a:gd name="T53" fmla="*/ 473 h 476"/>
                <a:gd name="T54" fmla="*/ 1024 w 1044"/>
                <a:gd name="T55" fmla="*/ 473 h 476"/>
                <a:gd name="T56" fmla="*/ 1032 w 1044"/>
                <a:gd name="T57" fmla="*/ 466 h 476"/>
                <a:gd name="T58" fmla="*/ 1032 w 1044"/>
                <a:gd name="T59" fmla="*/ 466 h 476"/>
                <a:gd name="T60" fmla="*/ 893 w 1044"/>
                <a:gd name="T61" fmla="*/ 362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4" h="476">
                  <a:moveTo>
                    <a:pt x="893" y="362"/>
                  </a:moveTo>
                  <a:lnTo>
                    <a:pt x="893" y="362"/>
                  </a:lnTo>
                  <a:cubicBezTo>
                    <a:pt x="869" y="349"/>
                    <a:pt x="841" y="335"/>
                    <a:pt x="813" y="320"/>
                  </a:cubicBezTo>
                  <a:lnTo>
                    <a:pt x="813" y="320"/>
                  </a:lnTo>
                  <a:cubicBezTo>
                    <a:pt x="811" y="325"/>
                    <a:pt x="809" y="331"/>
                    <a:pt x="808" y="336"/>
                  </a:cubicBezTo>
                  <a:lnTo>
                    <a:pt x="808" y="336"/>
                  </a:lnTo>
                  <a:cubicBezTo>
                    <a:pt x="931" y="399"/>
                    <a:pt x="1003" y="443"/>
                    <a:pt x="1015" y="459"/>
                  </a:cubicBezTo>
                  <a:lnTo>
                    <a:pt x="1015" y="459"/>
                  </a:lnTo>
                  <a:cubicBezTo>
                    <a:pt x="982" y="462"/>
                    <a:pt x="797" y="403"/>
                    <a:pt x="507" y="276"/>
                  </a:cubicBezTo>
                  <a:lnTo>
                    <a:pt x="507" y="276"/>
                  </a:lnTo>
                  <a:cubicBezTo>
                    <a:pt x="215" y="147"/>
                    <a:pt x="46" y="50"/>
                    <a:pt x="27" y="24"/>
                  </a:cubicBezTo>
                  <a:lnTo>
                    <a:pt x="27" y="24"/>
                  </a:lnTo>
                  <a:cubicBezTo>
                    <a:pt x="49" y="22"/>
                    <a:pt x="141" y="48"/>
                    <a:pt x="288" y="105"/>
                  </a:cubicBezTo>
                  <a:lnTo>
                    <a:pt x="288" y="105"/>
                  </a:lnTo>
                  <a:cubicBezTo>
                    <a:pt x="291" y="101"/>
                    <a:pt x="294" y="96"/>
                    <a:pt x="297" y="91"/>
                  </a:cubicBezTo>
                  <a:lnTo>
                    <a:pt x="297" y="91"/>
                  </a:lnTo>
                  <a:cubicBezTo>
                    <a:pt x="156" y="36"/>
                    <a:pt x="42" y="0"/>
                    <a:pt x="17" y="10"/>
                  </a:cubicBezTo>
                  <a:lnTo>
                    <a:pt x="17" y="10"/>
                  </a:lnTo>
                  <a:cubicBezTo>
                    <a:pt x="13" y="11"/>
                    <a:pt x="11" y="15"/>
                    <a:pt x="10" y="16"/>
                  </a:cubicBezTo>
                  <a:lnTo>
                    <a:pt x="10" y="16"/>
                  </a:lnTo>
                  <a:cubicBezTo>
                    <a:pt x="6" y="26"/>
                    <a:pt x="0" y="41"/>
                    <a:pt x="148" y="121"/>
                  </a:cubicBezTo>
                  <a:lnTo>
                    <a:pt x="148" y="121"/>
                  </a:lnTo>
                  <a:cubicBezTo>
                    <a:pt x="241" y="171"/>
                    <a:pt x="365" y="231"/>
                    <a:pt x="500" y="291"/>
                  </a:cubicBezTo>
                  <a:lnTo>
                    <a:pt x="500" y="291"/>
                  </a:lnTo>
                  <a:cubicBezTo>
                    <a:pt x="716" y="386"/>
                    <a:pt x="952" y="475"/>
                    <a:pt x="1014" y="475"/>
                  </a:cubicBezTo>
                  <a:lnTo>
                    <a:pt x="1014" y="475"/>
                  </a:lnTo>
                  <a:cubicBezTo>
                    <a:pt x="1018" y="475"/>
                    <a:pt x="1022" y="474"/>
                    <a:pt x="1024" y="473"/>
                  </a:cubicBezTo>
                  <a:lnTo>
                    <a:pt x="1024" y="473"/>
                  </a:lnTo>
                  <a:cubicBezTo>
                    <a:pt x="1029" y="471"/>
                    <a:pt x="1031" y="469"/>
                    <a:pt x="1032" y="466"/>
                  </a:cubicBezTo>
                  <a:lnTo>
                    <a:pt x="1032" y="466"/>
                  </a:lnTo>
                  <a:cubicBezTo>
                    <a:pt x="1036" y="457"/>
                    <a:pt x="1043" y="443"/>
                    <a:pt x="893" y="362"/>
                  </a:cubicBez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165">
              <a:extLst>
                <a:ext uri="{FF2B5EF4-FFF2-40B4-BE49-F238E27FC236}">
                  <a16:creationId xmlns:a16="http://schemas.microsoft.com/office/drawing/2014/main" id="{35A9A880-5E84-924A-8AF5-93F2E06BC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679" y="7044766"/>
              <a:ext cx="917340" cy="214231"/>
            </a:xfrm>
            <a:custGeom>
              <a:avLst/>
              <a:gdLst>
                <a:gd name="T0" fmla="*/ 662 w 738"/>
                <a:gd name="T1" fmla="*/ 171 h 172"/>
                <a:gd name="T2" fmla="*/ 75 w 738"/>
                <a:gd name="T3" fmla="*/ 171 h 172"/>
                <a:gd name="T4" fmla="*/ 75 w 738"/>
                <a:gd name="T5" fmla="*/ 171 h 172"/>
                <a:gd name="T6" fmla="*/ 0 w 738"/>
                <a:gd name="T7" fmla="*/ 95 h 172"/>
                <a:gd name="T8" fmla="*/ 0 w 738"/>
                <a:gd name="T9" fmla="*/ 76 h 172"/>
                <a:gd name="T10" fmla="*/ 0 w 738"/>
                <a:gd name="T11" fmla="*/ 76 h 172"/>
                <a:gd name="T12" fmla="*/ 75 w 738"/>
                <a:gd name="T13" fmla="*/ 0 h 172"/>
                <a:gd name="T14" fmla="*/ 662 w 738"/>
                <a:gd name="T15" fmla="*/ 0 h 172"/>
                <a:gd name="T16" fmla="*/ 662 w 738"/>
                <a:gd name="T17" fmla="*/ 0 h 172"/>
                <a:gd name="T18" fmla="*/ 737 w 738"/>
                <a:gd name="T19" fmla="*/ 76 h 172"/>
                <a:gd name="T20" fmla="*/ 737 w 738"/>
                <a:gd name="T21" fmla="*/ 95 h 172"/>
                <a:gd name="T22" fmla="*/ 737 w 738"/>
                <a:gd name="T23" fmla="*/ 95 h 172"/>
                <a:gd name="T24" fmla="*/ 662 w 738"/>
                <a:gd name="T25" fmla="*/ 17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8" h="172">
                  <a:moveTo>
                    <a:pt x="662" y="171"/>
                  </a:moveTo>
                  <a:lnTo>
                    <a:pt x="75" y="171"/>
                  </a:lnTo>
                  <a:lnTo>
                    <a:pt x="75" y="171"/>
                  </a:lnTo>
                  <a:cubicBezTo>
                    <a:pt x="34" y="171"/>
                    <a:pt x="0" y="136"/>
                    <a:pt x="0" y="95"/>
                  </a:cubicBezTo>
                  <a:lnTo>
                    <a:pt x="0" y="76"/>
                  </a:lnTo>
                  <a:lnTo>
                    <a:pt x="0" y="76"/>
                  </a:lnTo>
                  <a:cubicBezTo>
                    <a:pt x="0" y="34"/>
                    <a:pt x="34" y="0"/>
                    <a:pt x="75" y="0"/>
                  </a:cubicBezTo>
                  <a:lnTo>
                    <a:pt x="662" y="0"/>
                  </a:lnTo>
                  <a:lnTo>
                    <a:pt x="662" y="0"/>
                  </a:lnTo>
                  <a:cubicBezTo>
                    <a:pt x="704" y="0"/>
                    <a:pt x="737" y="34"/>
                    <a:pt x="737" y="76"/>
                  </a:cubicBezTo>
                  <a:lnTo>
                    <a:pt x="737" y="95"/>
                  </a:lnTo>
                  <a:lnTo>
                    <a:pt x="737" y="95"/>
                  </a:lnTo>
                  <a:cubicBezTo>
                    <a:pt x="737" y="136"/>
                    <a:pt x="704" y="171"/>
                    <a:pt x="662" y="171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90">
              <a:extLst>
                <a:ext uri="{FF2B5EF4-FFF2-40B4-BE49-F238E27FC236}">
                  <a16:creationId xmlns:a16="http://schemas.microsoft.com/office/drawing/2014/main" id="{297379B4-655A-6046-8F42-5EBC78DED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2677" y="7423789"/>
              <a:ext cx="916099" cy="624970"/>
            </a:xfrm>
            <a:custGeom>
              <a:avLst/>
              <a:gdLst>
                <a:gd name="connsiteX0" fmla="*/ 21258 w 916099"/>
                <a:gd name="connsiteY0" fmla="*/ 576766 h 624970"/>
                <a:gd name="connsiteX1" fmla="*/ 440157 w 916099"/>
                <a:gd name="connsiteY1" fmla="*/ 576766 h 624970"/>
                <a:gd name="connsiteX2" fmla="*/ 460165 w 916099"/>
                <a:gd name="connsiteY2" fmla="*/ 597778 h 624970"/>
                <a:gd name="connsiteX3" fmla="*/ 460165 w 916099"/>
                <a:gd name="connsiteY3" fmla="*/ 603958 h 624970"/>
                <a:gd name="connsiteX4" fmla="*/ 440157 w 916099"/>
                <a:gd name="connsiteY4" fmla="*/ 624970 h 624970"/>
                <a:gd name="connsiteX5" fmla="*/ 21258 w 916099"/>
                <a:gd name="connsiteY5" fmla="*/ 624970 h 624970"/>
                <a:gd name="connsiteX6" fmla="*/ 0 w 916099"/>
                <a:gd name="connsiteY6" fmla="*/ 603958 h 624970"/>
                <a:gd name="connsiteX7" fmla="*/ 0 w 916099"/>
                <a:gd name="connsiteY7" fmla="*/ 597778 h 624970"/>
                <a:gd name="connsiteX8" fmla="*/ 21258 w 916099"/>
                <a:gd name="connsiteY8" fmla="*/ 576766 h 624970"/>
                <a:gd name="connsiteX9" fmla="*/ 21133 w 916099"/>
                <a:gd name="connsiteY9" fmla="*/ 384513 h 624970"/>
                <a:gd name="connsiteX10" fmla="*/ 896211 w 916099"/>
                <a:gd name="connsiteY10" fmla="*/ 384513 h 624970"/>
                <a:gd name="connsiteX11" fmla="*/ 916099 w 916099"/>
                <a:gd name="connsiteY11" fmla="*/ 406062 h 624970"/>
                <a:gd name="connsiteX12" fmla="*/ 916099 w 916099"/>
                <a:gd name="connsiteY12" fmla="*/ 412400 h 624970"/>
                <a:gd name="connsiteX13" fmla="*/ 896211 w 916099"/>
                <a:gd name="connsiteY13" fmla="*/ 432681 h 624970"/>
                <a:gd name="connsiteX14" fmla="*/ 21133 w 916099"/>
                <a:gd name="connsiteY14" fmla="*/ 432681 h 624970"/>
                <a:gd name="connsiteX15" fmla="*/ 2 w 916099"/>
                <a:gd name="connsiteY15" fmla="*/ 412400 h 624970"/>
                <a:gd name="connsiteX16" fmla="*/ 2 w 916099"/>
                <a:gd name="connsiteY16" fmla="*/ 406062 h 624970"/>
                <a:gd name="connsiteX17" fmla="*/ 21133 w 916099"/>
                <a:gd name="connsiteY17" fmla="*/ 384513 h 624970"/>
                <a:gd name="connsiteX18" fmla="*/ 21133 w 916099"/>
                <a:gd name="connsiteY18" fmla="*/ 192251 h 624970"/>
                <a:gd name="connsiteX19" fmla="*/ 896211 w 916099"/>
                <a:gd name="connsiteY19" fmla="*/ 192251 h 624970"/>
                <a:gd name="connsiteX20" fmla="*/ 916099 w 916099"/>
                <a:gd name="connsiteY20" fmla="*/ 214499 h 624970"/>
                <a:gd name="connsiteX21" fmla="*/ 916099 w 916099"/>
                <a:gd name="connsiteY21" fmla="*/ 219443 h 624970"/>
                <a:gd name="connsiteX22" fmla="*/ 896211 w 916099"/>
                <a:gd name="connsiteY22" fmla="*/ 240455 h 624970"/>
                <a:gd name="connsiteX23" fmla="*/ 21133 w 916099"/>
                <a:gd name="connsiteY23" fmla="*/ 240455 h 624970"/>
                <a:gd name="connsiteX24" fmla="*/ 2 w 916099"/>
                <a:gd name="connsiteY24" fmla="*/ 219443 h 624970"/>
                <a:gd name="connsiteX25" fmla="*/ 2 w 916099"/>
                <a:gd name="connsiteY25" fmla="*/ 214499 h 624970"/>
                <a:gd name="connsiteX26" fmla="*/ 21133 w 916099"/>
                <a:gd name="connsiteY26" fmla="*/ 192251 h 624970"/>
                <a:gd name="connsiteX27" fmla="*/ 21133 w 916099"/>
                <a:gd name="connsiteY27" fmla="*/ 0 h 624970"/>
                <a:gd name="connsiteX28" fmla="*/ 896211 w 916099"/>
                <a:gd name="connsiteY28" fmla="*/ 0 h 624970"/>
                <a:gd name="connsiteX29" fmla="*/ 916099 w 916099"/>
                <a:gd name="connsiteY29" fmla="*/ 22816 h 624970"/>
                <a:gd name="connsiteX30" fmla="*/ 916099 w 916099"/>
                <a:gd name="connsiteY30" fmla="*/ 27887 h 624970"/>
                <a:gd name="connsiteX31" fmla="*/ 896211 w 916099"/>
                <a:gd name="connsiteY31" fmla="*/ 48168 h 624970"/>
                <a:gd name="connsiteX32" fmla="*/ 21133 w 916099"/>
                <a:gd name="connsiteY32" fmla="*/ 48168 h 624970"/>
                <a:gd name="connsiteX33" fmla="*/ 2 w 916099"/>
                <a:gd name="connsiteY33" fmla="*/ 27887 h 624970"/>
                <a:gd name="connsiteX34" fmla="*/ 2 w 916099"/>
                <a:gd name="connsiteY34" fmla="*/ 22816 h 624970"/>
                <a:gd name="connsiteX35" fmla="*/ 21133 w 916099"/>
                <a:gd name="connsiteY35" fmla="*/ 0 h 624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16099" h="624970">
                  <a:moveTo>
                    <a:pt x="21258" y="576766"/>
                  </a:moveTo>
                  <a:lnTo>
                    <a:pt x="440157" y="576766"/>
                  </a:lnTo>
                  <a:cubicBezTo>
                    <a:pt x="451411" y="576766"/>
                    <a:pt x="460165" y="586654"/>
                    <a:pt x="460165" y="597778"/>
                  </a:cubicBezTo>
                  <a:lnTo>
                    <a:pt x="460165" y="603958"/>
                  </a:lnTo>
                  <a:cubicBezTo>
                    <a:pt x="460165" y="615082"/>
                    <a:pt x="451411" y="624970"/>
                    <a:pt x="440157" y="624970"/>
                  </a:cubicBezTo>
                  <a:lnTo>
                    <a:pt x="21258" y="624970"/>
                  </a:lnTo>
                  <a:cubicBezTo>
                    <a:pt x="8753" y="624970"/>
                    <a:pt x="0" y="615082"/>
                    <a:pt x="0" y="603958"/>
                  </a:cubicBezTo>
                  <a:lnTo>
                    <a:pt x="0" y="597778"/>
                  </a:lnTo>
                  <a:cubicBezTo>
                    <a:pt x="0" y="586654"/>
                    <a:pt x="8753" y="576766"/>
                    <a:pt x="21258" y="576766"/>
                  </a:cubicBezTo>
                  <a:close/>
                  <a:moveTo>
                    <a:pt x="21133" y="384513"/>
                  </a:moveTo>
                  <a:lnTo>
                    <a:pt x="896211" y="384513"/>
                  </a:lnTo>
                  <a:cubicBezTo>
                    <a:pt x="907398" y="384513"/>
                    <a:pt x="916099" y="394653"/>
                    <a:pt x="916099" y="406062"/>
                  </a:cubicBezTo>
                  <a:lnTo>
                    <a:pt x="916099" y="412400"/>
                  </a:lnTo>
                  <a:cubicBezTo>
                    <a:pt x="916099" y="423808"/>
                    <a:pt x="907398" y="432681"/>
                    <a:pt x="896211" y="432681"/>
                  </a:cubicBezTo>
                  <a:lnTo>
                    <a:pt x="21133" y="432681"/>
                  </a:lnTo>
                  <a:cubicBezTo>
                    <a:pt x="8703" y="432681"/>
                    <a:pt x="2" y="423808"/>
                    <a:pt x="2" y="412400"/>
                  </a:cubicBezTo>
                  <a:lnTo>
                    <a:pt x="2" y="406062"/>
                  </a:lnTo>
                  <a:cubicBezTo>
                    <a:pt x="2" y="394653"/>
                    <a:pt x="8703" y="384513"/>
                    <a:pt x="21133" y="384513"/>
                  </a:cubicBezTo>
                  <a:close/>
                  <a:moveTo>
                    <a:pt x="21133" y="192251"/>
                  </a:moveTo>
                  <a:lnTo>
                    <a:pt x="896211" y="192251"/>
                  </a:lnTo>
                  <a:cubicBezTo>
                    <a:pt x="907398" y="192251"/>
                    <a:pt x="916099" y="203375"/>
                    <a:pt x="916099" y="214499"/>
                  </a:cubicBezTo>
                  <a:lnTo>
                    <a:pt x="916099" y="219443"/>
                  </a:lnTo>
                  <a:cubicBezTo>
                    <a:pt x="916099" y="230567"/>
                    <a:pt x="907398" y="240455"/>
                    <a:pt x="896211" y="240455"/>
                  </a:cubicBezTo>
                  <a:lnTo>
                    <a:pt x="21133" y="240455"/>
                  </a:lnTo>
                  <a:cubicBezTo>
                    <a:pt x="8703" y="240455"/>
                    <a:pt x="2" y="230567"/>
                    <a:pt x="2" y="219443"/>
                  </a:cubicBezTo>
                  <a:lnTo>
                    <a:pt x="2" y="214499"/>
                  </a:lnTo>
                  <a:cubicBezTo>
                    <a:pt x="2" y="203375"/>
                    <a:pt x="8703" y="192251"/>
                    <a:pt x="21133" y="192251"/>
                  </a:cubicBezTo>
                  <a:close/>
                  <a:moveTo>
                    <a:pt x="21133" y="0"/>
                  </a:moveTo>
                  <a:lnTo>
                    <a:pt x="896211" y="0"/>
                  </a:lnTo>
                  <a:cubicBezTo>
                    <a:pt x="907398" y="0"/>
                    <a:pt x="916099" y="10140"/>
                    <a:pt x="916099" y="22816"/>
                  </a:cubicBezTo>
                  <a:lnTo>
                    <a:pt x="916099" y="27887"/>
                  </a:lnTo>
                  <a:cubicBezTo>
                    <a:pt x="916099" y="39295"/>
                    <a:pt x="907398" y="48168"/>
                    <a:pt x="896211" y="48168"/>
                  </a:cubicBezTo>
                  <a:lnTo>
                    <a:pt x="21133" y="48168"/>
                  </a:lnTo>
                  <a:cubicBezTo>
                    <a:pt x="8703" y="48168"/>
                    <a:pt x="2" y="39295"/>
                    <a:pt x="2" y="27887"/>
                  </a:cubicBezTo>
                  <a:lnTo>
                    <a:pt x="2" y="22816"/>
                  </a:lnTo>
                  <a:cubicBezTo>
                    <a:pt x="2" y="10140"/>
                    <a:pt x="8703" y="0"/>
                    <a:pt x="21133" y="0"/>
                  </a:cubicBezTo>
                  <a:close/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170">
              <a:extLst>
                <a:ext uri="{FF2B5EF4-FFF2-40B4-BE49-F238E27FC236}">
                  <a16:creationId xmlns:a16="http://schemas.microsoft.com/office/drawing/2014/main" id="{E2244486-3789-F642-A13B-DB0B47BC1F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054" y="8560846"/>
              <a:ext cx="961285" cy="214231"/>
            </a:xfrm>
            <a:custGeom>
              <a:avLst/>
              <a:gdLst>
                <a:gd name="T0" fmla="*/ 694 w 771"/>
                <a:gd name="T1" fmla="*/ 170 h 171"/>
                <a:gd name="T2" fmla="*/ 75 w 771"/>
                <a:gd name="T3" fmla="*/ 170 h 171"/>
                <a:gd name="T4" fmla="*/ 75 w 771"/>
                <a:gd name="T5" fmla="*/ 170 h 171"/>
                <a:gd name="T6" fmla="*/ 0 w 771"/>
                <a:gd name="T7" fmla="*/ 95 h 171"/>
                <a:gd name="T8" fmla="*/ 0 w 771"/>
                <a:gd name="T9" fmla="*/ 76 h 171"/>
                <a:gd name="T10" fmla="*/ 0 w 771"/>
                <a:gd name="T11" fmla="*/ 76 h 171"/>
                <a:gd name="T12" fmla="*/ 75 w 771"/>
                <a:gd name="T13" fmla="*/ 0 h 171"/>
                <a:gd name="T14" fmla="*/ 694 w 771"/>
                <a:gd name="T15" fmla="*/ 0 h 171"/>
                <a:gd name="T16" fmla="*/ 694 w 771"/>
                <a:gd name="T17" fmla="*/ 0 h 171"/>
                <a:gd name="T18" fmla="*/ 770 w 771"/>
                <a:gd name="T19" fmla="*/ 76 h 171"/>
                <a:gd name="T20" fmla="*/ 770 w 771"/>
                <a:gd name="T21" fmla="*/ 95 h 171"/>
                <a:gd name="T22" fmla="*/ 770 w 771"/>
                <a:gd name="T23" fmla="*/ 95 h 171"/>
                <a:gd name="T24" fmla="*/ 694 w 771"/>
                <a:gd name="T25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1" h="171">
                  <a:moveTo>
                    <a:pt x="694" y="170"/>
                  </a:moveTo>
                  <a:lnTo>
                    <a:pt x="75" y="170"/>
                  </a:lnTo>
                  <a:lnTo>
                    <a:pt x="75" y="170"/>
                  </a:lnTo>
                  <a:cubicBezTo>
                    <a:pt x="34" y="170"/>
                    <a:pt x="0" y="137"/>
                    <a:pt x="0" y="95"/>
                  </a:cubicBezTo>
                  <a:lnTo>
                    <a:pt x="0" y="76"/>
                  </a:lnTo>
                  <a:lnTo>
                    <a:pt x="0" y="76"/>
                  </a:lnTo>
                  <a:cubicBezTo>
                    <a:pt x="0" y="34"/>
                    <a:pt x="34" y="0"/>
                    <a:pt x="75" y="0"/>
                  </a:cubicBezTo>
                  <a:lnTo>
                    <a:pt x="694" y="0"/>
                  </a:lnTo>
                  <a:lnTo>
                    <a:pt x="694" y="0"/>
                  </a:lnTo>
                  <a:cubicBezTo>
                    <a:pt x="736" y="0"/>
                    <a:pt x="770" y="34"/>
                    <a:pt x="770" y="76"/>
                  </a:cubicBezTo>
                  <a:lnTo>
                    <a:pt x="770" y="95"/>
                  </a:lnTo>
                  <a:lnTo>
                    <a:pt x="770" y="95"/>
                  </a:lnTo>
                  <a:cubicBezTo>
                    <a:pt x="770" y="137"/>
                    <a:pt x="736" y="170"/>
                    <a:pt x="694" y="17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92">
              <a:extLst>
                <a:ext uri="{FF2B5EF4-FFF2-40B4-BE49-F238E27FC236}">
                  <a16:creationId xmlns:a16="http://schemas.microsoft.com/office/drawing/2014/main" id="{A3342653-4A32-E044-AC84-D8ECB96624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7052" y="8901414"/>
              <a:ext cx="960040" cy="240461"/>
            </a:xfrm>
            <a:custGeom>
              <a:avLst/>
              <a:gdLst>
                <a:gd name="connsiteX0" fmla="*/ 21289 w 960040"/>
                <a:gd name="connsiteY0" fmla="*/ 192261 h 240461"/>
                <a:gd name="connsiteX1" fmla="*/ 460848 w 960040"/>
                <a:gd name="connsiteY1" fmla="*/ 192261 h 240461"/>
                <a:gd name="connsiteX2" fmla="*/ 482137 w 960040"/>
                <a:gd name="connsiteY2" fmla="*/ 213271 h 240461"/>
                <a:gd name="connsiteX3" fmla="*/ 482137 w 960040"/>
                <a:gd name="connsiteY3" fmla="*/ 219451 h 240461"/>
                <a:gd name="connsiteX4" fmla="*/ 460848 w 960040"/>
                <a:gd name="connsiteY4" fmla="*/ 240461 h 240461"/>
                <a:gd name="connsiteX5" fmla="*/ 21289 w 960040"/>
                <a:gd name="connsiteY5" fmla="*/ 240461 h 240461"/>
                <a:gd name="connsiteX6" fmla="*/ 0 w 960040"/>
                <a:gd name="connsiteY6" fmla="*/ 219451 h 240461"/>
                <a:gd name="connsiteX7" fmla="*/ 0 w 960040"/>
                <a:gd name="connsiteY7" fmla="*/ 213271 h 240461"/>
                <a:gd name="connsiteX8" fmla="*/ 21289 w 960040"/>
                <a:gd name="connsiteY8" fmla="*/ 192261 h 240461"/>
                <a:gd name="connsiteX9" fmla="*/ 21198 w 960040"/>
                <a:gd name="connsiteY9" fmla="*/ 0 h 240461"/>
                <a:gd name="connsiteX10" fmla="*/ 938845 w 960040"/>
                <a:gd name="connsiteY10" fmla="*/ 0 h 240461"/>
                <a:gd name="connsiteX11" fmla="*/ 960040 w 960040"/>
                <a:gd name="connsiteY11" fmla="*/ 21551 h 240461"/>
                <a:gd name="connsiteX12" fmla="*/ 960040 w 960040"/>
                <a:gd name="connsiteY12" fmla="*/ 27889 h 240461"/>
                <a:gd name="connsiteX13" fmla="*/ 938845 w 960040"/>
                <a:gd name="connsiteY13" fmla="*/ 48172 h 240461"/>
                <a:gd name="connsiteX14" fmla="*/ 21198 w 960040"/>
                <a:gd name="connsiteY14" fmla="*/ 48172 h 240461"/>
                <a:gd name="connsiteX15" fmla="*/ 2 w 960040"/>
                <a:gd name="connsiteY15" fmla="*/ 27889 h 240461"/>
                <a:gd name="connsiteX16" fmla="*/ 2 w 960040"/>
                <a:gd name="connsiteY16" fmla="*/ 21551 h 240461"/>
                <a:gd name="connsiteX17" fmla="*/ 21198 w 960040"/>
                <a:gd name="connsiteY17" fmla="*/ 0 h 240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60040" h="240461">
                  <a:moveTo>
                    <a:pt x="21289" y="192261"/>
                  </a:moveTo>
                  <a:lnTo>
                    <a:pt x="460848" y="192261"/>
                  </a:lnTo>
                  <a:cubicBezTo>
                    <a:pt x="472119" y="192261"/>
                    <a:pt x="482137" y="202148"/>
                    <a:pt x="482137" y="213271"/>
                  </a:cubicBezTo>
                  <a:lnTo>
                    <a:pt x="482137" y="219451"/>
                  </a:lnTo>
                  <a:cubicBezTo>
                    <a:pt x="482137" y="230574"/>
                    <a:pt x="472119" y="240461"/>
                    <a:pt x="460848" y="240461"/>
                  </a:cubicBezTo>
                  <a:lnTo>
                    <a:pt x="21289" y="240461"/>
                  </a:lnTo>
                  <a:cubicBezTo>
                    <a:pt x="10019" y="240461"/>
                    <a:pt x="0" y="230574"/>
                    <a:pt x="0" y="219451"/>
                  </a:cubicBezTo>
                  <a:lnTo>
                    <a:pt x="0" y="213271"/>
                  </a:lnTo>
                  <a:cubicBezTo>
                    <a:pt x="0" y="202148"/>
                    <a:pt x="10019" y="192261"/>
                    <a:pt x="21289" y="192261"/>
                  </a:cubicBezTo>
                  <a:close/>
                  <a:moveTo>
                    <a:pt x="21198" y="0"/>
                  </a:moveTo>
                  <a:lnTo>
                    <a:pt x="938845" y="0"/>
                  </a:lnTo>
                  <a:cubicBezTo>
                    <a:pt x="950066" y="0"/>
                    <a:pt x="960040" y="8874"/>
                    <a:pt x="960040" y="21551"/>
                  </a:cubicBezTo>
                  <a:lnTo>
                    <a:pt x="960040" y="27889"/>
                  </a:lnTo>
                  <a:cubicBezTo>
                    <a:pt x="960040" y="39298"/>
                    <a:pt x="950066" y="48172"/>
                    <a:pt x="938845" y="48172"/>
                  </a:cubicBezTo>
                  <a:lnTo>
                    <a:pt x="21198" y="48172"/>
                  </a:lnTo>
                  <a:cubicBezTo>
                    <a:pt x="9977" y="48172"/>
                    <a:pt x="2" y="39298"/>
                    <a:pt x="2" y="27889"/>
                  </a:cubicBezTo>
                  <a:lnTo>
                    <a:pt x="2" y="21551"/>
                  </a:lnTo>
                  <a:cubicBezTo>
                    <a:pt x="2" y="8874"/>
                    <a:pt x="9977" y="0"/>
                    <a:pt x="211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173">
              <a:extLst>
                <a:ext uri="{FF2B5EF4-FFF2-40B4-BE49-F238E27FC236}">
                  <a16:creationId xmlns:a16="http://schemas.microsoft.com/office/drawing/2014/main" id="{D1AE6B51-C861-EB4B-A779-A78FA0977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0473" y="5858269"/>
              <a:ext cx="922832" cy="214231"/>
            </a:xfrm>
            <a:custGeom>
              <a:avLst/>
              <a:gdLst>
                <a:gd name="T0" fmla="*/ 662 w 739"/>
                <a:gd name="T1" fmla="*/ 170 h 171"/>
                <a:gd name="T2" fmla="*/ 76 w 739"/>
                <a:gd name="T3" fmla="*/ 170 h 171"/>
                <a:gd name="T4" fmla="*/ 76 w 739"/>
                <a:gd name="T5" fmla="*/ 170 h 171"/>
                <a:gd name="T6" fmla="*/ 0 w 739"/>
                <a:gd name="T7" fmla="*/ 94 h 171"/>
                <a:gd name="T8" fmla="*/ 0 w 739"/>
                <a:gd name="T9" fmla="*/ 75 h 171"/>
                <a:gd name="T10" fmla="*/ 0 w 739"/>
                <a:gd name="T11" fmla="*/ 75 h 171"/>
                <a:gd name="T12" fmla="*/ 76 w 739"/>
                <a:gd name="T13" fmla="*/ 0 h 171"/>
                <a:gd name="T14" fmla="*/ 662 w 739"/>
                <a:gd name="T15" fmla="*/ 0 h 171"/>
                <a:gd name="T16" fmla="*/ 662 w 739"/>
                <a:gd name="T17" fmla="*/ 0 h 171"/>
                <a:gd name="T18" fmla="*/ 738 w 739"/>
                <a:gd name="T19" fmla="*/ 75 h 171"/>
                <a:gd name="T20" fmla="*/ 738 w 739"/>
                <a:gd name="T21" fmla="*/ 94 h 171"/>
                <a:gd name="T22" fmla="*/ 738 w 739"/>
                <a:gd name="T23" fmla="*/ 94 h 171"/>
                <a:gd name="T24" fmla="*/ 662 w 739"/>
                <a:gd name="T25" fmla="*/ 17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9" h="171">
                  <a:moveTo>
                    <a:pt x="662" y="170"/>
                  </a:moveTo>
                  <a:lnTo>
                    <a:pt x="76" y="170"/>
                  </a:lnTo>
                  <a:lnTo>
                    <a:pt x="76" y="170"/>
                  </a:lnTo>
                  <a:cubicBezTo>
                    <a:pt x="34" y="170"/>
                    <a:pt x="0" y="136"/>
                    <a:pt x="0" y="94"/>
                  </a:cubicBezTo>
                  <a:lnTo>
                    <a:pt x="0" y="75"/>
                  </a:lnTo>
                  <a:lnTo>
                    <a:pt x="0" y="75"/>
                  </a:lnTo>
                  <a:cubicBezTo>
                    <a:pt x="0" y="33"/>
                    <a:pt x="34" y="0"/>
                    <a:pt x="76" y="0"/>
                  </a:cubicBezTo>
                  <a:lnTo>
                    <a:pt x="662" y="0"/>
                  </a:lnTo>
                  <a:lnTo>
                    <a:pt x="662" y="0"/>
                  </a:lnTo>
                  <a:cubicBezTo>
                    <a:pt x="704" y="0"/>
                    <a:pt x="738" y="33"/>
                    <a:pt x="738" y="75"/>
                  </a:cubicBezTo>
                  <a:lnTo>
                    <a:pt x="738" y="94"/>
                  </a:lnTo>
                  <a:lnTo>
                    <a:pt x="738" y="94"/>
                  </a:lnTo>
                  <a:cubicBezTo>
                    <a:pt x="738" y="136"/>
                    <a:pt x="704" y="170"/>
                    <a:pt x="662" y="170"/>
                  </a:cubicBezTo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94">
              <a:extLst>
                <a:ext uri="{FF2B5EF4-FFF2-40B4-BE49-F238E27FC236}">
                  <a16:creationId xmlns:a16="http://schemas.microsoft.com/office/drawing/2014/main" id="{AC5F4D61-C4D7-6348-ABD4-74EE9CF1A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0473" y="6204333"/>
              <a:ext cx="921583" cy="240424"/>
            </a:xfrm>
            <a:custGeom>
              <a:avLst/>
              <a:gdLst>
                <a:gd name="connsiteX0" fmla="*/ 21202 w 921583"/>
                <a:gd name="connsiteY0" fmla="*/ 192251 h 240424"/>
                <a:gd name="connsiteX1" fmla="*/ 438970 w 921583"/>
                <a:gd name="connsiteY1" fmla="*/ 192251 h 240424"/>
                <a:gd name="connsiteX2" fmla="*/ 460170 w 921583"/>
                <a:gd name="connsiteY2" fmla="*/ 213802 h 240424"/>
                <a:gd name="connsiteX3" fmla="*/ 460170 w 921583"/>
                <a:gd name="connsiteY3" fmla="*/ 218873 h 240424"/>
                <a:gd name="connsiteX4" fmla="*/ 438970 w 921583"/>
                <a:gd name="connsiteY4" fmla="*/ 240424 h 240424"/>
                <a:gd name="connsiteX5" fmla="*/ 21202 w 921583"/>
                <a:gd name="connsiteY5" fmla="*/ 240424 h 240424"/>
                <a:gd name="connsiteX6" fmla="*/ 2 w 921583"/>
                <a:gd name="connsiteY6" fmla="*/ 218873 h 240424"/>
                <a:gd name="connsiteX7" fmla="*/ 2 w 921583"/>
                <a:gd name="connsiteY7" fmla="*/ 213802 h 240424"/>
                <a:gd name="connsiteX8" fmla="*/ 21202 w 921583"/>
                <a:gd name="connsiteY8" fmla="*/ 192251 h 240424"/>
                <a:gd name="connsiteX9" fmla="*/ 21229 w 921583"/>
                <a:gd name="connsiteY9" fmla="*/ 0 h 240424"/>
                <a:gd name="connsiteX10" fmla="*/ 899106 w 921583"/>
                <a:gd name="connsiteY10" fmla="*/ 0 h 240424"/>
                <a:gd name="connsiteX11" fmla="*/ 921583 w 921583"/>
                <a:gd name="connsiteY11" fmla="*/ 20281 h 240424"/>
                <a:gd name="connsiteX12" fmla="*/ 921583 w 921583"/>
                <a:gd name="connsiteY12" fmla="*/ 26619 h 240424"/>
                <a:gd name="connsiteX13" fmla="*/ 899106 w 921583"/>
                <a:gd name="connsiteY13" fmla="*/ 48168 h 240424"/>
                <a:gd name="connsiteX14" fmla="*/ 21229 w 921583"/>
                <a:gd name="connsiteY14" fmla="*/ 48168 h 240424"/>
                <a:gd name="connsiteX15" fmla="*/ 0 w 921583"/>
                <a:gd name="connsiteY15" fmla="*/ 26619 h 240424"/>
                <a:gd name="connsiteX16" fmla="*/ 0 w 921583"/>
                <a:gd name="connsiteY16" fmla="*/ 20281 h 240424"/>
                <a:gd name="connsiteX17" fmla="*/ 21229 w 921583"/>
                <a:gd name="connsiteY17" fmla="*/ 0 h 240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1583" h="240424">
                  <a:moveTo>
                    <a:pt x="21202" y="192251"/>
                  </a:moveTo>
                  <a:lnTo>
                    <a:pt x="438970" y="192251"/>
                  </a:lnTo>
                  <a:cubicBezTo>
                    <a:pt x="451440" y="192251"/>
                    <a:pt x="460170" y="201125"/>
                    <a:pt x="460170" y="213802"/>
                  </a:cubicBezTo>
                  <a:lnTo>
                    <a:pt x="460170" y="218873"/>
                  </a:lnTo>
                  <a:cubicBezTo>
                    <a:pt x="460170" y="230282"/>
                    <a:pt x="451440" y="240424"/>
                    <a:pt x="438970" y="240424"/>
                  </a:cubicBezTo>
                  <a:lnTo>
                    <a:pt x="21202" y="240424"/>
                  </a:lnTo>
                  <a:cubicBezTo>
                    <a:pt x="9979" y="240424"/>
                    <a:pt x="2" y="230282"/>
                    <a:pt x="2" y="218873"/>
                  </a:cubicBezTo>
                  <a:lnTo>
                    <a:pt x="2" y="213802"/>
                  </a:lnTo>
                  <a:cubicBezTo>
                    <a:pt x="2" y="201125"/>
                    <a:pt x="9979" y="192251"/>
                    <a:pt x="21202" y="192251"/>
                  </a:cubicBezTo>
                  <a:close/>
                  <a:moveTo>
                    <a:pt x="21229" y="0"/>
                  </a:moveTo>
                  <a:lnTo>
                    <a:pt x="899106" y="0"/>
                  </a:lnTo>
                  <a:cubicBezTo>
                    <a:pt x="911593" y="0"/>
                    <a:pt x="921583" y="8873"/>
                    <a:pt x="921583" y="20281"/>
                  </a:cubicBezTo>
                  <a:lnTo>
                    <a:pt x="921583" y="26619"/>
                  </a:lnTo>
                  <a:cubicBezTo>
                    <a:pt x="921583" y="38027"/>
                    <a:pt x="911593" y="48168"/>
                    <a:pt x="899106" y="48168"/>
                  </a:cubicBezTo>
                  <a:lnTo>
                    <a:pt x="21229" y="48168"/>
                  </a:lnTo>
                  <a:cubicBezTo>
                    <a:pt x="9990" y="48168"/>
                    <a:pt x="0" y="38027"/>
                    <a:pt x="0" y="26619"/>
                  </a:cubicBezTo>
                  <a:lnTo>
                    <a:pt x="0" y="20281"/>
                  </a:lnTo>
                  <a:cubicBezTo>
                    <a:pt x="0" y="8873"/>
                    <a:pt x="9990" y="0"/>
                    <a:pt x="21229" y="0"/>
                  </a:cubicBezTo>
                  <a:close/>
                </a:path>
              </a:pathLst>
            </a:custGeom>
            <a:solidFill>
              <a:srgbClr val="084D8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176">
              <a:extLst>
                <a:ext uri="{FF2B5EF4-FFF2-40B4-BE49-F238E27FC236}">
                  <a16:creationId xmlns:a16="http://schemas.microsoft.com/office/drawing/2014/main" id="{AB6BF12F-1464-AE42-818C-3AAE6FDF2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97888" y="6770112"/>
              <a:ext cx="164791" cy="153804"/>
            </a:xfrm>
            <a:custGeom>
              <a:avLst/>
              <a:gdLst>
                <a:gd name="T0" fmla="*/ 66 w 133"/>
                <a:gd name="T1" fmla="*/ 0 h 125"/>
                <a:gd name="T2" fmla="*/ 81 w 133"/>
                <a:gd name="T3" fmla="*/ 49 h 125"/>
                <a:gd name="T4" fmla="*/ 132 w 133"/>
                <a:gd name="T5" fmla="*/ 47 h 125"/>
                <a:gd name="T6" fmla="*/ 90 w 133"/>
                <a:gd name="T7" fmla="*/ 76 h 125"/>
                <a:gd name="T8" fmla="*/ 107 w 133"/>
                <a:gd name="T9" fmla="*/ 124 h 125"/>
                <a:gd name="T10" fmla="*/ 66 w 133"/>
                <a:gd name="T11" fmla="*/ 94 h 125"/>
                <a:gd name="T12" fmla="*/ 25 w 133"/>
                <a:gd name="T13" fmla="*/ 124 h 125"/>
                <a:gd name="T14" fmla="*/ 42 w 133"/>
                <a:gd name="T15" fmla="*/ 76 h 125"/>
                <a:gd name="T16" fmla="*/ 0 w 133"/>
                <a:gd name="T17" fmla="*/ 47 h 125"/>
                <a:gd name="T18" fmla="*/ 51 w 133"/>
                <a:gd name="T19" fmla="*/ 49 h 125"/>
                <a:gd name="T20" fmla="*/ 66 w 13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25">
                  <a:moveTo>
                    <a:pt x="66" y="0"/>
                  </a:moveTo>
                  <a:lnTo>
                    <a:pt x="81" y="49"/>
                  </a:lnTo>
                  <a:lnTo>
                    <a:pt x="132" y="47"/>
                  </a:lnTo>
                  <a:lnTo>
                    <a:pt x="90" y="76"/>
                  </a:lnTo>
                  <a:lnTo>
                    <a:pt x="107" y="124"/>
                  </a:lnTo>
                  <a:lnTo>
                    <a:pt x="66" y="94"/>
                  </a:lnTo>
                  <a:lnTo>
                    <a:pt x="25" y="124"/>
                  </a:lnTo>
                  <a:lnTo>
                    <a:pt x="42" y="76"/>
                  </a:lnTo>
                  <a:lnTo>
                    <a:pt x="0" y="47"/>
                  </a:lnTo>
                  <a:lnTo>
                    <a:pt x="51" y="49"/>
                  </a:lnTo>
                  <a:lnTo>
                    <a:pt x="66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177">
              <a:extLst>
                <a:ext uri="{FF2B5EF4-FFF2-40B4-BE49-F238E27FC236}">
                  <a16:creationId xmlns:a16="http://schemas.microsoft.com/office/drawing/2014/main" id="{773DBD26-FA2F-414B-A155-D78393A88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9594" y="6149402"/>
              <a:ext cx="164791" cy="159297"/>
            </a:xfrm>
            <a:custGeom>
              <a:avLst/>
              <a:gdLst>
                <a:gd name="T0" fmla="*/ 66 w 133"/>
                <a:gd name="T1" fmla="*/ 0 h 126"/>
                <a:gd name="T2" fmla="*/ 81 w 133"/>
                <a:gd name="T3" fmla="*/ 49 h 126"/>
                <a:gd name="T4" fmla="*/ 132 w 133"/>
                <a:gd name="T5" fmla="*/ 47 h 126"/>
                <a:gd name="T6" fmla="*/ 90 w 133"/>
                <a:gd name="T7" fmla="*/ 78 h 126"/>
                <a:gd name="T8" fmla="*/ 107 w 133"/>
                <a:gd name="T9" fmla="*/ 125 h 126"/>
                <a:gd name="T10" fmla="*/ 66 w 133"/>
                <a:gd name="T11" fmla="*/ 95 h 126"/>
                <a:gd name="T12" fmla="*/ 26 w 133"/>
                <a:gd name="T13" fmla="*/ 125 h 126"/>
                <a:gd name="T14" fmla="*/ 42 w 133"/>
                <a:gd name="T15" fmla="*/ 78 h 126"/>
                <a:gd name="T16" fmla="*/ 0 w 133"/>
                <a:gd name="T17" fmla="*/ 47 h 126"/>
                <a:gd name="T18" fmla="*/ 51 w 133"/>
                <a:gd name="T19" fmla="*/ 49 h 126"/>
                <a:gd name="T20" fmla="*/ 66 w 133"/>
                <a:gd name="T21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126">
                  <a:moveTo>
                    <a:pt x="66" y="0"/>
                  </a:moveTo>
                  <a:lnTo>
                    <a:pt x="81" y="49"/>
                  </a:lnTo>
                  <a:lnTo>
                    <a:pt x="132" y="47"/>
                  </a:lnTo>
                  <a:lnTo>
                    <a:pt x="90" y="78"/>
                  </a:lnTo>
                  <a:lnTo>
                    <a:pt x="107" y="125"/>
                  </a:lnTo>
                  <a:lnTo>
                    <a:pt x="66" y="95"/>
                  </a:lnTo>
                  <a:lnTo>
                    <a:pt x="26" y="125"/>
                  </a:lnTo>
                  <a:lnTo>
                    <a:pt x="42" y="78"/>
                  </a:lnTo>
                  <a:lnTo>
                    <a:pt x="0" y="47"/>
                  </a:lnTo>
                  <a:lnTo>
                    <a:pt x="51" y="49"/>
                  </a:lnTo>
                  <a:lnTo>
                    <a:pt x="66" y="0"/>
                  </a:lnTo>
                </a:path>
              </a:pathLst>
            </a:custGeom>
            <a:solidFill>
              <a:srgbClr val="1B7D8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178">
              <a:extLst>
                <a:ext uri="{FF2B5EF4-FFF2-40B4-BE49-F238E27FC236}">
                  <a16:creationId xmlns:a16="http://schemas.microsoft.com/office/drawing/2014/main" id="{4191E12F-CFB1-504F-AD8E-B54439F487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68" y="5083749"/>
              <a:ext cx="681137" cy="681137"/>
            </a:xfrm>
            <a:custGeom>
              <a:avLst/>
              <a:gdLst>
                <a:gd name="T0" fmla="*/ 205 w 546"/>
                <a:gd name="T1" fmla="*/ 102 h 546"/>
                <a:gd name="T2" fmla="*/ 153 w 546"/>
                <a:gd name="T3" fmla="*/ 50 h 546"/>
                <a:gd name="T4" fmla="*/ 161 w 546"/>
                <a:gd name="T5" fmla="*/ 43 h 546"/>
                <a:gd name="T6" fmla="*/ 161 w 546"/>
                <a:gd name="T7" fmla="*/ 43 h 546"/>
                <a:gd name="T8" fmla="*/ 161 w 546"/>
                <a:gd name="T9" fmla="*/ 9 h 546"/>
                <a:gd name="T10" fmla="*/ 161 w 546"/>
                <a:gd name="T11" fmla="*/ 9 h 546"/>
                <a:gd name="T12" fmla="*/ 127 w 546"/>
                <a:gd name="T13" fmla="*/ 9 h 546"/>
                <a:gd name="T14" fmla="*/ 9 w 546"/>
                <a:gd name="T15" fmla="*/ 127 h 546"/>
                <a:gd name="T16" fmla="*/ 9 w 546"/>
                <a:gd name="T17" fmla="*/ 127 h 546"/>
                <a:gd name="T18" fmla="*/ 9 w 546"/>
                <a:gd name="T19" fmla="*/ 161 h 546"/>
                <a:gd name="T20" fmla="*/ 9 w 546"/>
                <a:gd name="T21" fmla="*/ 161 h 546"/>
                <a:gd name="T22" fmla="*/ 43 w 546"/>
                <a:gd name="T23" fmla="*/ 161 h 546"/>
                <a:gd name="T24" fmla="*/ 50 w 546"/>
                <a:gd name="T25" fmla="*/ 153 h 546"/>
                <a:gd name="T26" fmla="*/ 102 w 546"/>
                <a:gd name="T27" fmla="*/ 204 h 546"/>
                <a:gd name="T28" fmla="*/ 102 w 546"/>
                <a:gd name="T29" fmla="*/ 204 h 546"/>
                <a:gd name="T30" fmla="*/ 145 w 546"/>
                <a:gd name="T31" fmla="*/ 458 h 546"/>
                <a:gd name="T32" fmla="*/ 145 w 546"/>
                <a:gd name="T33" fmla="*/ 458 h 546"/>
                <a:gd name="T34" fmla="*/ 458 w 546"/>
                <a:gd name="T35" fmla="*/ 458 h 546"/>
                <a:gd name="T36" fmla="*/ 458 w 546"/>
                <a:gd name="T37" fmla="*/ 458 h 546"/>
                <a:gd name="T38" fmla="*/ 458 w 546"/>
                <a:gd name="T39" fmla="*/ 145 h 546"/>
                <a:gd name="T40" fmla="*/ 458 w 546"/>
                <a:gd name="T41" fmla="*/ 145 h 546"/>
                <a:gd name="T42" fmla="*/ 205 w 546"/>
                <a:gd name="T43" fmla="*/ 102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6" h="546">
                  <a:moveTo>
                    <a:pt x="205" y="102"/>
                  </a:moveTo>
                  <a:lnTo>
                    <a:pt x="153" y="50"/>
                  </a:lnTo>
                  <a:lnTo>
                    <a:pt x="161" y="43"/>
                  </a:lnTo>
                  <a:lnTo>
                    <a:pt x="161" y="43"/>
                  </a:lnTo>
                  <a:cubicBezTo>
                    <a:pt x="170" y="33"/>
                    <a:pt x="170" y="18"/>
                    <a:pt x="161" y="9"/>
                  </a:cubicBezTo>
                  <a:lnTo>
                    <a:pt x="161" y="9"/>
                  </a:lnTo>
                  <a:cubicBezTo>
                    <a:pt x="151" y="0"/>
                    <a:pt x="136" y="0"/>
                    <a:pt x="127" y="9"/>
                  </a:cubicBezTo>
                  <a:lnTo>
                    <a:pt x="9" y="127"/>
                  </a:lnTo>
                  <a:lnTo>
                    <a:pt x="9" y="127"/>
                  </a:lnTo>
                  <a:cubicBezTo>
                    <a:pt x="0" y="136"/>
                    <a:pt x="0" y="151"/>
                    <a:pt x="9" y="161"/>
                  </a:cubicBezTo>
                  <a:lnTo>
                    <a:pt x="9" y="161"/>
                  </a:lnTo>
                  <a:cubicBezTo>
                    <a:pt x="18" y="170"/>
                    <a:pt x="33" y="170"/>
                    <a:pt x="43" y="161"/>
                  </a:cubicBezTo>
                  <a:lnTo>
                    <a:pt x="50" y="153"/>
                  </a:lnTo>
                  <a:lnTo>
                    <a:pt x="102" y="204"/>
                  </a:lnTo>
                  <a:lnTo>
                    <a:pt x="102" y="204"/>
                  </a:lnTo>
                  <a:cubicBezTo>
                    <a:pt x="61" y="287"/>
                    <a:pt x="76" y="389"/>
                    <a:pt x="145" y="458"/>
                  </a:cubicBezTo>
                  <a:lnTo>
                    <a:pt x="145" y="458"/>
                  </a:lnTo>
                  <a:cubicBezTo>
                    <a:pt x="231" y="545"/>
                    <a:pt x="371" y="545"/>
                    <a:pt x="458" y="458"/>
                  </a:cubicBezTo>
                  <a:lnTo>
                    <a:pt x="458" y="458"/>
                  </a:lnTo>
                  <a:cubicBezTo>
                    <a:pt x="545" y="371"/>
                    <a:pt x="545" y="232"/>
                    <a:pt x="458" y="145"/>
                  </a:cubicBezTo>
                  <a:lnTo>
                    <a:pt x="458" y="145"/>
                  </a:lnTo>
                  <a:cubicBezTo>
                    <a:pt x="389" y="76"/>
                    <a:pt x="287" y="62"/>
                    <a:pt x="205" y="10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179">
              <a:extLst>
                <a:ext uri="{FF2B5EF4-FFF2-40B4-BE49-F238E27FC236}">
                  <a16:creationId xmlns:a16="http://schemas.microsoft.com/office/drawing/2014/main" id="{22AC77D4-6ECC-8348-8408-99C9DE6A24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6535" y="5237557"/>
              <a:ext cx="571276" cy="532823"/>
            </a:xfrm>
            <a:custGeom>
              <a:avLst/>
              <a:gdLst>
                <a:gd name="T0" fmla="*/ 193 w 459"/>
                <a:gd name="T1" fmla="*/ 201 h 426"/>
                <a:gd name="T2" fmla="*/ 193 w 459"/>
                <a:gd name="T3" fmla="*/ 201 h 426"/>
                <a:gd name="T4" fmla="*/ 0 w 459"/>
                <a:gd name="T5" fmla="*/ 239 h 426"/>
                <a:gd name="T6" fmla="*/ 0 w 459"/>
                <a:gd name="T7" fmla="*/ 239 h 426"/>
                <a:gd name="T8" fmla="*/ 58 w 459"/>
                <a:gd name="T9" fmla="*/ 338 h 426"/>
                <a:gd name="T10" fmla="*/ 58 w 459"/>
                <a:gd name="T11" fmla="*/ 338 h 426"/>
                <a:gd name="T12" fmla="*/ 371 w 459"/>
                <a:gd name="T13" fmla="*/ 338 h 426"/>
                <a:gd name="T14" fmla="*/ 371 w 459"/>
                <a:gd name="T15" fmla="*/ 338 h 426"/>
                <a:gd name="T16" fmla="*/ 371 w 459"/>
                <a:gd name="T17" fmla="*/ 25 h 426"/>
                <a:gd name="T18" fmla="*/ 371 w 459"/>
                <a:gd name="T19" fmla="*/ 25 h 426"/>
                <a:gd name="T20" fmla="*/ 341 w 459"/>
                <a:gd name="T21" fmla="*/ 0 h 426"/>
                <a:gd name="T22" fmla="*/ 341 w 459"/>
                <a:gd name="T23" fmla="*/ 0 h 426"/>
                <a:gd name="T24" fmla="*/ 193 w 459"/>
                <a:gd name="T25" fmla="*/ 201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9" h="426">
                  <a:moveTo>
                    <a:pt x="193" y="201"/>
                  </a:moveTo>
                  <a:lnTo>
                    <a:pt x="193" y="201"/>
                  </a:lnTo>
                  <a:cubicBezTo>
                    <a:pt x="94" y="170"/>
                    <a:pt x="34" y="203"/>
                    <a:pt x="0" y="239"/>
                  </a:cubicBezTo>
                  <a:lnTo>
                    <a:pt x="0" y="239"/>
                  </a:lnTo>
                  <a:cubicBezTo>
                    <a:pt x="10" y="275"/>
                    <a:pt x="29" y="310"/>
                    <a:pt x="58" y="338"/>
                  </a:cubicBezTo>
                  <a:lnTo>
                    <a:pt x="58" y="338"/>
                  </a:lnTo>
                  <a:cubicBezTo>
                    <a:pt x="144" y="425"/>
                    <a:pt x="284" y="425"/>
                    <a:pt x="371" y="338"/>
                  </a:cubicBezTo>
                  <a:lnTo>
                    <a:pt x="371" y="338"/>
                  </a:lnTo>
                  <a:cubicBezTo>
                    <a:pt x="458" y="251"/>
                    <a:pt x="458" y="112"/>
                    <a:pt x="371" y="25"/>
                  </a:cubicBezTo>
                  <a:lnTo>
                    <a:pt x="371" y="25"/>
                  </a:lnTo>
                  <a:cubicBezTo>
                    <a:pt x="362" y="15"/>
                    <a:pt x="352" y="8"/>
                    <a:pt x="341" y="0"/>
                  </a:cubicBezTo>
                  <a:lnTo>
                    <a:pt x="341" y="0"/>
                  </a:lnTo>
                  <a:cubicBezTo>
                    <a:pt x="346" y="77"/>
                    <a:pt x="341" y="249"/>
                    <a:pt x="193" y="201"/>
                  </a:cubicBez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D198C42A-B214-0748-AD13-917A55561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2824" y="5466404"/>
              <a:ext cx="376760" cy="207891"/>
            </a:xfrm>
            <a:custGeom>
              <a:avLst/>
              <a:gdLst>
                <a:gd name="connsiteX0" fmla="*/ 139440 w 376760"/>
                <a:gd name="connsiteY0" fmla="*/ 69215 h 207891"/>
                <a:gd name="connsiteX1" fmla="*/ 189079 w 376760"/>
                <a:gd name="connsiteY1" fmla="*/ 90016 h 207891"/>
                <a:gd name="connsiteX2" fmla="*/ 189079 w 376760"/>
                <a:gd name="connsiteY2" fmla="*/ 187089 h 207891"/>
                <a:gd name="connsiteX3" fmla="*/ 90745 w 376760"/>
                <a:gd name="connsiteY3" fmla="*/ 187089 h 207891"/>
                <a:gd name="connsiteX4" fmla="*/ 90745 w 376760"/>
                <a:gd name="connsiteY4" fmla="*/ 90016 h 207891"/>
                <a:gd name="connsiteX5" fmla="*/ 139440 w 376760"/>
                <a:gd name="connsiteY5" fmla="*/ 69215 h 207891"/>
                <a:gd name="connsiteX6" fmla="*/ 29404 w 376760"/>
                <a:gd name="connsiteY6" fmla="*/ 59207 h 207891"/>
                <a:gd name="connsiteX7" fmla="*/ 50084 w 376760"/>
                <a:gd name="connsiteY7" fmla="*/ 66458 h 207891"/>
                <a:gd name="connsiteX8" fmla="*/ 50084 w 376760"/>
                <a:gd name="connsiteY8" fmla="*/ 106335 h 207891"/>
                <a:gd name="connsiteX9" fmla="*/ 8724 w 376760"/>
                <a:gd name="connsiteY9" fmla="*/ 106335 h 207891"/>
                <a:gd name="connsiteX10" fmla="*/ 8724 w 376760"/>
                <a:gd name="connsiteY10" fmla="*/ 66458 h 207891"/>
                <a:gd name="connsiteX11" fmla="*/ 29404 w 376760"/>
                <a:gd name="connsiteY11" fmla="*/ 59207 h 207891"/>
                <a:gd name="connsiteX12" fmla="*/ 339349 w 376760"/>
                <a:gd name="connsiteY12" fmla="*/ 0 h 207891"/>
                <a:gd name="connsiteX13" fmla="*/ 365855 w 376760"/>
                <a:gd name="connsiteY13" fmla="*/ 10905 h 207891"/>
                <a:gd name="connsiteX14" fmla="*/ 365855 w 376760"/>
                <a:gd name="connsiteY14" fmla="*/ 64222 h 207891"/>
                <a:gd name="connsiteX15" fmla="*/ 313751 w 376760"/>
                <a:gd name="connsiteY15" fmla="*/ 64222 h 207891"/>
                <a:gd name="connsiteX16" fmla="*/ 313751 w 376760"/>
                <a:gd name="connsiteY16" fmla="*/ 10905 h 207891"/>
                <a:gd name="connsiteX17" fmla="*/ 339349 w 376760"/>
                <a:gd name="connsiteY17" fmla="*/ 0 h 20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6760" h="207891">
                  <a:moveTo>
                    <a:pt x="139440" y="69215"/>
                  </a:moveTo>
                  <a:cubicBezTo>
                    <a:pt x="157247" y="69215"/>
                    <a:pt x="175212" y="76149"/>
                    <a:pt x="189079" y="90016"/>
                  </a:cubicBezTo>
                  <a:cubicBezTo>
                    <a:pt x="215553" y="116491"/>
                    <a:pt x="215553" y="160615"/>
                    <a:pt x="189079" y="187089"/>
                  </a:cubicBezTo>
                  <a:cubicBezTo>
                    <a:pt x="161344" y="214825"/>
                    <a:pt x="117220" y="214825"/>
                    <a:pt x="90745" y="187089"/>
                  </a:cubicBezTo>
                  <a:cubicBezTo>
                    <a:pt x="63010" y="160615"/>
                    <a:pt x="63010" y="116491"/>
                    <a:pt x="90745" y="90016"/>
                  </a:cubicBezTo>
                  <a:cubicBezTo>
                    <a:pt x="103983" y="76149"/>
                    <a:pt x="121632" y="69215"/>
                    <a:pt x="139440" y="69215"/>
                  </a:cubicBezTo>
                  <a:close/>
                  <a:moveTo>
                    <a:pt x="29404" y="59207"/>
                  </a:moveTo>
                  <a:cubicBezTo>
                    <a:pt x="36836" y="59207"/>
                    <a:pt x="44268" y="61624"/>
                    <a:pt x="50084" y="66458"/>
                  </a:cubicBezTo>
                  <a:cubicBezTo>
                    <a:pt x="61717" y="77333"/>
                    <a:pt x="61717" y="94251"/>
                    <a:pt x="50084" y="106335"/>
                  </a:cubicBezTo>
                  <a:cubicBezTo>
                    <a:pt x="38452" y="116003"/>
                    <a:pt x="20357" y="116003"/>
                    <a:pt x="8724" y="106335"/>
                  </a:cubicBezTo>
                  <a:cubicBezTo>
                    <a:pt x="-2908" y="94251"/>
                    <a:pt x="-2908" y="77333"/>
                    <a:pt x="8724" y="66458"/>
                  </a:cubicBezTo>
                  <a:cubicBezTo>
                    <a:pt x="14541" y="61624"/>
                    <a:pt x="21973" y="59207"/>
                    <a:pt x="29404" y="59207"/>
                  </a:cubicBezTo>
                  <a:close/>
                  <a:moveTo>
                    <a:pt x="339349" y="0"/>
                  </a:moveTo>
                  <a:cubicBezTo>
                    <a:pt x="348891" y="0"/>
                    <a:pt x="358584" y="3635"/>
                    <a:pt x="365855" y="10905"/>
                  </a:cubicBezTo>
                  <a:cubicBezTo>
                    <a:pt x="380395" y="25446"/>
                    <a:pt x="380395" y="48469"/>
                    <a:pt x="365855" y="64222"/>
                  </a:cubicBezTo>
                  <a:cubicBezTo>
                    <a:pt x="351314" y="77551"/>
                    <a:pt x="327080" y="77551"/>
                    <a:pt x="313751" y="64222"/>
                  </a:cubicBezTo>
                  <a:cubicBezTo>
                    <a:pt x="299210" y="48469"/>
                    <a:pt x="299210" y="25446"/>
                    <a:pt x="313751" y="10905"/>
                  </a:cubicBezTo>
                  <a:cubicBezTo>
                    <a:pt x="320415" y="3635"/>
                    <a:pt x="329806" y="0"/>
                    <a:pt x="339349" y="0"/>
                  </a:cubicBezTo>
                  <a:close/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181">
              <a:extLst>
                <a:ext uri="{FF2B5EF4-FFF2-40B4-BE49-F238E27FC236}">
                  <a16:creationId xmlns:a16="http://schemas.microsoft.com/office/drawing/2014/main" id="{3315F345-4B74-DD48-A4EE-FC75F6AD1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7238" y="4979381"/>
              <a:ext cx="153804" cy="153804"/>
            </a:xfrm>
            <a:custGeom>
              <a:avLst/>
              <a:gdLst>
                <a:gd name="T0" fmla="*/ 100 w 122"/>
                <a:gd name="T1" fmla="*/ 22 h 122"/>
                <a:gd name="T2" fmla="*/ 100 w 122"/>
                <a:gd name="T3" fmla="*/ 22 h 122"/>
                <a:gd name="T4" fmla="*/ 100 w 122"/>
                <a:gd name="T5" fmla="*/ 99 h 122"/>
                <a:gd name="T6" fmla="*/ 100 w 122"/>
                <a:gd name="T7" fmla="*/ 99 h 122"/>
                <a:gd name="T8" fmla="*/ 22 w 122"/>
                <a:gd name="T9" fmla="*/ 99 h 122"/>
                <a:gd name="T10" fmla="*/ 22 w 122"/>
                <a:gd name="T11" fmla="*/ 99 h 122"/>
                <a:gd name="T12" fmla="*/ 22 w 122"/>
                <a:gd name="T13" fmla="*/ 22 h 122"/>
                <a:gd name="T14" fmla="*/ 22 w 122"/>
                <a:gd name="T15" fmla="*/ 22 h 122"/>
                <a:gd name="T16" fmla="*/ 100 w 122"/>
                <a:gd name="T17" fmla="*/ 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2" h="122">
                  <a:moveTo>
                    <a:pt x="100" y="22"/>
                  </a:moveTo>
                  <a:lnTo>
                    <a:pt x="100" y="22"/>
                  </a:lnTo>
                  <a:cubicBezTo>
                    <a:pt x="121" y="43"/>
                    <a:pt x="121" y="78"/>
                    <a:pt x="100" y="99"/>
                  </a:cubicBezTo>
                  <a:lnTo>
                    <a:pt x="100" y="99"/>
                  </a:lnTo>
                  <a:cubicBezTo>
                    <a:pt x="78" y="121"/>
                    <a:pt x="43" y="121"/>
                    <a:pt x="22" y="99"/>
                  </a:cubicBezTo>
                  <a:lnTo>
                    <a:pt x="22" y="99"/>
                  </a:lnTo>
                  <a:cubicBezTo>
                    <a:pt x="0" y="78"/>
                    <a:pt x="0" y="43"/>
                    <a:pt x="22" y="22"/>
                  </a:cubicBezTo>
                  <a:lnTo>
                    <a:pt x="22" y="22"/>
                  </a:lnTo>
                  <a:cubicBezTo>
                    <a:pt x="43" y="0"/>
                    <a:pt x="78" y="0"/>
                    <a:pt x="100" y="22"/>
                  </a:cubicBezTo>
                </a:path>
              </a:pathLst>
            </a:custGeom>
            <a:solidFill>
              <a:srgbClr val="FD9F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182">
              <a:extLst>
                <a:ext uri="{FF2B5EF4-FFF2-40B4-BE49-F238E27FC236}">
                  <a16:creationId xmlns:a16="http://schemas.microsoft.com/office/drawing/2014/main" id="{CBF69640-6987-D94D-86B9-A1B39691F0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351" y="5050792"/>
              <a:ext cx="54930" cy="54930"/>
            </a:xfrm>
            <a:custGeom>
              <a:avLst/>
              <a:gdLst>
                <a:gd name="T0" fmla="*/ 37 w 46"/>
                <a:gd name="T1" fmla="*/ 8 h 46"/>
                <a:gd name="T2" fmla="*/ 37 w 46"/>
                <a:gd name="T3" fmla="*/ 8 h 46"/>
                <a:gd name="T4" fmla="*/ 37 w 46"/>
                <a:gd name="T5" fmla="*/ 37 h 46"/>
                <a:gd name="T6" fmla="*/ 37 w 46"/>
                <a:gd name="T7" fmla="*/ 37 h 46"/>
                <a:gd name="T8" fmla="*/ 8 w 46"/>
                <a:gd name="T9" fmla="*/ 37 h 46"/>
                <a:gd name="T10" fmla="*/ 8 w 46"/>
                <a:gd name="T11" fmla="*/ 37 h 46"/>
                <a:gd name="T12" fmla="*/ 8 w 46"/>
                <a:gd name="T13" fmla="*/ 8 h 46"/>
                <a:gd name="T14" fmla="*/ 8 w 46"/>
                <a:gd name="T15" fmla="*/ 8 h 46"/>
                <a:gd name="T16" fmla="*/ 37 w 46"/>
                <a:gd name="T17" fmla="*/ 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46">
                  <a:moveTo>
                    <a:pt x="37" y="8"/>
                  </a:moveTo>
                  <a:lnTo>
                    <a:pt x="37" y="8"/>
                  </a:lnTo>
                  <a:cubicBezTo>
                    <a:pt x="45" y="16"/>
                    <a:pt x="45" y="29"/>
                    <a:pt x="37" y="37"/>
                  </a:cubicBezTo>
                  <a:lnTo>
                    <a:pt x="37" y="37"/>
                  </a:lnTo>
                  <a:cubicBezTo>
                    <a:pt x="29" y="45"/>
                    <a:pt x="16" y="45"/>
                    <a:pt x="8" y="37"/>
                  </a:cubicBezTo>
                  <a:lnTo>
                    <a:pt x="8" y="37"/>
                  </a:lnTo>
                  <a:cubicBezTo>
                    <a:pt x="0" y="29"/>
                    <a:pt x="0" y="16"/>
                    <a:pt x="8" y="8"/>
                  </a:cubicBezTo>
                  <a:lnTo>
                    <a:pt x="8" y="8"/>
                  </a:lnTo>
                  <a:cubicBezTo>
                    <a:pt x="16" y="0"/>
                    <a:pt x="29" y="0"/>
                    <a:pt x="37" y="8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183">
              <a:extLst>
                <a:ext uri="{FF2B5EF4-FFF2-40B4-BE49-F238E27FC236}">
                  <a16:creationId xmlns:a16="http://schemas.microsoft.com/office/drawing/2014/main" id="{B2887DF0-5B1D-CA4D-A5FC-BA782C6AD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71883" y="4918960"/>
              <a:ext cx="54930" cy="54930"/>
            </a:xfrm>
            <a:custGeom>
              <a:avLst/>
              <a:gdLst>
                <a:gd name="T0" fmla="*/ 36 w 45"/>
                <a:gd name="T1" fmla="*/ 8 h 45"/>
                <a:gd name="T2" fmla="*/ 36 w 45"/>
                <a:gd name="T3" fmla="*/ 8 h 45"/>
                <a:gd name="T4" fmla="*/ 36 w 45"/>
                <a:gd name="T5" fmla="*/ 37 h 45"/>
                <a:gd name="T6" fmla="*/ 36 w 45"/>
                <a:gd name="T7" fmla="*/ 37 h 45"/>
                <a:gd name="T8" fmla="*/ 8 w 45"/>
                <a:gd name="T9" fmla="*/ 37 h 45"/>
                <a:gd name="T10" fmla="*/ 8 w 45"/>
                <a:gd name="T11" fmla="*/ 37 h 45"/>
                <a:gd name="T12" fmla="*/ 8 w 45"/>
                <a:gd name="T13" fmla="*/ 8 h 45"/>
                <a:gd name="T14" fmla="*/ 8 w 45"/>
                <a:gd name="T15" fmla="*/ 8 h 45"/>
                <a:gd name="T16" fmla="*/ 36 w 45"/>
                <a:gd name="T17" fmla="*/ 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5">
                  <a:moveTo>
                    <a:pt x="36" y="8"/>
                  </a:moveTo>
                  <a:lnTo>
                    <a:pt x="36" y="8"/>
                  </a:lnTo>
                  <a:cubicBezTo>
                    <a:pt x="44" y="16"/>
                    <a:pt x="44" y="28"/>
                    <a:pt x="36" y="37"/>
                  </a:cubicBezTo>
                  <a:lnTo>
                    <a:pt x="36" y="37"/>
                  </a:lnTo>
                  <a:cubicBezTo>
                    <a:pt x="28" y="44"/>
                    <a:pt x="15" y="44"/>
                    <a:pt x="8" y="37"/>
                  </a:cubicBezTo>
                  <a:lnTo>
                    <a:pt x="8" y="37"/>
                  </a:lnTo>
                  <a:cubicBezTo>
                    <a:pt x="0" y="28"/>
                    <a:pt x="0" y="16"/>
                    <a:pt x="8" y="8"/>
                  </a:cubicBezTo>
                  <a:lnTo>
                    <a:pt x="8" y="8"/>
                  </a:lnTo>
                  <a:cubicBezTo>
                    <a:pt x="15" y="0"/>
                    <a:pt x="28" y="0"/>
                    <a:pt x="36" y="8"/>
                  </a:cubicBezTo>
                </a:path>
              </a:pathLst>
            </a:custGeom>
            <a:solidFill>
              <a:srgbClr val="F487A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186">
              <a:extLst>
                <a:ext uri="{FF2B5EF4-FFF2-40B4-BE49-F238E27FC236}">
                  <a16:creationId xmlns:a16="http://schemas.microsoft.com/office/drawing/2014/main" id="{936187BB-664F-4E42-BE35-8B24376DC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6494" y="7676467"/>
              <a:ext cx="538319" cy="697614"/>
            </a:xfrm>
            <a:custGeom>
              <a:avLst/>
              <a:gdLst>
                <a:gd name="T0" fmla="*/ 431 w 432"/>
                <a:gd name="T1" fmla="*/ 558 h 559"/>
                <a:gd name="T2" fmla="*/ 0 w 432"/>
                <a:gd name="T3" fmla="*/ 558 h 559"/>
                <a:gd name="T4" fmla="*/ 0 w 432"/>
                <a:gd name="T5" fmla="*/ 0 h 559"/>
                <a:gd name="T6" fmla="*/ 431 w 432"/>
                <a:gd name="T7" fmla="*/ 0 h 559"/>
                <a:gd name="T8" fmla="*/ 431 w 432"/>
                <a:gd name="T9" fmla="*/ 558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2" h="559">
                  <a:moveTo>
                    <a:pt x="431" y="558"/>
                  </a:moveTo>
                  <a:lnTo>
                    <a:pt x="0" y="558"/>
                  </a:lnTo>
                  <a:lnTo>
                    <a:pt x="0" y="0"/>
                  </a:lnTo>
                  <a:lnTo>
                    <a:pt x="431" y="0"/>
                  </a:lnTo>
                  <a:lnTo>
                    <a:pt x="431" y="55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104">
              <a:extLst>
                <a:ext uri="{FF2B5EF4-FFF2-40B4-BE49-F238E27FC236}">
                  <a16:creationId xmlns:a16="http://schemas.microsoft.com/office/drawing/2014/main" id="{2F921AF1-6EF3-674A-9C30-092AD6604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8886" y="7758862"/>
              <a:ext cx="377784" cy="399727"/>
            </a:xfrm>
            <a:custGeom>
              <a:avLst/>
              <a:gdLst>
                <a:gd name="connsiteX0" fmla="*/ 13625 w 377784"/>
                <a:gd name="connsiteY0" fmla="*/ 368035 h 399727"/>
                <a:gd name="connsiteX1" fmla="*/ 364159 w 377784"/>
                <a:gd name="connsiteY1" fmla="*/ 368035 h 399727"/>
                <a:gd name="connsiteX2" fmla="*/ 377784 w 377784"/>
                <a:gd name="connsiteY2" fmla="*/ 381979 h 399727"/>
                <a:gd name="connsiteX3" fmla="*/ 377784 w 377784"/>
                <a:gd name="connsiteY3" fmla="*/ 385782 h 399727"/>
                <a:gd name="connsiteX4" fmla="*/ 364159 w 377784"/>
                <a:gd name="connsiteY4" fmla="*/ 399727 h 399727"/>
                <a:gd name="connsiteX5" fmla="*/ 13625 w 377784"/>
                <a:gd name="connsiteY5" fmla="*/ 399727 h 399727"/>
                <a:gd name="connsiteX6" fmla="*/ 0 w 377784"/>
                <a:gd name="connsiteY6" fmla="*/ 385782 h 399727"/>
                <a:gd name="connsiteX7" fmla="*/ 0 w 377784"/>
                <a:gd name="connsiteY7" fmla="*/ 381979 h 399727"/>
                <a:gd name="connsiteX8" fmla="*/ 13625 w 377784"/>
                <a:gd name="connsiteY8" fmla="*/ 368035 h 399727"/>
                <a:gd name="connsiteX9" fmla="*/ 13625 w 377784"/>
                <a:gd name="connsiteY9" fmla="*/ 241695 h 399727"/>
                <a:gd name="connsiteX10" fmla="*/ 364159 w 377784"/>
                <a:gd name="connsiteY10" fmla="*/ 241695 h 399727"/>
                <a:gd name="connsiteX11" fmla="*/ 377784 w 377784"/>
                <a:gd name="connsiteY11" fmla="*/ 255639 h 399727"/>
                <a:gd name="connsiteX12" fmla="*/ 377784 w 377784"/>
                <a:gd name="connsiteY12" fmla="*/ 259442 h 399727"/>
                <a:gd name="connsiteX13" fmla="*/ 364159 w 377784"/>
                <a:gd name="connsiteY13" fmla="*/ 273386 h 399727"/>
                <a:gd name="connsiteX14" fmla="*/ 13625 w 377784"/>
                <a:gd name="connsiteY14" fmla="*/ 273386 h 399727"/>
                <a:gd name="connsiteX15" fmla="*/ 0 w 377784"/>
                <a:gd name="connsiteY15" fmla="*/ 259442 h 399727"/>
                <a:gd name="connsiteX16" fmla="*/ 0 w 377784"/>
                <a:gd name="connsiteY16" fmla="*/ 255639 h 399727"/>
                <a:gd name="connsiteX17" fmla="*/ 13625 w 377784"/>
                <a:gd name="connsiteY17" fmla="*/ 241695 h 399727"/>
                <a:gd name="connsiteX18" fmla="*/ 13625 w 377784"/>
                <a:gd name="connsiteY18" fmla="*/ 120847 h 399727"/>
                <a:gd name="connsiteX19" fmla="*/ 364159 w 377784"/>
                <a:gd name="connsiteY19" fmla="*/ 120847 h 399727"/>
                <a:gd name="connsiteX20" fmla="*/ 377784 w 377784"/>
                <a:gd name="connsiteY20" fmla="*/ 134791 h 399727"/>
                <a:gd name="connsiteX21" fmla="*/ 377784 w 377784"/>
                <a:gd name="connsiteY21" fmla="*/ 138594 h 399727"/>
                <a:gd name="connsiteX22" fmla="*/ 364159 w 377784"/>
                <a:gd name="connsiteY22" fmla="*/ 152538 h 399727"/>
                <a:gd name="connsiteX23" fmla="*/ 13625 w 377784"/>
                <a:gd name="connsiteY23" fmla="*/ 152538 h 399727"/>
                <a:gd name="connsiteX24" fmla="*/ 0 w 377784"/>
                <a:gd name="connsiteY24" fmla="*/ 138594 h 399727"/>
                <a:gd name="connsiteX25" fmla="*/ 0 w 377784"/>
                <a:gd name="connsiteY25" fmla="*/ 134791 h 399727"/>
                <a:gd name="connsiteX26" fmla="*/ 13625 w 377784"/>
                <a:gd name="connsiteY26" fmla="*/ 120847 h 399727"/>
                <a:gd name="connsiteX27" fmla="*/ 13625 w 377784"/>
                <a:gd name="connsiteY27" fmla="*/ 0 h 399727"/>
                <a:gd name="connsiteX28" fmla="*/ 364159 w 377784"/>
                <a:gd name="connsiteY28" fmla="*/ 0 h 399727"/>
                <a:gd name="connsiteX29" fmla="*/ 377784 w 377784"/>
                <a:gd name="connsiteY29" fmla="*/ 13944 h 399727"/>
                <a:gd name="connsiteX30" fmla="*/ 377784 w 377784"/>
                <a:gd name="connsiteY30" fmla="*/ 17747 h 399727"/>
                <a:gd name="connsiteX31" fmla="*/ 364159 w 377784"/>
                <a:gd name="connsiteY31" fmla="*/ 31691 h 399727"/>
                <a:gd name="connsiteX32" fmla="*/ 13625 w 377784"/>
                <a:gd name="connsiteY32" fmla="*/ 31691 h 399727"/>
                <a:gd name="connsiteX33" fmla="*/ 0 w 377784"/>
                <a:gd name="connsiteY33" fmla="*/ 17747 h 399727"/>
                <a:gd name="connsiteX34" fmla="*/ 0 w 377784"/>
                <a:gd name="connsiteY34" fmla="*/ 13944 h 399727"/>
                <a:gd name="connsiteX35" fmla="*/ 13625 w 377784"/>
                <a:gd name="connsiteY35" fmla="*/ 0 h 39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7784" h="399727">
                  <a:moveTo>
                    <a:pt x="13625" y="368035"/>
                  </a:moveTo>
                  <a:lnTo>
                    <a:pt x="364159" y="368035"/>
                  </a:lnTo>
                  <a:cubicBezTo>
                    <a:pt x="372829" y="368035"/>
                    <a:pt x="377784" y="374374"/>
                    <a:pt x="377784" y="381979"/>
                  </a:cubicBezTo>
                  <a:lnTo>
                    <a:pt x="377784" y="385782"/>
                  </a:lnTo>
                  <a:cubicBezTo>
                    <a:pt x="377784" y="393388"/>
                    <a:pt x="372829" y="399727"/>
                    <a:pt x="364159" y="399727"/>
                  </a:cubicBezTo>
                  <a:lnTo>
                    <a:pt x="13625" y="399727"/>
                  </a:lnTo>
                  <a:cubicBezTo>
                    <a:pt x="6193" y="399727"/>
                    <a:pt x="0" y="393388"/>
                    <a:pt x="0" y="385782"/>
                  </a:cubicBezTo>
                  <a:lnTo>
                    <a:pt x="0" y="381979"/>
                  </a:lnTo>
                  <a:cubicBezTo>
                    <a:pt x="0" y="374374"/>
                    <a:pt x="6193" y="368035"/>
                    <a:pt x="13625" y="368035"/>
                  </a:cubicBezTo>
                  <a:close/>
                  <a:moveTo>
                    <a:pt x="13625" y="241695"/>
                  </a:moveTo>
                  <a:lnTo>
                    <a:pt x="364159" y="241695"/>
                  </a:lnTo>
                  <a:cubicBezTo>
                    <a:pt x="372829" y="241695"/>
                    <a:pt x="377784" y="248033"/>
                    <a:pt x="377784" y="255639"/>
                  </a:cubicBezTo>
                  <a:lnTo>
                    <a:pt x="377784" y="259442"/>
                  </a:lnTo>
                  <a:cubicBezTo>
                    <a:pt x="377784" y="267048"/>
                    <a:pt x="372829" y="273386"/>
                    <a:pt x="364159" y="273386"/>
                  </a:cubicBezTo>
                  <a:lnTo>
                    <a:pt x="13625" y="273386"/>
                  </a:lnTo>
                  <a:cubicBezTo>
                    <a:pt x="6193" y="273386"/>
                    <a:pt x="0" y="267048"/>
                    <a:pt x="0" y="259442"/>
                  </a:cubicBezTo>
                  <a:lnTo>
                    <a:pt x="0" y="255639"/>
                  </a:lnTo>
                  <a:cubicBezTo>
                    <a:pt x="0" y="248033"/>
                    <a:pt x="6193" y="241695"/>
                    <a:pt x="13625" y="241695"/>
                  </a:cubicBezTo>
                  <a:close/>
                  <a:moveTo>
                    <a:pt x="13625" y="120847"/>
                  </a:moveTo>
                  <a:lnTo>
                    <a:pt x="364159" y="120847"/>
                  </a:lnTo>
                  <a:cubicBezTo>
                    <a:pt x="372829" y="120847"/>
                    <a:pt x="377784" y="127185"/>
                    <a:pt x="377784" y="134791"/>
                  </a:cubicBezTo>
                  <a:lnTo>
                    <a:pt x="377784" y="138594"/>
                  </a:lnTo>
                  <a:cubicBezTo>
                    <a:pt x="377784" y="146200"/>
                    <a:pt x="372829" y="152538"/>
                    <a:pt x="364159" y="152538"/>
                  </a:cubicBezTo>
                  <a:lnTo>
                    <a:pt x="13625" y="152538"/>
                  </a:lnTo>
                  <a:cubicBezTo>
                    <a:pt x="6193" y="152538"/>
                    <a:pt x="0" y="146200"/>
                    <a:pt x="0" y="138594"/>
                  </a:cubicBezTo>
                  <a:lnTo>
                    <a:pt x="0" y="134791"/>
                  </a:lnTo>
                  <a:cubicBezTo>
                    <a:pt x="0" y="127185"/>
                    <a:pt x="6193" y="120847"/>
                    <a:pt x="13625" y="120847"/>
                  </a:cubicBezTo>
                  <a:close/>
                  <a:moveTo>
                    <a:pt x="13625" y="0"/>
                  </a:moveTo>
                  <a:lnTo>
                    <a:pt x="364159" y="0"/>
                  </a:lnTo>
                  <a:cubicBezTo>
                    <a:pt x="372829" y="0"/>
                    <a:pt x="377784" y="6338"/>
                    <a:pt x="377784" y="13944"/>
                  </a:cubicBezTo>
                  <a:lnTo>
                    <a:pt x="377784" y="17747"/>
                  </a:lnTo>
                  <a:cubicBezTo>
                    <a:pt x="377784" y="25353"/>
                    <a:pt x="372829" y="31691"/>
                    <a:pt x="364159" y="31691"/>
                  </a:cubicBezTo>
                  <a:lnTo>
                    <a:pt x="13625" y="31691"/>
                  </a:lnTo>
                  <a:cubicBezTo>
                    <a:pt x="6193" y="31691"/>
                    <a:pt x="0" y="25353"/>
                    <a:pt x="0" y="17747"/>
                  </a:cubicBezTo>
                  <a:lnTo>
                    <a:pt x="0" y="13944"/>
                  </a:lnTo>
                  <a:cubicBezTo>
                    <a:pt x="0" y="6338"/>
                    <a:pt x="6193" y="0"/>
                    <a:pt x="13625" y="0"/>
                  </a:cubicBezTo>
                  <a:close/>
                </a:path>
              </a:pathLst>
            </a:custGeom>
            <a:solidFill>
              <a:srgbClr val="26A7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191">
              <a:extLst>
                <a:ext uri="{FF2B5EF4-FFF2-40B4-BE49-F238E27FC236}">
                  <a16:creationId xmlns:a16="http://schemas.microsoft.com/office/drawing/2014/main" id="{0DAB00FB-F83F-C146-B147-92D1CFA78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8332" y="8055488"/>
              <a:ext cx="148314" cy="148314"/>
            </a:xfrm>
            <a:custGeom>
              <a:avLst/>
              <a:gdLst>
                <a:gd name="T0" fmla="*/ 118 w 119"/>
                <a:gd name="T1" fmla="*/ 73 h 119"/>
                <a:gd name="T2" fmla="*/ 73 w 119"/>
                <a:gd name="T3" fmla="*/ 118 h 119"/>
                <a:gd name="T4" fmla="*/ 0 w 119"/>
                <a:gd name="T5" fmla="*/ 46 h 119"/>
                <a:gd name="T6" fmla="*/ 46 w 119"/>
                <a:gd name="T7" fmla="*/ 0 h 119"/>
                <a:gd name="T8" fmla="*/ 118 w 119"/>
                <a:gd name="T9" fmla="*/ 7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19">
                  <a:moveTo>
                    <a:pt x="118" y="73"/>
                  </a:moveTo>
                  <a:lnTo>
                    <a:pt x="73" y="118"/>
                  </a:lnTo>
                  <a:lnTo>
                    <a:pt x="0" y="46"/>
                  </a:lnTo>
                  <a:lnTo>
                    <a:pt x="46" y="0"/>
                  </a:lnTo>
                  <a:lnTo>
                    <a:pt x="118" y="73"/>
                  </a:lnTo>
                </a:path>
              </a:pathLst>
            </a:custGeom>
            <a:solidFill>
              <a:srgbClr val="A892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192">
              <a:extLst>
                <a:ext uri="{FF2B5EF4-FFF2-40B4-BE49-F238E27FC236}">
                  <a16:creationId xmlns:a16="http://schemas.microsoft.com/office/drawing/2014/main" id="{93081D66-84A0-0C40-B689-3A05DF5D7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2275" y="8099431"/>
              <a:ext cx="324092" cy="324092"/>
            </a:xfrm>
            <a:custGeom>
              <a:avLst/>
              <a:gdLst>
                <a:gd name="T0" fmla="*/ 243 w 259"/>
                <a:gd name="T1" fmla="*/ 235 h 259"/>
                <a:gd name="T2" fmla="*/ 235 w 259"/>
                <a:gd name="T3" fmla="*/ 242 h 259"/>
                <a:gd name="T4" fmla="*/ 235 w 259"/>
                <a:gd name="T5" fmla="*/ 242 h 259"/>
                <a:gd name="T6" fmla="*/ 180 w 259"/>
                <a:gd name="T7" fmla="*/ 242 h 259"/>
                <a:gd name="T8" fmla="*/ 0 w 259"/>
                <a:gd name="T9" fmla="*/ 62 h 259"/>
                <a:gd name="T10" fmla="*/ 62 w 259"/>
                <a:gd name="T11" fmla="*/ 0 h 259"/>
                <a:gd name="T12" fmla="*/ 243 w 259"/>
                <a:gd name="T13" fmla="*/ 180 h 259"/>
                <a:gd name="T14" fmla="*/ 243 w 259"/>
                <a:gd name="T15" fmla="*/ 180 h 259"/>
                <a:gd name="T16" fmla="*/ 243 w 259"/>
                <a:gd name="T17" fmla="*/ 235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9" h="259">
                  <a:moveTo>
                    <a:pt x="243" y="235"/>
                  </a:moveTo>
                  <a:lnTo>
                    <a:pt x="235" y="242"/>
                  </a:lnTo>
                  <a:lnTo>
                    <a:pt x="235" y="242"/>
                  </a:lnTo>
                  <a:cubicBezTo>
                    <a:pt x="220" y="258"/>
                    <a:pt x="195" y="258"/>
                    <a:pt x="180" y="242"/>
                  </a:cubicBezTo>
                  <a:lnTo>
                    <a:pt x="0" y="62"/>
                  </a:lnTo>
                  <a:lnTo>
                    <a:pt x="62" y="0"/>
                  </a:lnTo>
                  <a:lnTo>
                    <a:pt x="243" y="180"/>
                  </a:lnTo>
                  <a:lnTo>
                    <a:pt x="243" y="180"/>
                  </a:lnTo>
                  <a:cubicBezTo>
                    <a:pt x="258" y="195"/>
                    <a:pt x="258" y="220"/>
                    <a:pt x="243" y="235"/>
                  </a:cubicBezTo>
                </a:path>
              </a:pathLst>
            </a:custGeom>
            <a:solidFill>
              <a:srgbClr val="122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193">
              <a:extLst>
                <a:ext uri="{FF2B5EF4-FFF2-40B4-BE49-F238E27FC236}">
                  <a16:creationId xmlns:a16="http://schemas.microsoft.com/office/drawing/2014/main" id="{2694DC33-3AF2-EB48-9B41-4C2C4A9F9D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9734" y="7742384"/>
              <a:ext cx="455924" cy="455921"/>
            </a:xfrm>
            <a:custGeom>
              <a:avLst/>
              <a:gdLst>
                <a:gd name="T0" fmla="*/ 263 w 365"/>
                <a:gd name="T1" fmla="*/ 263 h 366"/>
                <a:gd name="T2" fmla="*/ 263 w 365"/>
                <a:gd name="T3" fmla="*/ 263 h 366"/>
                <a:gd name="T4" fmla="*/ 101 w 365"/>
                <a:gd name="T5" fmla="*/ 263 h 366"/>
                <a:gd name="T6" fmla="*/ 101 w 365"/>
                <a:gd name="T7" fmla="*/ 263 h 366"/>
                <a:gd name="T8" fmla="*/ 101 w 365"/>
                <a:gd name="T9" fmla="*/ 102 h 366"/>
                <a:gd name="T10" fmla="*/ 101 w 365"/>
                <a:gd name="T11" fmla="*/ 102 h 366"/>
                <a:gd name="T12" fmla="*/ 263 w 365"/>
                <a:gd name="T13" fmla="*/ 102 h 366"/>
                <a:gd name="T14" fmla="*/ 263 w 365"/>
                <a:gd name="T15" fmla="*/ 102 h 366"/>
                <a:gd name="T16" fmla="*/ 263 w 365"/>
                <a:gd name="T17" fmla="*/ 263 h 366"/>
                <a:gd name="T18" fmla="*/ 299 w 365"/>
                <a:gd name="T19" fmla="*/ 65 h 366"/>
                <a:gd name="T20" fmla="*/ 299 w 365"/>
                <a:gd name="T21" fmla="*/ 65 h 366"/>
                <a:gd name="T22" fmla="*/ 65 w 365"/>
                <a:gd name="T23" fmla="*/ 65 h 366"/>
                <a:gd name="T24" fmla="*/ 65 w 365"/>
                <a:gd name="T25" fmla="*/ 65 h 366"/>
                <a:gd name="T26" fmla="*/ 65 w 365"/>
                <a:gd name="T27" fmla="*/ 300 h 366"/>
                <a:gd name="T28" fmla="*/ 65 w 365"/>
                <a:gd name="T29" fmla="*/ 300 h 366"/>
                <a:gd name="T30" fmla="*/ 299 w 365"/>
                <a:gd name="T31" fmla="*/ 300 h 366"/>
                <a:gd name="T32" fmla="*/ 299 w 365"/>
                <a:gd name="T33" fmla="*/ 300 h 366"/>
                <a:gd name="T34" fmla="*/ 299 w 365"/>
                <a:gd name="T35" fmla="*/ 6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5" h="366">
                  <a:moveTo>
                    <a:pt x="263" y="263"/>
                  </a:moveTo>
                  <a:lnTo>
                    <a:pt x="263" y="263"/>
                  </a:lnTo>
                  <a:cubicBezTo>
                    <a:pt x="218" y="308"/>
                    <a:pt x="146" y="308"/>
                    <a:pt x="101" y="263"/>
                  </a:cubicBezTo>
                  <a:lnTo>
                    <a:pt x="101" y="263"/>
                  </a:lnTo>
                  <a:cubicBezTo>
                    <a:pt x="56" y="219"/>
                    <a:pt x="56" y="146"/>
                    <a:pt x="101" y="102"/>
                  </a:cubicBezTo>
                  <a:lnTo>
                    <a:pt x="101" y="102"/>
                  </a:lnTo>
                  <a:cubicBezTo>
                    <a:pt x="146" y="57"/>
                    <a:pt x="218" y="57"/>
                    <a:pt x="263" y="102"/>
                  </a:cubicBezTo>
                  <a:lnTo>
                    <a:pt x="263" y="102"/>
                  </a:lnTo>
                  <a:cubicBezTo>
                    <a:pt x="307" y="146"/>
                    <a:pt x="307" y="219"/>
                    <a:pt x="263" y="263"/>
                  </a:cubicBezTo>
                  <a:close/>
                  <a:moveTo>
                    <a:pt x="299" y="65"/>
                  </a:moveTo>
                  <a:lnTo>
                    <a:pt x="299" y="65"/>
                  </a:lnTo>
                  <a:cubicBezTo>
                    <a:pt x="234" y="0"/>
                    <a:pt x="129" y="0"/>
                    <a:pt x="65" y="65"/>
                  </a:cubicBezTo>
                  <a:lnTo>
                    <a:pt x="65" y="65"/>
                  </a:lnTo>
                  <a:cubicBezTo>
                    <a:pt x="0" y="130"/>
                    <a:pt x="0" y="235"/>
                    <a:pt x="65" y="300"/>
                  </a:cubicBezTo>
                  <a:lnTo>
                    <a:pt x="65" y="300"/>
                  </a:lnTo>
                  <a:cubicBezTo>
                    <a:pt x="129" y="365"/>
                    <a:pt x="234" y="365"/>
                    <a:pt x="299" y="300"/>
                  </a:cubicBezTo>
                  <a:lnTo>
                    <a:pt x="299" y="300"/>
                  </a:lnTo>
                  <a:cubicBezTo>
                    <a:pt x="364" y="235"/>
                    <a:pt x="364" y="130"/>
                    <a:pt x="299" y="65"/>
                  </a:cubicBezTo>
                  <a:close/>
                </a:path>
              </a:pathLst>
            </a:custGeom>
            <a:solidFill>
              <a:srgbClr val="E5D8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A85AFB12-D2AB-D04B-9D8B-5185C053532B}"/>
              </a:ext>
            </a:extLst>
          </p:cNvPr>
          <p:cNvSpPr txBox="1"/>
          <p:nvPr/>
        </p:nvSpPr>
        <p:spPr>
          <a:xfrm>
            <a:off x="427044" y="1012923"/>
            <a:ext cx="73745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Цель программы: </a:t>
            </a:r>
            <a:r>
              <a:rPr lang="ru-RU" sz="1400" dirty="0"/>
              <a:t>создание условий для личностного развития учащихся через проектно-конструкторскую и экспериментально-исследовательскую деятельность в разновозрастных проектных командах.</a:t>
            </a:r>
            <a:endParaRPr lang="ru-RU" sz="1400" dirty="0"/>
          </a:p>
          <a:p>
            <a:r>
              <a:rPr lang="ru-RU" sz="1200" dirty="0"/>
              <a:t/>
            </a:r>
            <a:br>
              <a:rPr lang="ru-RU" sz="1200" dirty="0"/>
            </a:br>
            <a:endParaRPr lang="en-US" sz="12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74A3CA5B-FE43-F745-B497-9B1CFB871C35}"/>
              </a:ext>
            </a:extLst>
          </p:cNvPr>
          <p:cNvGrpSpPr>
            <a:grpSpLocks/>
          </p:cNvGrpSpPr>
          <p:nvPr/>
        </p:nvGrpSpPr>
        <p:grpSpPr>
          <a:xfrm>
            <a:off x="479564" y="239152"/>
            <a:ext cx="7342073" cy="683755"/>
            <a:chOff x="479564" y="239152"/>
            <a:chExt cx="7342073" cy="683755"/>
          </a:xfrm>
        </p:grpSpPr>
        <p:sp>
          <p:nvSpPr>
            <p:cNvPr id="107" name="object 6">
              <a:extLst>
                <a:ext uri="{FF2B5EF4-FFF2-40B4-BE49-F238E27FC236}">
                  <a16:creationId xmlns:a16="http://schemas.microsoft.com/office/drawing/2014/main" id="{8B8DC39F-811C-204D-AC14-B1746D441005}"/>
                </a:ext>
              </a:extLst>
            </p:cNvPr>
            <p:cNvSpPr/>
            <p:nvPr/>
          </p:nvSpPr>
          <p:spPr>
            <a:xfrm>
              <a:off x="479564" y="239152"/>
              <a:ext cx="7342073" cy="683755"/>
            </a:xfrm>
            <a:custGeom>
              <a:avLst/>
              <a:gdLst/>
              <a:ahLst/>
              <a:cxnLst/>
              <a:rect l="l" t="t" r="r" b="b"/>
              <a:pathLst>
                <a:path w="111125" h="566419">
                  <a:moveTo>
                    <a:pt x="111099" y="0"/>
                  </a:moveTo>
                  <a:lnTo>
                    <a:pt x="0" y="0"/>
                  </a:lnTo>
                  <a:lnTo>
                    <a:pt x="0" y="566242"/>
                  </a:lnTo>
                  <a:lnTo>
                    <a:pt x="111099" y="566242"/>
                  </a:lnTo>
                  <a:lnTo>
                    <a:pt x="111099" y="0"/>
                  </a:lnTo>
                  <a:close/>
                </a:path>
              </a:pathLst>
            </a:custGeom>
            <a:solidFill>
              <a:srgbClr val="F09423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object 7">
              <a:extLst>
                <a:ext uri="{FF2B5EF4-FFF2-40B4-BE49-F238E27FC236}">
                  <a16:creationId xmlns:a16="http://schemas.microsoft.com/office/drawing/2014/main" id="{C7102D30-D358-A24B-9BDE-3222542DB3DD}"/>
                </a:ext>
              </a:extLst>
            </p:cNvPr>
            <p:cNvSpPr txBox="1"/>
            <p:nvPr/>
          </p:nvSpPr>
          <p:spPr>
            <a:xfrm>
              <a:off x="664115" y="305327"/>
              <a:ext cx="5513705" cy="28982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ru-RU" sz="1800" b="1" spc="-2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Каникулярные профильные школы</a:t>
              </a:r>
              <a:endParaRPr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A85AFB12-D2AB-D04B-9D8B-5185C053532B}"/>
              </a:ext>
            </a:extLst>
          </p:cNvPr>
          <p:cNvSpPr txBox="1"/>
          <p:nvPr/>
        </p:nvSpPr>
        <p:spPr>
          <a:xfrm>
            <a:off x="471946" y="1738223"/>
            <a:ext cx="561850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Задачи программы:</a:t>
            </a:r>
            <a:endParaRPr lang="ru-RU" sz="1400" dirty="0"/>
          </a:p>
          <a:p>
            <a:r>
              <a:rPr lang="ru-RU" sz="1400" i="1" dirty="0"/>
              <a:t>Образовательные:</a:t>
            </a:r>
            <a:endParaRPr lang="ru-RU" sz="1400" dirty="0"/>
          </a:p>
          <a:p>
            <a:pPr fontAlgn="base"/>
            <a:r>
              <a:rPr lang="ru-RU" sz="1400" dirty="0"/>
              <a:t>Создание условий, способствующих эффективному развитию мотивирующей среды к познанию и склонности научно-технического и естественнонаучного творчества</a:t>
            </a:r>
          </a:p>
          <a:p>
            <a:pPr fontAlgn="base"/>
            <a:r>
              <a:rPr lang="ru-RU" sz="1400" dirty="0"/>
              <a:t>Организация различных зон, сконцентрированных на самореализацию несовершеннолетних, реализацию их увлечений, потребностей</a:t>
            </a:r>
          </a:p>
          <a:p>
            <a:r>
              <a:rPr lang="ru-RU" sz="1400" i="1" dirty="0"/>
              <a:t>Развивающие:</a:t>
            </a:r>
            <a:endParaRPr lang="ru-RU" sz="1400" dirty="0"/>
          </a:p>
          <a:p>
            <a:pPr fontAlgn="base"/>
            <a:r>
              <a:rPr lang="ru-RU" sz="1400" dirty="0"/>
              <a:t>Развитие творческого мышления</a:t>
            </a:r>
          </a:p>
          <a:p>
            <a:pPr fontAlgn="base"/>
            <a:r>
              <a:rPr lang="ru-RU" sz="1400" dirty="0"/>
              <a:t>Развить креативное мышления и пространственное воображение обучающихся.</a:t>
            </a:r>
          </a:p>
          <a:p>
            <a:r>
              <a:rPr lang="ru-RU" sz="1400" i="1" dirty="0"/>
              <a:t>Воспитательные:</a:t>
            </a:r>
            <a:endParaRPr lang="ru-RU" sz="1400" dirty="0"/>
          </a:p>
          <a:p>
            <a:pPr fontAlgn="base"/>
            <a:r>
              <a:rPr lang="ru-RU" sz="1400" dirty="0"/>
              <a:t>Формирование умения самостоятельно ставить цели и находить пути их достижения </a:t>
            </a:r>
          </a:p>
          <a:p>
            <a:pPr fontAlgn="base"/>
            <a:r>
              <a:rPr lang="ru-RU" sz="1400" dirty="0"/>
              <a:t>Формирование умения сохранять и вырабатывать высокий уровень личной энергии</a:t>
            </a:r>
          </a:p>
          <a:p>
            <a:pPr fontAlgn="base"/>
            <a:r>
              <a:rPr lang="ru-RU" sz="1400" dirty="0"/>
              <a:t>Формирование у учащихся современных компетенций, таких как системное мышление, межотраслевая коммуникация, управление проектами и процессами, умение работать в команде, осознанность</a:t>
            </a:r>
          </a:p>
          <a:p>
            <a:r>
              <a:rPr lang="ru-RU" sz="1400" dirty="0"/>
              <a:t/>
            </a:r>
            <a:br>
              <a:rPr lang="ru-RU" sz="1400" dirty="0"/>
            </a:br>
            <a:endParaRPr lang="en-US" sz="14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17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481</Words>
  <Application>Microsoft Office PowerPoint</Application>
  <PresentationFormat>Широкоэкранный</PresentationFormat>
  <Paragraphs>69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Lato Light</vt:lpstr>
      <vt:lpstr>Open Sans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kristina112750@outlook.com</dc:creator>
  <cp:lastModifiedBy>Елена В. Елисеева</cp:lastModifiedBy>
  <cp:revision>16</cp:revision>
  <dcterms:created xsi:type="dcterms:W3CDTF">2022-04-28T20:38:47Z</dcterms:created>
  <dcterms:modified xsi:type="dcterms:W3CDTF">2022-06-27T17:57:01Z</dcterms:modified>
</cp:coreProperties>
</file>