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7" r:id="rId6"/>
    <p:sldId id="259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93E8-43FB-4DA9-99D2-BD44174BDF39}" type="datetimeFigureOut">
              <a:rPr lang="ru-RU" smtClean="0"/>
              <a:t>05.07.2021 пн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B180-6E8C-4257-A3CD-E01BC60BF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81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93E8-43FB-4DA9-99D2-BD44174BDF39}" type="datetimeFigureOut">
              <a:rPr lang="ru-RU" smtClean="0"/>
              <a:t>05.07.2021 пн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B180-6E8C-4257-A3CD-E01BC60BF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71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93E8-43FB-4DA9-99D2-BD44174BDF39}" type="datetimeFigureOut">
              <a:rPr lang="ru-RU" smtClean="0"/>
              <a:t>05.07.2021 пн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B180-6E8C-4257-A3CD-E01BC60BF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9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93E8-43FB-4DA9-99D2-BD44174BDF39}" type="datetimeFigureOut">
              <a:rPr lang="ru-RU" smtClean="0"/>
              <a:t>05.07.2021 пн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B180-6E8C-4257-A3CD-E01BC60BF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26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93E8-43FB-4DA9-99D2-BD44174BDF39}" type="datetimeFigureOut">
              <a:rPr lang="ru-RU" smtClean="0"/>
              <a:t>05.07.2021 пн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B180-6E8C-4257-A3CD-E01BC60BF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10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93E8-43FB-4DA9-99D2-BD44174BDF39}" type="datetimeFigureOut">
              <a:rPr lang="ru-RU" smtClean="0"/>
              <a:t>05.07.2021 пн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B180-6E8C-4257-A3CD-E01BC60BF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16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93E8-43FB-4DA9-99D2-BD44174BDF39}" type="datetimeFigureOut">
              <a:rPr lang="ru-RU" smtClean="0"/>
              <a:t>05.07.2021 пн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B180-6E8C-4257-A3CD-E01BC60BF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66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93E8-43FB-4DA9-99D2-BD44174BDF39}" type="datetimeFigureOut">
              <a:rPr lang="ru-RU" smtClean="0"/>
              <a:t>05.07.2021 пн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B180-6E8C-4257-A3CD-E01BC60BF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49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93E8-43FB-4DA9-99D2-BD44174BDF39}" type="datetimeFigureOut">
              <a:rPr lang="ru-RU" smtClean="0"/>
              <a:t>05.07.2021 пн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B180-6E8C-4257-A3CD-E01BC60BF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1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93E8-43FB-4DA9-99D2-BD44174BDF39}" type="datetimeFigureOut">
              <a:rPr lang="ru-RU" smtClean="0"/>
              <a:t>05.07.2021 пн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B180-6E8C-4257-A3CD-E01BC60BF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49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93E8-43FB-4DA9-99D2-BD44174BDF39}" type="datetimeFigureOut">
              <a:rPr lang="ru-RU" smtClean="0"/>
              <a:t>05.07.2021 пн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B180-6E8C-4257-A3CD-E01BC60BF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8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C93E8-43FB-4DA9-99D2-BD44174BDF39}" type="datetimeFigureOut">
              <a:rPr lang="ru-RU" smtClean="0"/>
              <a:t>05.07.2021 пн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FB180-6E8C-4257-A3CD-E01BC60BF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95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5616" y="2060848"/>
            <a:ext cx="7164288" cy="1656184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Комфортный город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 след на Земле»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188640"/>
            <a:ext cx="6400800" cy="151216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премия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МЫВМЕСТЕ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1619672" y="4653136"/>
            <a:ext cx="7470596" cy="273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Волонтёрский отряд «Добрые сердца»</a:t>
            </a:r>
          </a:p>
          <a:p>
            <a:pPr algn="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старшая вожатая</a:t>
            </a:r>
          </a:p>
          <a:p>
            <a:pPr algn="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 Мещерякова</a:t>
            </a:r>
          </a:p>
          <a:p>
            <a:pPr algn="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МБОУСОШ с.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Никульевка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Башмаковского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Пензенской области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63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Песня «Мой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уголок»</a:t>
            </a: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1"/>
            <a:ext cx="8363272" cy="136815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ветерана педагогического труда МБОУСОШ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с.Никульевка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Воеводиной                                                                                               Музыка музыкального руководителя СДК  А.А.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Кашавцева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80728" y="2204864"/>
            <a:ext cx="8039744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уголок, что зовётся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Никульевкой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Затерялся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живописных полей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хочу вновь и вновь выходить за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околицу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Любоваться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чудесной деревенькой моей.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2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прошло моё детство озорное,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весёлое.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Здесь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с любимой я рассветы встречал.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Вспоминаю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тропинки и берёзки кудрявые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которым в разлуке очень сильно скучал.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517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005" y="620688"/>
            <a:ext cx="8269759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Вдоль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 посадки с тополями и клёнами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Провожают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встречают и зовут в дальний путь.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Как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отрадно вернуться на сторонушку милую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всей грудью прекрасный свежий воздух вдохнуть.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На полях колосится золотая пшеница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Жаворонок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 в синем кружит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Нет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милее и красивей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Никульевки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нашей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Нам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 здесь и всем вместе дружить.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036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80928"/>
            <a:ext cx="5184808" cy="3888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4300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Выращивание саженцев в школьном питомнике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412776"/>
            <a:ext cx="4536505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6000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- апрель 2018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7"/>
          <a:stretch/>
        </p:blipFill>
        <p:spPr>
          <a:xfrm>
            <a:off x="107504" y="836713"/>
            <a:ext cx="4038600" cy="2889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2"/>
          <a:stretch/>
        </p:blipFill>
        <p:spPr>
          <a:xfrm>
            <a:off x="4716016" y="764704"/>
            <a:ext cx="4038600" cy="2961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E:\Наш след\i (2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2"/>
          <a:stretch/>
        </p:blipFill>
        <p:spPr bwMode="auto">
          <a:xfrm>
            <a:off x="202391" y="3713193"/>
            <a:ext cx="4016662" cy="2993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Наш след\i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7" r="7662" b="6786"/>
          <a:stretch/>
        </p:blipFill>
        <p:spPr bwMode="auto">
          <a:xfrm>
            <a:off x="4788023" y="3733368"/>
            <a:ext cx="4034407" cy="2993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126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8128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41763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Промежуточный результат проекта - май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73263"/>
            <a:ext cx="7992888" cy="565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177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87727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Село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Никульевка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расположено на территории муниципального образования Алексеевского сельсовета в южной части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Башмаковского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в 200 км от областного центра г. Пенза и в 35 км от районного центра р. п. Башмаково. Общая площадь сельсовета составляет 10278 га.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Алексеевского сельсовета проживает 1125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Никульевка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достаточно крупный населённый пункт,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благоустроенные места для культурного отдыха  жителей. Аллея, выращенная сообща, стала бы не только точкой единения людей, но и местом где бы можно было отдохнуть всей семьёй, погулять пожилым людям и мамам с маленькими детьми. До сих пор местом прогулок является центральная улица, на которой из-за автомобильного движения, гулять опасно.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Проект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актуален и потому, что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Никульевские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земли  очень плодородны. При хорошем уходе уже через несколько лет аллея станет символом нашего села.</a:t>
            </a:r>
          </a:p>
          <a:p>
            <a:pPr marL="0" indent="0">
              <a:lnSpc>
                <a:spcPct val="12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422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289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аллеи – реальное решение существующих проблем. Для этого есть все необходимые условия: площадь,  партнёры, на помощь которых можно опереться как в пополнении теоретических знаний, так и в организации практической деятельности; сельские умельцы, которые помогут в благоустройстве этой территории, многочисленные участники проекта (родители, учителя, учащиеся, жители села, администрация села), желающие преобразовать любимое село.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04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03232" cy="85010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проекта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Девиз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«Укрась село родное!»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Проект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«Наш след на Земле»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выполняться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волонтерами отряда «Добрые сердца»,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учителями, родителями, членами общественных организаций, жителями села при поддержке организаций-партнёров.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Данный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необходим нашим детям и в целом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жителям села, так как он позволит оздоровить учащихся, обеспечить населённый пункт культурной зоной, преобразить село, и дальнейшее расширение и осуществление проектной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07575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40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проекта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Цель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Преобразование родного села, целенаправленное использование  земельных площадей.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Задачи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Оздоровление детей путём их вовлечения в трудовую  деятельность. 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школьников любви к земле, труду, к природе родного края.            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культурных традиций, духовно-нравственное воспитание учащихся.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экологической культуры учащихся школы.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Объединение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социума села для закладки аллеи.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Оборудование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культурной зоны отдыха.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4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36904" cy="93610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112568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площади под зону отдыха: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вспашка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площадью  1 га;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разбивка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аллеи;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посадка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саженцев, параллельно с копкой посадочных ям;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 саженцами.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зоны: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уличных фонарей;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сфальтирование дорожки вдоль храма Св. Иоанна Златоуста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становка скамеек для отдыха жителей села.</a:t>
            </a:r>
          </a:p>
          <a:p>
            <a:pPr marL="0" indent="354013" algn="just">
              <a:lnSpc>
                <a:spcPct val="11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волонтёров в проекте - 30 человек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54013" algn="just">
              <a:lnSpc>
                <a:spcPct val="11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года: апрель 2018 г.- май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4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507288" cy="580526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 подготовительном этапе для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 поставленной перед собой цели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исследовательскую работу по изучению природы родного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села, исследованию местности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карт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 использования территории,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 почв.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следующем этапе реализации данного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изучили технологию выращивания сосны в питомнике. Приобрели саженцы при содействии экологического движения «ЭКА» - 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«Больше кислорода». Организовали на школьной территории питомник (площадью 0,03 га) для выращивания более крупного посадочного материала – саженцев. Пересадку сеянцев проводили весной, чтобы поврежденная при пересадке корневая система успела частично восстановиться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14746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Подросшие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саженцы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пересадим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постоянное место. Место под разбивку будущей зоны отдыха определили.  Это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 место при въезде в наше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село, а именно возле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церкви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Святаго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Иоанна Златоуста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площадью 1га.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месте посадки саженцев почва по составу и свойствам соответствует данным требованиям.  Необходимо ухаживать 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саженцами: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поливать, удалять высокую траву.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 окончании высадки саженцев, планируется асфальтирование дорожки вдоль аллеи посаженных сосен, установка уличных фонарей и скамеек для отдыха.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12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заинтересованности в защите и сохранении природной среды;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 пропаганда экологической культуры обучающихся;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для сохранения и укрепления здоровья обучающихся;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 земельной площади;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саженцев сосны;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культурной зоны отдыха;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внимания населения села к проблемам озеленения и благоустройства территории, сохранения экологической безопасности своего села.</a:t>
            </a:r>
          </a:p>
          <a:p>
            <a:pPr algn="just"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435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884</Words>
  <Application>Microsoft Office PowerPoint</Application>
  <PresentationFormat>Экран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Номинация «Комфортный город» ПРОЕКТ «Наш след на Земле»</vt:lpstr>
      <vt:lpstr>Актуальность проекта</vt:lpstr>
      <vt:lpstr>Презентация PowerPoint</vt:lpstr>
      <vt:lpstr>Описание проекта</vt:lpstr>
      <vt:lpstr>Цель и задачи проекта</vt:lpstr>
      <vt:lpstr>Реализация проекта</vt:lpstr>
      <vt:lpstr>Этапы реализации проекта</vt:lpstr>
      <vt:lpstr>Презентация PowerPoint</vt:lpstr>
      <vt:lpstr>Ожидаемый результат</vt:lpstr>
      <vt:lpstr>Песня «Мой родной уголок» </vt:lpstr>
      <vt:lpstr>Презентация PowerPoint</vt:lpstr>
      <vt:lpstr>Выращивание саженцев в школьном питомнике</vt:lpstr>
      <vt:lpstr>Реализация проекта - апрель 2018</vt:lpstr>
      <vt:lpstr>Презентация PowerPoint</vt:lpstr>
      <vt:lpstr>Промежуточный результат проекта - май 2021 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Номинация «Вокруг меня» Проект «Наш след на Земле»</dc:title>
  <dc:creator>Пользователь Windows</dc:creator>
  <cp:lastModifiedBy>Пользователь Windows</cp:lastModifiedBy>
  <cp:revision>50</cp:revision>
  <dcterms:created xsi:type="dcterms:W3CDTF">2020-05-27T10:44:46Z</dcterms:created>
  <dcterms:modified xsi:type="dcterms:W3CDTF">2021-07-05T19:35:04Z</dcterms:modified>
</cp:coreProperties>
</file>