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  <p:sldId id="263" r:id="rId7"/>
    <p:sldId id="264" r:id="rId8"/>
    <p:sldId id="260" r:id="rId9"/>
    <p:sldId id="268" r:id="rId10"/>
    <p:sldId id="265" r:id="rId11"/>
    <p:sldId id="266" r:id="rId12"/>
    <p:sldId id="267" r:id="rId13"/>
    <p:sldId id="270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2B57-7E55-45AC-A51B-65562D102048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7535DB-E690-47D8-8DB5-153A451A34E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4B2B57-7E55-45AC-A51B-65562D10204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3.jpeg"/><Relationship Id="rId10" Type="http://schemas.openxmlformats.org/officeDocument/2006/relationships/image" Target="../media/image42.jpe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1.jpeg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hyperlink" Target="https://t.me/primsovet" TargetMode="External"/><Relationship Id="rId1" Type="http://schemas.openxmlformats.org/officeDocument/2006/relationships/hyperlink" Target="https://vk.com/public21221349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996952"/>
            <a:ext cx="5637010" cy="88211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Bahnschrift" panose="020B0502040204020203" pitchFamily="34" charset="0"/>
              </a:rPr>
              <a:t>Приморская региональная общественная организация</a:t>
            </a:r>
            <a:endParaRPr lang="ru-RU" sz="3200" b="1" dirty="0">
              <a:latin typeface="Bahnschrift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62" r="35013"/>
          <a:stretch>
            <a:fillRect/>
          </a:stretch>
        </p:blipFill>
        <p:spPr bwMode="auto">
          <a:xfrm>
            <a:off x="1835696" y="620688"/>
            <a:ext cx="5540056" cy="207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4421096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Создана в 2012 году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9" y="188640"/>
            <a:ext cx="5472608" cy="1143000"/>
          </a:xfrm>
        </p:spPr>
        <p:txBody>
          <a:bodyPr/>
          <a:lstStyle/>
          <a:p>
            <a:r>
              <a:rPr lang="ru-RU" dirty="0" smtClean="0"/>
              <a:t>Волонтерская деятельность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987824" cy="29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429000"/>
            <a:ext cx="907542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Волонтерской деятельностью организация начала заниматься с апреля 2025 г.</a:t>
            </a:r>
            <a:endParaRPr lang="ru-RU" dirty="0" smtClean="0"/>
          </a:p>
          <a:p>
            <a:r>
              <a:rPr lang="ru-RU" dirty="0" smtClean="0"/>
              <a:t>Аналитика организации на </a:t>
            </a:r>
            <a:r>
              <a:rPr lang="ru-RU" dirty="0" err="1" smtClean="0"/>
              <a:t>Добро.ру</a:t>
            </a:r>
            <a:r>
              <a:rPr lang="ru-RU" dirty="0" smtClean="0"/>
              <a:t> на начало ок</a:t>
            </a:r>
            <a:r>
              <a:rPr lang="ru-RU" dirty="0" smtClean="0"/>
              <a:t>тября </a:t>
            </a:r>
            <a:r>
              <a:rPr lang="ru-RU" dirty="0" smtClean="0"/>
              <a:t>2025 г.: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/>
              <a:t>в</a:t>
            </a:r>
            <a:r>
              <a:rPr lang="ru-RU" dirty="0" smtClean="0"/>
              <a:t>сего волонтеров, готовых помогать и участвовать в делах организации – 92</a:t>
            </a:r>
            <a:r>
              <a:rPr lang="ru-RU" dirty="0" smtClean="0"/>
              <a:t>,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/>
              <a:t>в</a:t>
            </a:r>
            <a:r>
              <a:rPr lang="ru-RU" dirty="0" smtClean="0"/>
              <a:t>олонтеры с часами – 7</a:t>
            </a:r>
            <a:r>
              <a:rPr lang="ru-RU" dirty="0" smtClean="0"/>
              <a:t>0</a:t>
            </a:r>
            <a:r>
              <a:rPr lang="ru-RU" dirty="0" smtClean="0"/>
              <a:t>,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/>
              <a:t>д</a:t>
            </a:r>
            <a:r>
              <a:rPr lang="ru-RU" dirty="0" smtClean="0"/>
              <a:t>обрые дела – 40</a:t>
            </a:r>
            <a:r>
              <a:rPr lang="ru-RU" dirty="0" smtClean="0"/>
              <a:t>,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/>
              <a:t>ч</a:t>
            </a:r>
            <a:r>
              <a:rPr lang="ru-RU" dirty="0" smtClean="0"/>
              <a:t>асы – </a:t>
            </a:r>
            <a:r>
              <a:rPr lang="ru-RU" dirty="0" smtClean="0"/>
              <a:t>1576.</a:t>
            </a:r>
            <a:endParaRPr lang="ru-RU" dirty="0" smtClean="0"/>
          </a:p>
          <a:p>
            <a:r>
              <a:rPr lang="ru-RU" dirty="0" smtClean="0"/>
              <a:t>С </a:t>
            </a:r>
            <a:r>
              <a:rPr lang="ru-RU" dirty="0"/>
              <a:t>14 по 21 </a:t>
            </a:r>
            <a:r>
              <a:rPr lang="ru-RU" dirty="0" smtClean="0"/>
              <a:t>апреля 2025 г. </a:t>
            </a:r>
            <a:r>
              <a:rPr lang="ru-RU" dirty="0"/>
              <a:t>на территории Приморского края прошла Весенняя </a:t>
            </a:r>
            <a:endParaRPr lang="ru-RU" dirty="0" smtClean="0"/>
          </a:p>
          <a:p>
            <a:r>
              <a:rPr lang="ru-RU" dirty="0" smtClean="0"/>
              <a:t>неделя добра </a:t>
            </a:r>
            <a:r>
              <a:rPr lang="ru-RU" dirty="0"/>
              <a:t>- это ежегодная акция добрых дел, в рамках которой жители </a:t>
            </a:r>
            <a:endParaRPr lang="ru-RU" dirty="0" smtClean="0"/>
          </a:p>
          <a:p>
            <a:r>
              <a:rPr lang="ru-RU" dirty="0" smtClean="0"/>
              <a:t>Приморья проводили </a:t>
            </a:r>
            <a:r>
              <a:rPr lang="ru-RU" dirty="0"/>
              <a:t>различные экологические, культурные, патриотические, </a:t>
            </a:r>
            <a:endParaRPr lang="ru-RU" dirty="0" smtClean="0"/>
          </a:p>
          <a:p>
            <a:r>
              <a:rPr lang="ru-RU" dirty="0" smtClean="0"/>
              <a:t>спортивные мероприятия. Из 24 </a:t>
            </a:r>
            <a:r>
              <a:rPr lang="ru-RU" dirty="0"/>
              <a:t>команд г. Владивостока наша организация заняла </a:t>
            </a:r>
            <a:endParaRPr lang="ru-RU" dirty="0" smtClean="0"/>
          </a:p>
          <a:p>
            <a:r>
              <a:rPr lang="ru-RU" dirty="0" smtClean="0"/>
              <a:t>почетное 3 </a:t>
            </a:r>
            <a:r>
              <a:rPr lang="ru-RU" dirty="0"/>
              <a:t>место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20839"/>
            <a:ext cx="2351894" cy="171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109"/>
            <a:ext cx="2421491" cy="175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85956"/>
            <a:ext cx="1670269" cy="118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897" y="212033"/>
            <a:ext cx="6512511" cy="1143000"/>
          </a:xfrm>
        </p:spPr>
        <p:txBody>
          <a:bodyPr/>
          <a:lstStyle/>
          <a:p>
            <a:r>
              <a:rPr lang="ru-RU" sz="2800" dirty="0" smtClean="0"/>
              <a:t>Наши волонтеры в работе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5"/>
            <a:ext cx="2339751" cy="233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79" y="1340768"/>
            <a:ext cx="2206925" cy="124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29" y="2423169"/>
            <a:ext cx="1571810" cy="27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699" y="4287803"/>
            <a:ext cx="1912301" cy="254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" y="3912593"/>
            <a:ext cx="164496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13059"/>
            <a:ext cx="1538028" cy="205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72" y="4775709"/>
            <a:ext cx="2624900" cy="19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337" y="2852708"/>
            <a:ext cx="1913460" cy="143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014" y="3429000"/>
            <a:ext cx="948197" cy="126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4506" y="669535"/>
            <a:ext cx="41921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В копилке наших добрых дел и </a:t>
            </a:r>
            <a:endParaRPr lang="ru-RU" sz="1600" dirty="0" smtClean="0"/>
          </a:p>
          <a:p>
            <a:r>
              <a:rPr lang="ru-RU" sz="1600" dirty="0" smtClean="0"/>
              <a:t>патриотические акции, и экологические, </a:t>
            </a:r>
            <a:endParaRPr lang="ru-RU" sz="1600" dirty="0" smtClean="0"/>
          </a:p>
          <a:p>
            <a:r>
              <a:rPr lang="ru-RU" sz="1600" dirty="0" smtClean="0"/>
              <a:t>и просветительские, и событийное</a:t>
            </a:r>
            <a:endParaRPr lang="ru-RU" sz="1600" dirty="0" smtClean="0"/>
          </a:p>
          <a:p>
            <a:r>
              <a:rPr lang="ru-RU" sz="1600" dirty="0" err="1"/>
              <a:t>в</a:t>
            </a:r>
            <a:r>
              <a:rPr lang="ru-RU" sz="1600" dirty="0" err="1" smtClean="0"/>
              <a:t>олонтерство</a:t>
            </a:r>
            <a:r>
              <a:rPr lang="ru-RU" sz="1600" dirty="0" smtClean="0"/>
              <a:t>, проведение мастер-</a:t>
            </a:r>
            <a:endParaRPr lang="ru-RU" sz="1600" dirty="0" smtClean="0"/>
          </a:p>
          <a:p>
            <a:r>
              <a:rPr lang="ru-RU" sz="1600" dirty="0"/>
              <a:t>к</a:t>
            </a:r>
            <a:r>
              <a:rPr lang="ru-RU" sz="1600" dirty="0" smtClean="0"/>
              <a:t>лассов для детей, концертов и</a:t>
            </a:r>
            <a:endParaRPr lang="ru-RU" sz="1600" dirty="0" smtClean="0"/>
          </a:p>
          <a:p>
            <a:r>
              <a:rPr lang="ru-RU" sz="1600" dirty="0" err="1" smtClean="0"/>
              <a:t>флеш</a:t>
            </a:r>
            <a:r>
              <a:rPr lang="ru-RU" sz="1600" dirty="0" smtClean="0"/>
              <a:t>-мобов, помощь </a:t>
            </a:r>
            <a:r>
              <a:rPr lang="ru-RU" sz="1600" dirty="0" err="1" smtClean="0"/>
              <a:t>зоо</a:t>
            </a:r>
            <a:r>
              <a:rPr lang="ru-RU" sz="1600" dirty="0" smtClean="0"/>
              <a:t>-приютам и </a:t>
            </a:r>
            <a:endParaRPr lang="ru-RU" sz="1600" dirty="0" smtClean="0"/>
          </a:p>
          <a:p>
            <a:r>
              <a:rPr lang="ru-RU" sz="1600" dirty="0"/>
              <a:t>м</a:t>
            </a:r>
            <a:r>
              <a:rPr lang="ru-RU" sz="1600" dirty="0" smtClean="0"/>
              <a:t>ногое другое</a:t>
            </a:r>
            <a:endParaRPr lang="ru-RU" sz="1600" dirty="0"/>
          </a:p>
        </p:txBody>
      </p:sp>
      <p:pic>
        <p:nvPicPr>
          <p:cNvPr id="2050" name="Picture 2" descr="C:\Users\KoMP_Vladivostok\Desktop\Контент\Уже на Добре\09.20\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10" y="2376069"/>
            <a:ext cx="1762088" cy="9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MP_Vladivostok\Desktop\Контент\Уже на Добре\09.20\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5157"/>
            <a:ext cx="1122262" cy="198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1501"/>
            <a:ext cx="6512511" cy="1143000"/>
          </a:xfrm>
        </p:spPr>
        <p:txBody>
          <a:bodyPr/>
          <a:lstStyle/>
          <a:p>
            <a:r>
              <a:rPr lang="ru-RU" dirty="0" smtClean="0"/>
              <a:t>Наши самые активные волонтеры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55776" y="1628800"/>
            <a:ext cx="6400800" cy="3474720"/>
          </a:xfrm>
        </p:spPr>
        <p:txBody>
          <a:bodyPr/>
          <a:lstStyle/>
          <a:p>
            <a:r>
              <a:rPr lang="ru-RU" dirty="0" smtClean="0"/>
              <a:t>Основная цель создания волонтерского направления нашей организации – СЕМЕЙНОЕ </a:t>
            </a:r>
            <a:r>
              <a:rPr lang="ru-RU" dirty="0" err="1" smtClean="0"/>
              <a:t>волонтерство</a:t>
            </a:r>
            <a:r>
              <a:rPr lang="ru-RU" dirty="0" smtClean="0"/>
              <a:t>, когда вся многодетная семья объединена совместной деятельностью на благо нуждающимся в помощи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0"/>
            <a:ext cx="2341563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KoMP_Vladivostok\Desktop\Контент\Уже на Добре\09.20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70147"/>
            <a:ext cx="1236876" cy="21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961" y="4581737"/>
            <a:ext cx="3379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Луцышина</a:t>
            </a:r>
            <a:r>
              <a:rPr lang="ru-RU" sz="1200" b="1" dirty="0" smtClean="0"/>
              <a:t> Марина Геннадьевна </a:t>
            </a:r>
            <a:r>
              <a:rPr lang="ru-RU" sz="1000" dirty="0" smtClean="0"/>
              <a:t>– </a:t>
            </a:r>
            <a:endParaRPr lang="ru-RU" sz="1000" dirty="0" smtClean="0"/>
          </a:p>
          <a:p>
            <a:r>
              <a:rPr lang="ru-RU" sz="1000" dirty="0" smtClean="0"/>
              <a:t>председатель ПРОО «Совет многодетных родителей»</a:t>
            </a:r>
            <a:endParaRPr lang="ru-RU" sz="1000" dirty="0"/>
          </a:p>
        </p:txBody>
      </p:sp>
      <p:pic>
        <p:nvPicPr>
          <p:cNvPr id="3076" name="Picture 4" descr="C:\Users\KoMP_Vladivostok\Desktop\Контент\Уже на Добре\09.20\20250920_170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4" y="5042574"/>
            <a:ext cx="1244760" cy="93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961" y="5733256"/>
            <a:ext cx="28600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Сущенкова</a:t>
            </a:r>
            <a:r>
              <a:rPr lang="ru-RU" sz="1200" b="1" dirty="0" smtClean="0"/>
              <a:t> Наталья Николаевна</a:t>
            </a:r>
            <a:r>
              <a:rPr lang="ru-RU" sz="2800" b="1" dirty="0" smtClean="0"/>
              <a:t> </a:t>
            </a:r>
            <a:r>
              <a:rPr lang="ru-RU" dirty="0" smtClean="0"/>
              <a:t>– </a:t>
            </a:r>
            <a:endParaRPr lang="ru-RU" dirty="0"/>
          </a:p>
          <a:p>
            <a:r>
              <a:rPr lang="ru-RU" sz="1000" dirty="0"/>
              <a:t>о</a:t>
            </a:r>
            <a:r>
              <a:rPr lang="ru-RU" sz="1000" dirty="0" smtClean="0"/>
              <a:t>рганизатор добровольческой деятельности</a:t>
            </a:r>
            <a:endParaRPr lang="ru-RU" sz="1000" dirty="0"/>
          </a:p>
          <a:p>
            <a:endParaRPr lang="ru-RU" dirty="0"/>
          </a:p>
        </p:txBody>
      </p:sp>
      <p:pic>
        <p:nvPicPr>
          <p:cNvPr id="3077" name="Picture 5" descr="C:\Users\KoMP_Vladivostok\Desktop\Контент\Уже на Добре\август\19.08 День тельнышки\Без имен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284984"/>
            <a:ext cx="1019606" cy="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Ефременк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710" y="4419600"/>
            <a:ext cx="1064260" cy="2367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8320" y="4049687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Семья </a:t>
            </a:r>
            <a:r>
              <a:rPr lang="ru-RU" sz="1400" dirty="0" err="1" smtClean="0"/>
              <a:t>Сущенковых</a:t>
            </a:r>
            <a:endParaRPr lang="ru-RU" sz="1400" dirty="0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379970" y="469328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400"/>
              <a:t>Семья Ефременко</a:t>
            </a:r>
            <a:endParaRPr lang="ru-RU" altLang="en-US" sz="1400"/>
          </a:p>
        </p:txBody>
      </p:sp>
      <p:pic>
        <p:nvPicPr>
          <p:cNvPr id="10" name="Изображение 9" descr="Земляковы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850" y="3501390"/>
            <a:ext cx="1169035" cy="1758315"/>
          </a:xfrm>
          <a:prstGeom prst="rect">
            <a:avLst/>
          </a:prstGeom>
        </p:spPr>
      </p:pic>
      <p:pic>
        <p:nvPicPr>
          <p:cNvPr id="11" name="Изображение 10" descr="Луцышины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520" y="3429000"/>
            <a:ext cx="1036955" cy="1843405"/>
          </a:xfrm>
          <a:prstGeom prst="rect">
            <a:avLst/>
          </a:prstGeom>
        </p:spPr>
      </p:pic>
      <p:pic>
        <p:nvPicPr>
          <p:cNvPr id="12" name="Изображение 11" descr="Скляровы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5" y="4419600"/>
            <a:ext cx="854075" cy="1898015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5795645" y="525970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400"/>
              <a:t>Семья Земляковых</a:t>
            </a:r>
            <a:endParaRPr lang="ru-RU" altLang="en-US" sz="1400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3239770" y="534924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400"/>
              <a:t>Семья Луцышиных</a:t>
            </a:r>
            <a:endParaRPr lang="ru-RU" altLang="en-US" sz="1400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4620260" y="631761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400"/>
              <a:t>Семья Скляровых</a:t>
            </a:r>
            <a:endParaRPr lang="ru-RU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55679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сайт организации</a:t>
            </a:r>
            <a:br>
              <a:rPr lang="ru-RU" sz="2800" dirty="0" smtClean="0"/>
            </a:br>
            <a:br>
              <a:rPr lang="ru-RU" sz="2800" dirty="0"/>
            </a:br>
            <a:r>
              <a:rPr lang="ru-RU" sz="2800" dirty="0" smtClean="0"/>
              <a:t>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https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://primsovet.ru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/</a:t>
            </a:r>
            <a:b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</a:br>
            <a:br>
              <a:rPr lang="ru-RU" sz="2800" dirty="0"/>
            </a:br>
            <a:r>
              <a:rPr lang="ru-RU" sz="2800" dirty="0" smtClean="0"/>
              <a:t>социальные сети</a:t>
            </a:r>
            <a:br>
              <a:rPr lang="ru-RU" sz="2800" dirty="0" smtClean="0"/>
            </a:br>
            <a:br>
              <a:rPr lang="ru-RU" sz="2800" dirty="0" smtClean="0"/>
            </a:br>
            <a:r>
              <a:rPr lang="en-US" sz="2800" dirty="0">
                <a:hlinkClick r:id="rId1"/>
              </a:rPr>
              <a:t>https://</a:t>
            </a:r>
            <a:r>
              <a:rPr lang="en-US" sz="2800" dirty="0" smtClean="0">
                <a:hlinkClick r:id="rId1"/>
              </a:rPr>
              <a:t>vk.com/public212213492</a:t>
            </a:r>
            <a:br>
              <a:rPr lang="ru-RU" sz="2800" dirty="0" smtClean="0"/>
            </a:br>
            <a:br>
              <a:rPr lang="ru-RU" sz="2800" dirty="0"/>
            </a:b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t.me/primsovet</a:t>
            </a:r>
            <a:br>
              <a:rPr lang="ru-RU" sz="2800" dirty="0" smtClean="0"/>
            </a:b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2471" cy="379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7503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404664"/>
            <a:ext cx="562205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ПРОО «Совет многодетных родителей» реализует </a:t>
            </a:r>
            <a:endParaRPr lang="ru-RU" dirty="0" smtClean="0"/>
          </a:p>
          <a:p>
            <a:r>
              <a:rPr lang="ru-RU" dirty="0" smtClean="0"/>
              <a:t>свои мероприятия по поддержке многодетных</a:t>
            </a:r>
            <a:endParaRPr lang="ru-RU" dirty="0" smtClean="0"/>
          </a:p>
          <a:p>
            <a:r>
              <a:rPr lang="ru-RU" dirty="0"/>
              <a:t>с</a:t>
            </a:r>
            <a:r>
              <a:rPr lang="ru-RU" dirty="0" smtClean="0"/>
              <a:t>емей Приморского края на протяжении 13 лет.</a:t>
            </a:r>
            <a:endParaRPr lang="ru-RU" dirty="0" smtClean="0"/>
          </a:p>
          <a:p>
            <a:r>
              <a:rPr lang="ru-RU" dirty="0" smtClean="0"/>
              <a:t>Наиболее примечательные проекты: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Фокус на семью (годы реализации – 2021-2022);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Передвижная школа для родителей учащихся </a:t>
            </a:r>
            <a:endParaRPr lang="ru-RU" dirty="0" smtClean="0"/>
          </a:p>
          <a:p>
            <a:r>
              <a:rPr lang="ru-RU" dirty="0"/>
              <a:t>о</a:t>
            </a:r>
            <a:r>
              <a:rPr lang="ru-RU" dirty="0" smtClean="0"/>
              <a:t>сновной и старшей школы «Формула подростка»</a:t>
            </a:r>
            <a:endParaRPr lang="ru-RU" dirty="0" smtClean="0"/>
          </a:p>
          <a:p>
            <a:r>
              <a:rPr lang="ru-RU" dirty="0" smtClean="0"/>
              <a:t>(годы реализации – 2019-2020);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Передвижная школа для родителей учащихся</a:t>
            </a:r>
            <a:endParaRPr lang="ru-RU" dirty="0" smtClean="0"/>
          </a:p>
          <a:p>
            <a:r>
              <a:rPr lang="ru-RU" dirty="0"/>
              <a:t>н</a:t>
            </a:r>
            <a:r>
              <a:rPr lang="ru-RU" dirty="0" smtClean="0"/>
              <a:t>ачальной школы «Родительская азбука» (годы</a:t>
            </a:r>
            <a:endParaRPr lang="ru-RU" dirty="0" smtClean="0"/>
          </a:p>
          <a:p>
            <a:r>
              <a:rPr lang="ru-RU" dirty="0"/>
              <a:t>р</a:t>
            </a:r>
            <a:r>
              <a:rPr lang="ru-RU" dirty="0" smtClean="0"/>
              <a:t>еализации – 2018-2019);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Ежегодный фестиваль многодетных семей,</a:t>
            </a:r>
            <a:endParaRPr lang="ru-RU" dirty="0" smtClean="0"/>
          </a:p>
          <a:p>
            <a:r>
              <a:rPr lang="ru-RU" dirty="0" smtClean="0"/>
              <a:t>и другие мероприятия.</a:t>
            </a:r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73312" y="5373216"/>
            <a:ext cx="8693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Оформить свою деятельность в качестве волонтерской было принято решение</a:t>
            </a:r>
            <a:endParaRPr lang="ru-RU" dirty="0" smtClean="0"/>
          </a:p>
          <a:p>
            <a:r>
              <a:rPr lang="ru-RU" dirty="0"/>
              <a:t>в</a:t>
            </a:r>
            <a:r>
              <a:rPr lang="ru-RU" dirty="0" smtClean="0"/>
              <a:t> апреле 2025 года, когда наша организация была зарегистрирована на</a:t>
            </a:r>
            <a:endParaRPr lang="ru-RU" dirty="0" smtClean="0"/>
          </a:p>
          <a:p>
            <a:r>
              <a:rPr lang="ru-RU" dirty="0"/>
              <a:t>д</a:t>
            </a:r>
            <a:r>
              <a:rPr lang="ru-RU" dirty="0" smtClean="0"/>
              <a:t>обровольческой площадке </a:t>
            </a:r>
            <a:r>
              <a:rPr lang="ru-RU" dirty="0" err="1" smtClean="0"/>
              <a:t>Добро.ру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567" y="4365386"/>
            <a:ext cx="7810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мероприятия членами организации проводились на общественных</a:t>
            </a:r>
            <a:endParaRPr lang="ru-RU" dirty="0" smtClean="0"/>
          </a:p>
          <a:p>
            <a:r>
              <a:rPr lang="ru-RU" dirty="0"/>
              <a:t>н</a:t>
            </a:r>
            <a:r>
              <a:rPr lang="ru-RU" dirty="0" smtClean="0"/>
              <a:t>ачалах, это была добровольческая деятельность.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512511" cy="1143000"/>
          </a:xfrm>
        </p:spPr>
        <p:txBody>
          <a:bodyPr/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Проект «Фокус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на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семью» 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(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годы реализации –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2021-2022)</a:t>
            </a:r>
            <a:br>
              <a:rPr lang="ru-RU" dirty="0"/>
            </a:b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70" y="2448560"/>
            <a:ext cx="4037965" cy="403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KoMP_Vladivostok\Desktop\Контент\Презентация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" y="969645"/>
            <a:ext cx="3561080" cy="26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5732" y="116632"/>
            <a:ext cx="5753100" cy="1143000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Передвижная школа для родителей учащихся 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основной и старшей школы «Формула подростка»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(годы реализации –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2019-2020)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50870" cy="31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512185"/>
            <a:ext cx="4424680" cy="29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7185" y="0"/>
            <a:ext cx="6512511" cy="1143000"/>
          </a:xfrm>
        </p:spPr>
        <p:txBody>
          <a:bodyPr/>
          <a:lstStyle/>
          <a:p>
            <a:r>
              <a:rPr lang="ru-RU" sz="2800" dirty="0" smtClean="0"/>
              <a:t>Ежегодный фестиваль многодетных семей проводится 11 лет – с 2014 года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7" y="1"/>
            <a:ext cx="2996951" cy="299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40034"/>
            <a:ext cx="3246502" cy="215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KoMP_Vladivostok\Desktop\Контент\Презентация\фест 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5936" y="4725144"/>
            <a:ext cx="2620635" cy="196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71" y="3356992"/>
            <a:ext cx="2677371" cy="177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KoMP_Vladivostok\Desktop\Контент\Презентация\фест 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36" y="1916832"/>
            <a:ext cx="2004929" cy="150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MP_Vladivostok\Desktop\Контент\Презентация\фест 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5186723"/>
            <a:ext cx="2184850" cy="16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Наши фото\2017\07.09\DSCN60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16932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1489" y="116632"/>
            <a:ext cx="6512511" cy="1143000"/>
          </a:xfrm>
        </p:spPr>
        <p:txBody>
          <a:bodyPr/>
          <a:lstStyle/>
          <a:p>
            <a:r>
              <a:rPr lang="ru-RU" sz="2800" dirty="0" smtClean="0"/>
              <a:t>Организация культурного досуга для многодетных семей – походы в театры, музеи, картинную галерею, филармонию, цирк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483767" cy="248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70155"/>
            <a:ext cx="3646120" cy="218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3822577" cy="214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94687"/>
            <a:ext cx="2560976" cy="170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83768"/>
            <a:ext cx="2847211" cy="160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" y="27449"/>
            <a:ext cx="2897495" cy="289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299" y="4351378"/>
            <a:ext cx="1329701" cy="25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97970"/>
            <a:ext cx="2921408" cy="210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93" y="5092008"/>
            <a:ext cx="2728027" cy="153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sz="2800" dirty="0" smtClean="0"/>
              <a:t>Активисты организации принимают участие в форумах социально ориентированных НКО, как городского, регионального, так и федерального уровня</a:t>
            </a: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1952"/>
            <a:ext cx="3456384" cy="259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81508"/>
            <a:ext cx="1815666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512511" cy="1143000"/>
          </a:xfrm>
        </p:spPr>
        <p:txBody>
          <a:bodyPr/>
          <a:lstStyle/>
          <a:p>
            <a:r>
              <a:rPr lang="ru-RU" sz="2800" dirty="0" smtClean="0"/>
              <a:t>Активисты организации участвуют в жизни города и края: в общественном совете по развитию образования в г. Владивостоке, являются общественными наблюдателями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808" cy="284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0" y="3545748"/>
            <a:ext cx="3672574" cy="164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392" y="5517232"/>
            <a:ext cx="9023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Общественные </a:t>
            </a:r>
            <a:r>
              <a:rPr lang="ru-RU" dirty="0"/>
              <a:t>наблюдатели совместно с муниципальными координаторами от </a:t>
            </a:r>
            <a:endParaRPr lang="ru-RU" dirty="0" smtClean="0"/>
          </a:p>
          <a:p>
            <a:r>
              <a:rPr lang="ru-RU" dirty="0" smtClean="0"/>
              <a:t>профильных </a:t>
            </a:r>
            <a:r>
              <a:rPr lang="ru-RU" dirty="0"/>
              <a:t>управлений администрации города Владивостока контролируют ход </a:t>
            </a:r>
            <a:endParaRPr lang="ru-RU" dirty="0" smtClean="0"/>
          </a:p>
          <a:p>
            <a:r>
              <a:rPr lang="ru-RU" dirty="0" smtClean="0"/>
              <a:t>реализации </a:t>
            </a:r>
            <a:r>
              <a:rPr lang="ru-RU" dirty="0"/>
              <a:t>региональных проектов путем проведения рабочих встреч и выездов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объекты.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58" y="3475335"/>
            <a:ext cx="3168352" cy="178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1671562" cy="111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E:\Фото с телефона не разобрано\2019\05.30\20190530_1245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5752" y="4380865"/>
            <a:ext cx="1335946" cy="100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1489" y="116632"/>
            <a:ext cx="6512511" cy="1143000"/>
          </a:xfrm>
        </p:spPr>
        <p:txBody>
          <a:bodyPr/>
          <a:lstStyle/>
          <a:p>
            <a:r>
              <a:rPr lang="ru-RU" sz="2800" dirty="0" smtClean="0"/>
              <a:t>Активисты организации участвуют в качестве наблюдателей при жеребьевках земельных участков для многодетных семей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81"/>
            <a:ext cx="2915816" cy="291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576468"/>
            <a:ext cx="2952328" cy="196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3136"/>
            <a:ext cx="27003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2856209" cy="190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3211</Words>
  <Application>WPS Presentation</Application>
  <PresentationFormat>Экран (4:3)</PresentationFormat>
  <Paragraphs>91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SimSun</vt:lpstr>
      <vt:lpstr>Wingdings</vt:lpstr>
      <vt:lpstr>Georgia</vt:lpstr>
      <vt:lpstr>Bahnschrift</vt:lpstr>
      <vt:lpstr>Trebuchet MS</vt:lpstr>
      <vt:lpstr>Microsoft YaHei</vt:lpstr>
      <vt:lpstr>Arial Unicode MS</vt:lpstr>
      <vt:lpstr>Calibri</vt:lpstr>
      <vt:lpstr>Воздушный поток</vt:lpstr>
      <vt:lpstr>PowerPoint 演示文稿</vt:lpstr>
      <vt:lpstr>PowerPoint 演示文稿</vt:lpstr>
      <vt:lpstr>Проект «Фокус на семью»  (годы реализации –  2021-2022) </vt:lpstr>
      <vt:lpstr>Передвижная школа для родителей учащихся  основной и старшей школы «Формула подростка» (годы реализации –  2019-2020) </vt:lpstr>
      <vt:lpstr>Ежегодный фестиваль многодетных семей проводится 11 лет – с 2014 года</vt:lpstr>
      <vt:lpstr>Организация культурного досуга для многодетных семей – походы в театры, музеи, картинную галерею, филармонию, цирк</vt:lpstr>
      <vt:lpstr>Активисты организации принимают участие в форумах социально ориентированных НКО, как городского, регионального, так и федерального уровня</vt:lpstr>
      <vt:lpstr>Активисты организации участвуют в жизни города и края: в общественном совете по развитию образования в г. Владивостоке, являются общественными наблюдателями</vt:lpstr>
      <vt:lpstr>Активисты организации участвуют в качестве наблюдателей при жеребьевках земельных участков для многодетных семей </vt:lpstr>
      <vt:lpstr>Волонтерская деятельность </vt:lpstr>
      <vt:lpstr>Наши волонтеры в работе </vt:lpstr>
      <vt:lpstr>Наши самые активные волонтеры</vt:lpstr>
      <vt:lpstr>сайт организации   https://primsovet.ru/  социальные сети  https://vk.com/public212213492  https://t.me/primsovet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KoMP_Vladivostok</cp:lastModifiedBy>
  <cp:revision>54</cp:revision>
  <dcterms:created xsi:type="dcterms:W3CDTF">2025-05-22T09:46:00Z</dcterms:created>
  <dcterms:modified xsi:type="dcterms:W3CDTF">2025-10-09T10:08:10Z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EA360731B81F408B8E88CF8EAF888AC5_12</vt:lpwstr>
  </property>
  <property fmtid="{D5CDD505-2E9C-101B-9397-08002B2CF9AE}" pid="3" name="KSOProductBuildVer">
    <vt:lpwstr>1049-12.2.0.22549</vt:lpwstr>
  </property>
</Properties>
</file>