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3"/>
  </p:notesMasterIdLst>
  <p:sldIdLst>
    <p:sldId id="293" r:id="rId2"/>
    <p:sldId id="256" r:id="rId3"/>
    <p:sldId id="294" r:id="rId4"/>
    <p:sldId id="285" r:id="rId5"/>
    <p:sldId id="284" r:id="rId6"/>
    <p:sldId id="278" r:id="rId7"/>
    <p:sldId id="257" r:id="rId8"/>
    <p:sldId id="264" r:id="rId9"/>
    <p:sldId id="279" r:id="rId10"/>
    <p:sldId id="258" r:id="rId11"/>
    <p:sldId id="259" r:id="rId12"/>
    <p:sldId id="265" r:id="rId13"/>
    <p:sldId id="267" r:id="rId14"/>
    <p:sldId id="268" r:id="rId15"/>
    <p:sldId id="292" r:id="rId16"/>
    <p:sldId id="291" r:id="rId17"/>
    <p:sldId id="280" r:id="rId18"/>
    <p:sldId id="281" r:id="rId19"/>
    <p:sldId id="271" r:id="rId20"/>
    <p:sldId id="270" r:id="rId21"/>
    <p:sldId id="275" r:id="rId22"/>
    <p:sldId id="274" r:id="rId23"/>
    <p:sldId id="273" r:id="rId24"/>
    <p:sldId id="277" r:id="rId25"/>
    <p:sldId id="272" r:id="rId26"/>
    <p:sldId id="269" r:id="rId27"/>
    <p:sldId id="276" r:id="rId28"/>
    <p:sldId id="282" r:id="rId29"/>
    <p:sldId id="287" r:id="rId30"/>
    <p:sldId id="288" r:id="rId31"/>
    <p:sldId id="286" r:id="rId32"/>
  </p:sldIdLst>
  <p:sldSz cx="14630400" cy="8229600"/>
  <p:notesSz cx="8229600" cy="14630400"/>
  <p:embeddedFontLst>
    <p:embeddedFont>
      <p:font typeface="Calibri Light" panose="020F0302020204030204" pitchFamily="34" charset="0"/>
      <p:regular r:id="rId34"/>
      <p:italic r:id="rId35"/>
    </p:embeddedFont>
    <p:embeddedFont>
      <p:font typeface="Outfit Extra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mo" panose="020B0604020202020204" charset="0"/>
      <p:regular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1" d="100"/>
          <a:sy n="61" d="100"/>
        </p:scale>
        <p:origin x="-1962" y="-103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33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  <a:prstGeom prst="rect">
            <a:avLst/>
          </a:prstGeom>
        </p:spPr>
        <p:txBody>
          <a:bodyPr lIns="130622" tIns="65311" rIns="130622" bIns="65311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30622" tIns="65311" rIns="130622" bIns="6531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B4C71EC6-210F-42DE-9C53-41977AD35B3D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9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ЕМПУС\Рабочий стол\заставк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1" r="-1897" b="29133"/>
          <a:stretch/>
        </p:blipFill>
        <p:spPr bwMode="auto">
          <a:xfrm>
            <a:off x="1813302" y="-51740"/>
            <a:ext cx="11158779" cy="828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6157" y="4460438"/>
            <a:ext cx="4032448" cy="51845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23.01.2025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18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9240" y="730806"/>
            <a:ext cx="7965519" cy="1052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Вехи становления </a:t>
            </a:r>
            <a:r>
              <a:rPr lang="ru-RU" sz="3600" dirty="0" err="1" smtClean="0">
                <a:solidFill>
                  <a:srgbClr val="C00000"/>
                </a:solidFill>
              </a:rPr>
              <a:t>волонтёрства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830342" y="2035850"/>
            <a:ext cx="22860" cy="5462826"/>
          </a:xfrm>
          <a:prstGeom prst="roundRect">
            <a:avLst>
              <a:gd name="adj" fmla="val 309374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1008340" y="2403277"/>
            <a:ext cx="589240" cy="22860"/>
          </a:xfrm>
          <a:prstGeom prst="roundRect">
            <a:avLst>
              <a:gd name="adj" fmla="val 309374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652343" y="2225278"/>
            <a:ext cx="378857" cy="378857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92480" y="2288381"/>
            <a:ext cx="98465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767840" y="2204204"/>
            <a:ext cx="2104787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ru-RU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2012</a:t>
            </a:r>
            <a:r>
              <a:rPr lang="en-US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год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767840" y="2568297"/>
            <a:ext cx="6786920" cy="538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2400" dirty="0" smtClean="0">
                <a:cs typeface="Times New Roman" panose="02020603050405020304" pitchFamily="18" charset="0"/>
              </a:rPr>
              <a:t>Университет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cs typeface="Times New Roman" panose="02020603050405020304" pitchFamily="18" charset="0"/>
              </a:rPr>
              <a:t>третьего возраста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08340" y="3811072"/>
            <a:ext cx="589240" cy="22860"/>
          </a:xfrm>
          <a:prstGeom prst="roundRect">
            <a:avLst>
              <a:gd name="adj" fmla="val 309374"/>
            </a:avLst>
          </a:prstGeom>
          <a:solidFill>
            <a:srgbClr val="BDB8DF"/>
          </a:solidFill>
          <a:ln/>
        </p:spPr>
      </p:sp>
      <p:sp>
        <p:nvSpPr>
          <p:cNvPr id="11" name="Shape 8"/>
          <p:cNvSpPr/>
          <p:nvPr/>
        </p:nvSpPr>
        <p:spPr>
          <a:xfrm>
            <a:off x="652343" y="3633073"/>
            <a:ext cx="378857" cy="378857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69025" y="3696176"/>
            <a:ext cx="145494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767840" y="3611999"/>
            <a:ext cx="2104787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ru-RU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202</a:t>
            </a:r>
            <a:r>
              <a:rPr lang="en-US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 </a:t>
            </a: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год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767840" y="3976092"/>
            <a:ext cx="6786920" cy="538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2400" dirty="0" smtClean="0"/>
              <a:t>Региональный центр «серебряного» добровольчества Республики Марий Эл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1008340" y="5218867"/>
            <a:ext cx="589240" cy="22860"/>
          </a:xfrm>
          <a:prstGeom prst="roundRect">
            <a:avLst>
              <a:gd name="adj" fmla="val 309374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652343" y="5040868"/>
            <a:ext cx="378857" cy="378857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69858" y="5103971"/>
            <a:ext cx="143708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767840" y="5019794"/>
            <a:ext cx="2104787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</a:t>
            </a:r>
            <a:r>
              <a:rPr lang="ru-RU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24</a:t>
            </a:r>
            <a:r>
              <a:rPr lang="en-US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год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767840" y="5383887"/>
            <a:ext cx="6786920" cy="538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dirty="0" smtClean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Форум </a:t>
            </a:r>
            <a:r>
              <a:rPr lang="en-US" dirty="0" smtClean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dirty="0"/>
          </a:p>
        </p:txBody>
      </p:sp>
      <p:sp>
        <p:nvSpPr>
          <p:cNvPr id="20" name="Shape 17"/>
          <p:cNvSpPr/>
          <p:nvPr/>
        </p:nvSpPr>
        <p:spPr>
          <a:xfrm>
            <a:off x="1008340" y="6626662"/>
            <a:ext cx="589240" cy="22860"/>
          </a:xfrm>
          <a:prstGeom prst="roundRect">
            <a:avLst>
              <a:gd name="adj" fmla="val 309374"/>
            </a:avLst>
          </a:prstGeom>
          <a:solidFill>
            <a:srgbClr val="BDB8DF"/>
          </a:solidFill>
          <a:ln/>
        </p:spPr>
      </p:sp>
      <p:sp>
        <p:nvSpPr>
          <p:cNvPr id="21" name="Shape 18"/>
          <p:cNvSpPr/>
          <p:nvPr/>
        </p:nvSpPr>
        <p:spPr>
          <a:xfrm>
            <a:off x="652343" y="6448663"/>
            <a:ext cx="378857" cy="378857"/>
          </a:xfrm>
          <a:prstGeom prst="roundRect">
            <a:avLst>
              <a:gd name="adj" fmla="val 1866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64381" y="6511766"/>
            <a:ext cx="154781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1767840" y="6427589"/>
            <a:ext cx="2104787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</a:t>
            </a:r>
            <a:r>
              <a:rPr lang="ru-RU" sz="2000" b="1" dirty="0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25 </a:t>
            </a:r>
            <a:r>
              <a:rPr lang="en-US" sz="2000" b="1" dirty="0" err="1" smtClean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год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1767840" y="6791682"/>
            <a:ext cx="6786920" cy="538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2800" dirty="0" err="1" smtClean="0"/>
              <a:t>Добро.ЦЕНТР</a:t>
            </a:r>
            <a:r>
              <a:rPr lang="en-US" sz="2800" dirty="0" smtClean="0"/>
              <a:t>#</a:t>
            </a:r>
            <a:r>
              <a:rPr lang="ru-RU" sz="2800" dirty="0" err="1" smtClean="0"/>
              <a:t>МолодыДушой</a:t>
            </a:r>
            <a:endParaRPr lang="en-US" sz="28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0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«МЫВМЕСТЕ», Чебоксары, 2024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907535" y="5408909"/>
            <a:ext cx="4369280" cy="767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ru-RU" sz="2400" dirty="0" smtClean="0"/>
              <a:t>Алексеева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9441372" y="7408190"/>
            <a:ext cx="5189027" cy="8214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2400" dirty="0" err="1" smtClean="0"/>
              <a:t>Забурдаева</a:t>
            </a:r>
            <a:r>
              <a:rPr lang="ru-RU" sz="2400" dirty="0" smtClean="0"/>
              <a:t> Галина </a:t>
            </a:r>
            <a:endParaRPr lang="en-US" sz="2400" dirty="0"/>
          </a:p>
        </p:txBody>
      </p:sp>
      <p:pic>
        <p:nvPicPr>
          <p:cNvPr id="3074" name="Picture 2" descr="D:\ТЕМПУС\Рабочий стол\ДОБРО.РФ-2024\ГАЗЕТА с фото\10-Алексеева-волонт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5" y="1733227"/>
            <a:ext cx="3465160" cy="291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ТЕМПУС\Рабочий стол\ДОБРО.РФ-2024\ГАЗЕТА с фото\12-Забурдаева-волонте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372" y="1441341"/>
            <a:ext cx="4256222" cy="56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D:\ТЕМПУС\Рабочий стол\ДОБРО.РФ-2024\ГАЗЕТА с фото\33 -страна Мурав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24" y="1441342"/>
            <a:ext cx="8888963" cy="62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5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00380" y="520505"/>
            <a:ext cx="12972081" cy="1013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Музыкально-литературная композиция «Василий </a:t>
            </a:r>
            <a:r>
              <a:rPr lang="ru-RU" sz="4000" dirty="0" err="1" smtClean="0">
                <a:solidFill>
                  <a:srgbClr val="C00000"/>
                </a:solidFill>
              </a:rPr>
              <a:t>Тёркин</a:t>
            </a:r>
            <a:r>
              <a:rPr lang="ru-RU" sz="4000" dirty="0" smtClean="0">
                <a:solidFill>
                  <a:srgbClr val="C00000"/>
                </a:solidFill>
              </a:rPr>
              <a:t>»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D:\ТЕМПУС\Рабочий стол\ДОБРО.РФ-2024\ГАЗЕТА с фото\35-теат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50" y="2055665"/>
            <a:ext cx="5298860" cy="29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ТЕМПУС\Рабочий стол\ДОБРО.РФ-2024\ГАЗЕТА с фото\34 - Василий Терки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28" y="3268662"/>
            <a:ext cx="5489390" cy="30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0" y="7026632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«МЫВМЕСТЕ», Чебоксары,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419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Победители конкурсов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217" name="Picture 1" descr="D:\ТЕМПУС\Рабочий стол\Диплом Безниск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89" y="1878731"/>
            <a:ext cx="3567844" cy="47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ТЕМПУС\Рабочий стол\с 2 флагам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64" y="1878732"/>
            <a:ext cx="6524787" cy="48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3614" y="371959"/>
            <a:ext cx="7439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Обучение финансовой грамотности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0631" y="7313886"/>
            <a:ext cx="667976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очередное занятие по </a:t>
            </a:r>
            <a:r>
              <a:rPr lang="ru-RU" sz="2400" dirty="0" err="1" smtClean="0"/>
              <a:t>кибербезопасности</a:t>
            </a:r>
            <a:r>
              <a:rPr lang="ru-RU" sz="2400" dirty="0" smtClean="0"/>
              <a:t> со спикерами представителями Ростелекома, 2024</a:t>
            </a:r>
            <a:endParaRPr lang="ru-RU" sz="2400" dirty="0"/>
          </a:p>
        </p:txBody>
      </p:sp>
      <p:pic>
        <p:nvPicPr>
          <p:cNvPr id="1026" name="Picture 2" descr="D:\ТЕМПУС\Рабочий стол\Занятие по финанс грамотнос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20" y="1472339"/>
            <a:ext cx="6478989" cy="48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06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99362" y="7714870"/>
            <a:ext cx="418454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 Дворце молодежи, 2023</a:t>
            </a:r>
            <a:endParaRPr lang="ru-RU" sz="2400" dirty="0"/>
          </a:p>
        </p:txBody>
      </p:sp>
      <p:pic>
        <p:nvPicPr>
          <p:cNvPr id="2050" name="Picture 2" descr="D:\ТЕМПУС\Рабочий стол\Во дворце молодеж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27" y="2355742"/>
            <a:ext cx="5551280" cy="41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0895" y="371959"/>
            <a:ext cx="12729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Сотрудничество Регионального центра </a:t>
            </a:r>
            <a:r>
              <a:rPr lang="ru-RU" sz="3600" dirty="0">
                <a:solidFill>
                  <a:srgbClr val="C00000"/>
                </a:solidFill>
              </a:rPr>
              <a:t>добровольчества </a:t>
            </a:r>
            <a:r>
              <a:rPr lang="ru-RU" sz="3600" dirty="0" smtClean="0">
                <a:solidFill>
                  <a:srgbClr val="C00000"/>
                </a:solidFill>
              </a:rPr>
              <a:t>с Ресурсным центром добровольчества Республики Марий Эл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051" name="Picture 3" descr="D:\ТЕМПУС\Рабочий стол\дв молод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8321"/>
          <a:stretch/>
        </p:blipFill>
        <p:spPr bwMode="auto">
          <a:xfrm>
            <a:off x="666428" y="2355742"/>
            <a:ext cx="7420134" cy="41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85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Победители конкурсов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ТЕМПУС\Рабочий стол\С Яково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70" y="1477139"/>
            <a:ext cx="8234765" cy="617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78631" y="201479"/>
            <a:ext cx="8260596" cy="1007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Участники VIII </a:t>
            </a:r>
            <a:r>
              <a:rPr lang="ru-RU" sz="3600" dirty="0">
                <a:solidFill>
                  <a:srgbClr val="C00000"/>
                </a:solidFill>
              </a:rPr>
              <a:t>Всероссийского Форума </a:t>
            </a:r>
            <a:endParaRPr lang="ru-RU" sz="3600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"</a:t>
            </a:r>
            <a:r>
              <a:rPr lang="ru-RU" sz="3600" dirty="0">
                <a:solidFill>
                  <a:srgbClr val="C00000"/>
                </a:solidFill>
              </a:rPr>
              <a:t>серебряного" добровольчества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0" y="-28046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ТЕМПУС\Рабочий стол\Добрин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3520" r="3835" b="11496"/>
          <a:stretch/>
        </p:blipFill>
        <p:spPr bwMode="auto">
          <a:xfrm>
            <a:off x="2665707" y="1580827"/>
            <a:ext cx="9758455" cy="51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Танцевальные коллективы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D:\ТЕМПУС\Рабочий стол\ДОБРО.РФ-2024\ГАЗЕТА с фото\32 - танец на площад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49" y="1792775"/>
            <a:ext cx="4168697" cy="27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ТЕМПУС\Рабочий стол\ДОБРО.РФ-2024\ГАЗЕТА с фото\31-танец  на фоне экран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r="5229"/>
          <a:stretch/>
        </p:blipFill>
        <p:spPr bwMode="auto">
          <a:xfrm>
            <a:off x="2234021" y="1792775"/>
            <a:ext cx="4215539" cy="2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ТЕМПУС\Рабочий стол\ДОБРО.РФ-2024\ГАЗЕТА с фото\30-Танц коллектив народны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5" b="14514"/>
          <a:stretch/>
        </p:blipFill>
        <p:spPr bwMode="auto">
          <a:xfrm>
            <a:off x="4880336" y="5128581"/>
            <a:ext cx="5733305" cy="27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"/>
          <p:cNvSpPr/>
          <p:nvPr/>
        </p:nvSpPr>
        <p:spPr>
          <a:xfrm>
            <a:off x="6137553" y="6857643"/>
            <a:ext cx="297656" cy="297656"/>
          </a:xfrm>
          <a:prstGeom prst="roundRect">
            <a:avLst>
              <a:gd name="adj" fmla="val 30716954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12290" name="Picture 2" descr="D:\ТЕМПУС\Рабочий стол\Морова конкурсы\ФОРУМ 2024\Волонтеры с Моровой в Центр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490"/>
          <a:stretch/>
        </p:blipFill>
        <p:spPr bwMode="auto">
          <a:xfrm>
            <a:off x="558492" y="-1"/>
            <a:ext cx="13374483" cy="81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AutoShape 2" descr="blob:https://web.whatsapp.com/f05a2ba0-182b-4d70-ba41-7ffdca50fd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1855" b="5162"/>
          <a:stretch/>
        </p:blipFill>
        <p:spPr>
          <a:xfrm>
            <a:off x="1554361" y="2193990"/>
            <a:ext cx="2973962" cy="3495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6390748"/>
            <a:ext cx="3305146" cy="1863949"/>
          </a:xfrm>
          <a:prstGeom prst="rect">
            <a:avLst/>
          </a:prstGeom>
        </p:spPr>
      </p:pic>
      <p:pic>
        <p:nvPicPr>
          <p:cNvPr id="7171" name="Picture 3" descr="D:\ТЕМПУС\Рабочий стол\Рисунок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57" y="2251409"/>
            <a:ext cx="3658192" cy="34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ТЕМПУС\Рабочий стол\Рисунок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18" y="1500092"/>
            <a:ext cx="3859538" cy="49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AutoShape 2" descr="blob:https://web.whatsapp.com/f05a2ba0-182b-4d70-ba41-7ffdca50fd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9776" y="4757811"/>
            <a:ext cx="3305146" cy="1863949"/>
          </a:xfrm>
          <a:prstGeom prst="rect">
            <a:avLst/>
          </a:prstGeom>
        </p:spPr>
      </p:pic>
      <p:pic>
        <p:nvPicPr>
          <p:cNvPr id="10242" name="Picture 2" descr="D:\ТЕМПУС\Рабочий стол\Рисунок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6" y="1905787"/>
            <a:ext cx="5302385" cy="564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AutoShape 2" descr="blob:https://web.whatsapp.com/f05a2ba0-182b-4d70-ba41-7ffdca50fd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D:\ТЕМПУС\Рабочий стол\Морова конкурсы\ФОРУМ 2024\народный тане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48" y="1673815"/>
            <a:ext cx="9149813" cy="609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5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AutoShape 2" descr="blob:https://web.whatsapp.com/f05a2ba0-182b-4d70-ba41-7ffdca50fd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D:\ТЕМПУС\Рабочий стол\Морова конкурсы\Морова-17\Семинар-Моров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/>
          <a:stretch/>
        </p:blipFill>
        <p:spPr bwMode="auto">
          <a:xfrm>
            <a:off x="1294567" y="1699281"/>
            <a:ext cx="5369703" cy="59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AutoShape 2" descr="blob:https://web.whatsapp.com/f05a2ba0-182b-4d70-ba41-7ffdca50fd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-18237" y="7937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D:\ТЕМПУС\Рабочий стол\Серебро Марий Эл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19608"/>
          <a:stretch/>
        </p:blipFill>
        <p:spPr bwMode="auto">
          <a:xfrm>
            <a:off x="2546252" y="1441342"/>
            <a:ext cx="9024946" cy="58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75376" y="7439187"/>
            <a:ext cx="4355023" cy="830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Большом </a:t>
            </a:r>
            <a:r>
              <a:rPr lang="ru-RU" sz="2400" dirty="0"/>
              <a:t>зале мэрии </a:t>
            </a:r>
            <a:endParaRPr lang="ru-RU" sz="2400" dirty="0" smtClean="0"/>
          </a:p>
          <a:p>
            <a:pPr algn="ctr"/>
            <a:r>
              <a:rPr lang="ru-RU" sz="2400" dirty="0" smtClean="0"/>
              <a:t>города Йошкар-Олы,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214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AutoShape 2" descr="blob:https://web.whatsapp.com/f05a2ba0-182b-4d70-ba41-7ffdca50fd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0" y="0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D:\ТЕМПУС\Рабочий стол\Морова конкурсы\ФОРУМ 2024\Люба и исполнители песе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18" y="2169762"/>
            <a:ext cx="6328475" cy="474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Мои документы\Pictures\WhatsApp Images 16.04.2022\IMG-20220405-WA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83" y="1906291"/>
            <a:ext cx="4122071" cy="54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«МЫВМЕСТЕ», Чебоксары,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15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9865" y="6292311"/>
            <a:ext cx="9732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Центры открыты на базах клиентских служб О СФР в </a:t>
            </a:r>
            <a:r>
              <a:rPr lang="ru-RU" dirty="0" err="1"/>
              <a:t>Параньгинском</a:t>
            </a:r>
            <a:r>
              <a:rPr lang="ru-RU" dirty="0"/>
              <a:t>, Мари-</a:t>
            </a:r>
            <a:r>
              <a:rPr lang="ru-RU" dirty="0" err="1"/>
              <a:t>Турекском</a:t>
            </a:r>
            <a:r>
              <a:rPr lang="ru-RU" dirty="0"/>
              <a:t>, </a:t>
            </a:r>
            <a:r>
              <a:rPr lang="ru-RU" dirty="0" err="1"/>
              <a:t>Куженерском</a:t>
            </a:r>
            <a:r>
              <a:rPr lang="ru-RU" dirty="0"/>
              <a:t>, </a:t>
            </a:r>
            <a:r>
              <a:rPr lang="ru-RU" dirty="0" err="1"/>
              <a:t>Моркинском</a:t>
            </a:r>
            <a:r>
              <a:rPr lang="ru-RU" dirty="0"/>
              <a:t>, Оршанском, </a:t>
            </a:r>
            <a:r>
              <a:rPr lang="ru-RU" dirty="0" err="1"/>
              <a:t>Килемарском</a:t>
            </a:r>
            <a:r>
              <a:rPr lang="ru-RU" dirty="0"/>
              <a:t>, Советском районах и городе Козьмодемьянске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r="9119"/>
          <a:stretch/>
        </p:blipFill>
        <p:spPr>
          <a:xfrm>
            <a:off x="7991874" y="1901412"/>
            <a:ext cx="5703527" cy="3932262"/>
          </a:xfrm>
          <a:prstGeom prst="rect">
            <a:avLst/>
          </a:prstGeom>
        </p:spPr>
      </p:pic>
      <p:pic>
        <p:nvPicPr>
          <p:cNvPr id="8193" name="Picture 1" descr="D:\ТЕМПУС\Рабочий стол\Морова конкурсы\Морова-17\14-добр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06" y="1892227"/>
            <a:ext cx="5255263" cy="394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9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Активисты волонтерского движения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8386" y="6753975"/>
            <a:ext cx="99344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Центры открыты на базах клиентских служб О СФР в </a:t>
            </a:r>
            <a:r>
              <a:rPr lang="ru-RU" dirty="0" err="1"/>
              <a:t>Параньгинском</a:t>
            </a:r>
            <a:r>
              <a:rPr lang="ru-RU" dirty="0"/>
              <a:t>, Мари-</a:t>
            </a:r>
            <a:r>
              <a:rPr lang="ru-RU" dirty="0" err="1"/>
              <a:t>Турекском</a:t>
            </a:r>
            <a:r>
              <a:rPr lang="ru-RU" dirty="0"/>
              <a:t>, </a:t>
            </a:r>
            <a:r>
              <a:rPr lang="ru-RU" dirty="0" err="1"/>
              <a:t>Куженерском</a:t>
            </a:r>
            <a:r>
              <a:rPr lang="ru-RU" dirty="0"/>
              <a:t>, </a:t>
            </a:r>
            <a:r>
              <a:rPr lang="ru-RU" dirty="0" err="1"/>
              <a:t>Моркинском</a:t>
            </a:r>
            <a:r>
              <a:rPr lang="ru-RU" dirty="0"/>
              <a:t>, Оршанском, </a:t>
            </a:r>
            <a:r>
              <a:rPr lang="ru-RU" dirty="0" err="1"/>
              <a:t>Килемарском</a:t>
            </a:r>
            <a:r>
              <a:rPr lang="ru-RU" dirty="0"/>
              <a:t>, Советском районах и городе Козьмодемьянске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D:\Мои документы\Pictures\WhatsApp Images 16.04.2022\IMG-20220416-WA0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6648" r="7164" b="7766"/>
          <a:stretch/>
        </p:blipFill>
        <p:spPr bwMode="auto">
          <a:xfrm>
            <a:off x="8214102" y="2231755"/>
            <a:ext cx="5362413" cy="42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t="9071" r="20324" b="13957"/>
          <a:stretch/>
        </p:blipFill>
        <p:spPr bwMode="auto">
          <a:xfrm>
            <a:off x="1697981" y="2231755"/>
            <a:ext cx="5572989" cy="406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7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46252" y="520505"/>
            <a:ext cx="9790399" cy="920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ru-RU" sz="4000" dirty="0" smtClean="0">
                <a:solidFill>
                  <a:srgbClr val="C00000"/>
                </a:solidFill>
              </a:rPr>
              <a:t>Форум «Финансовые наставники»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0" y="0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ТЕМПУС\Рабочий стол\ДОБРО.РФ-2024\ГАЗЕТА с фото\22-квест на форум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517" y="1654842"/>
            <a:ext cx="6204473" cy="455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ТЕМПУС\Рабочий стол\ДОБРО.РФ-2024\ГАЗЕТА с фото\23-квест на форум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5" y="1627955"/>
            <a:ext cx="6153554" cy="461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«Финансовые наставники», Лесная сказка,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02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wnloads\-5418318883238043193_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3" y="247973"/>
            <a:ext cx="14137844" cy="63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«МЫВМЕСТЕ», Чебоксары,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78580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ЕМПУС\Рабочий стол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122" y="929575"/>
            <a:ext cx="6118225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ТЕМПУС\Рабочий стол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43" y="2405412"/>
            <a:ext cx="6380141" cy="42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Открытие образовательной программы «Университет третьего возраста», 2012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4420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7159" y="7529658"/>
            <a:ext cx="694324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Награждение  Н.С. </a:t>
            </a:r>
            <a:r>
              <a:rPr lang="ru-RU" sz="2000" dirty="0" smtClean="0"/>
              <a:t>Моровой Знаком отличия "</a:t>
            </a:r>
            <a:r>
              <a:rPr lang="ru-RU" sz="2000" dirty="0"/>
              <a:t>ЗА ВКЛАД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РАЗВИТИЕ ДОБРОВОЛЬЧЕСТВА В РЕСПУБЛИКЕ МАРИЙ ЭЛ</a:t>
            </a:r>
            <a:r>
              <a:rPr lang="ru-RU" sz="2000" dirty="0" smtClean="0"/>
              <a:t>"</a:t>
            </a:r>
            <a:endParaRPr lang="ru-RU" sz="2400" dirty="0"/>
          </a:p>
        </p:txBody>
      </p:sp>
      <p:pic>
        <p:nvPicPr>
          <p:cNvPr id="1027" name="Picture 3" descr="D:\ТЕМПУС\Рабочий стол\Вручение Моров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25" y="1255362"/>
            <a:ext cx="7350975" cy="489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85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-5377357625517270155_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62075"/>
            <a:ext cx="12192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21492" y="7313886"/>
            <a:ext cx="540890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Международный форум «МЫВМЕСТЕ», Москва,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4159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5" t="16842" r="30108" b="14089"/>
          <a:stretch/>
        </p:blipFill>
        <p:spPr bwMode="auto">
          <a:xfrm>
            <a:off x="8632556" y="1255363"/>
            <a:ext cx="4695986" cy="462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«МЫВМЕСТЕ», Чебоксары, 2024</a:t>
            </a:r>
            <a:endParaRPr lang="ru-RU" sz="2400" dirty="0"/>
          </a:p>
        </p:txBody>
      </p:sp>
      <p:pic>
        <p:nvPicPr>
          <p:cNvPr id="11266" name="Picture 2" descr="D:\domracheva_sa\Desktop\Scan зна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11" y="662156"/>
            <a:ext cx="5139039" cy="70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5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Открытие образовательной программы «Университет третьего возраста», 2012</a:t>
            </a:r>
            <a:endParaRPr lang="ru-RU" sz="2400" dirty="0"/>
          </a:p>
        </p:txBody>
      </p:sp>
      <p:pic>
        <p:nvPicPr>
          <p:cNvPr id="2" name="Picture 2" descr="D:\domracheva_sa\Desktop\1-Рег цент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r="14218" b="10416"/>
          <a:stretch/>
        </p:blipFill>
        <p:spPr bwMode="auto">
          <a:xfrm rot="5400000">
            <a:off x="4183002" y="-977933"/>
            <a:ext cx="6667352" cy="90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696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ТЕМПУС\Рабочий стол\Фото волонтер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1978" r="7669"/>
          <a:stretch/>
        </p:blipFill>
        <p:spPr bwMode="auto">
          <a:xfrm>
            <a:off x="1828800" y="676213"/>
            <a:ext cx="10724828" cy="67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1214" y="7398603"/>
            <a:ext cx="74391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Награждение  </a:t>
            </a:r>
            <a:r>
              <a:rPr lang="ru-RU" sz="2400" dirty="0"/>
              <a:t>первого этапа победителей </a:t>
            </a:r>
            <a:r>
              <a:rPr lang="ru-RU" sz="2400" dirty="0" smtClean="0"/>
              <a:t>Олимпиады по финансовой грамотности «Серебряная лига 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3638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5078" y="596622"/>
            <a:ext cx="12906072" cy="1792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endParaRPr lang="en-US" sz="3750" dirty="0"/>
          </a:p>
        </p:txBody>
      </p:sp>
      <p:sp>
        <p:nvSpPr>
          <p:cNvPr id="10" name="Shape 7"/>
          <p:cNvSpPr/>
          <p:nvPr/>
        </p:nvSpPr>
        <p:spPr>
          <a:xfrm>
            <a:off x="2451736" y="227918"/>
            <a:ext cx="7789546" cy="1054213"/>
          </a:xfrm>
          <a:prstGeom prst="roundRect">
            <a:avLst>
              <a:gd name="adj" fmla="val 564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54485" y="6822281"/>
            <a:ext cx="7407831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ru-RU" dirty="0" smtClean="0"/>
              <a:t>…………………</a:t>
            </a:r>
            <a:endParaRPr lang="en-US" dirty="0"/>
          </a:p>
        </p:txBody>
      </p:sp>
      <p:pic>
        <p:nvPicPr>
          <p:cNvPr id="1026" name="Picture 2" descr="D:\ТЕМПУС\Рабочий стол\ДОБРО.РФ-2024\ГАЗЕТА с фото\1-пенсионеры на 1 ст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625" y="2224870"/>
            <a:ext cx="5383832" cy="35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24555" y="596622"/>
            <a:ext cx="7216726" cy="68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Университет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третьего </a:t>
            </a:r>
            <a:r>
              <a:rPr lang="ru-RU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возраста</a:t>
            </a:r>
          </a:p>
          <a:p>
            <a:pPr>
              <a:lnSpc>
                <a:spcPts val="2100"/>
              </a:lnSpc>
            </a:pPr>
            <a:r>
              <a:rPr lang="ru-RU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0" y="14220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9"/>
          <a:stretch/>
        </p:blipFill>
        <p:spPr>
          <a:xfrm>
            <a:off x="1055078" y="2224870"/>
            <a:ext cx="6027647" cy="3584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«МЫВМЕСТЕ», Чебоксары, 2024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5078" y="596622"/>
            <a:ext cx="12906072" cy="1792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endParaRPr lang="en-US" sz="3750" dirty="0"/>
          </a:p>
        </p:txBody>
      </p:sp>
      <p:sp>
        <p:nvSpPr>
          <p:cNvPr id="10" name="Shape 7"/>
          <p:cNvSpPr/>
          <p:nvPr/>
        </p:nvSpPr>
        <p:spPr>
          <a:xfrm>
            <a:off x="2451736" y="227918"/>
            <a:ext cx="7789546" cy="1054213"/>
          </a:xfrm>
          <a:prstGeom prst="roundRect">
            <a:avLst>
              <a:gd name="adj" fmla="val 564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58129" y="6137330"/>
            <a:ext cx="5627077" cy="805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ru-RU" dirty="0" smtClean="0"/>
              <a:t>…………………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24555" y="596622"/>
            <a:ext cx="7216726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За здоровый образ жизни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ТЕМПУС\Рабочий стол\ДОБРО.РФ-2024\ГАЗЕТА с фото\2- Морова на стадионе с пенсионерам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" y="1663505"/>
            <a:ext cx="5627077" cy="422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-4862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ТЕМПУС\Рабочий стол\Здоровый обра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60" y="1663506"/>
            <a:ext cx="5656427" cy="42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58020" y="7313886"/>
            <a:ext cx="56723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Межрегиональный форум «МЫВМЕСТЕ», Чебоксары, 2024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612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5078" y="596622"/>
            <a:ext cx="12906072" cy="1792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endParaRPr lang="en-US" sz="3750" dirty="0"/>
          </a:p>
        </p:txBody>
      </p:sp>
      <p:sp>
        <p:nvSpPr>
          <p:cNvPr id="10" name="Shape 7"/>
          <p:cNvSpPr/>
          <p:nvPr/>
        </p:nvSpPr>
        <p:spPr>
          <a:xfrm>
            <a:off x="2451736" y="227918"/>
            <a:ext cx="7789546" cy="1054213"/>
          </a:xfrm>
          <a:prstGeom prst="roundRect">
            <a:avLst>
              <a:gd name="adj" fmla="val 564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58129" y="6137330"/>
            <a:ext cx="5627077" cy="805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ru-RU" dirty="0" smtClean="0"/>
              <a:t>…………………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24555" y="596622"/>
            <a:ext cx="7216726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За здоровый образ жизни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75496" r="73261" b="14606"/>
          <a:stretch/>
        </p:blipFill>
        <p:spPr bwMode="auto">
          <a:xfrm>
            <a:off x="11432271" y="7051729"/>
            <a:ext cx="3198130" cy="12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:\ТЕМПУС\Рабочий стол\Скандинав ходьб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58" y="1531381"/>
            <a:ext cx="8162443" cy="612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7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341</Words>
  <Application>Microsoft Office PowerPoint</Application>
  <PresentationFormat>Произвольный</PresentationFormat>
  <Paragraphs>83</Paragraphs>
  <Slides>31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 Light</vt:lpstr>
      <vt:lpstr>Outfit Extra Bold</vt:lpstr>
      <vt:lpstr>Calibri</vt:lpstr>
      <vt:lpstr>Arimo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Домрачева Светлана Алексеевна</cp:lastModifiedBy>
  <cp:revision>43</cp:revision>
  <dcterms:created xsi:type="dcterms:W3CDTF">2024-10-17T03:54:13Z</dcterms:created>
  <dcterms:modified xsi:type="dcterms:W3CDTF">2025-01-22T15:39:22Z</dcterms:modified>
</cp:coreProperties>
</file>