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36815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Волонтёры культуры </a:t>
            </a:r>
            <a:r>
              <a:rPr lang="ru-RU" dirty="0" err="1"/>
              <a:t>Ивнянского</a:t>
            </a:r>
            <a:r>
              <a:rPr lang="ru-RU" dirty="0"/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90763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JRxS0aAhb5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686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6DLtTm1fK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52479" cy="61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4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QsMTqzfrAl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5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zypHigeyi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728858" cy="57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25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0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 Волонтёры культуры Ивнянского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2022-12-21T15:04:52Z</dcterms:created>
  <dcterms:modified xsi:type="dcterms:W3CDTF">2022-12-21T15:45:24Z</dcterms:modified>
</cp:coreProperties>
</file>