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4" r:id="rId2"/>
    <p:sldId id="266" r:id="rId3"/>
    <p:sldId id="310" r:id="rId4"/>
    <p:sldId id="312" r:id="rId5"/>
    <p:sldId id="313" r:id="rId6"/>
    <p:sldId id="315" r:id="rId7"/>
    <p:sldId id="303" r:id="rId8"/>
  </p:sldIdLst>
  <p:sldSz cx="12192000" cy="6858000"/>
  <p:notesSz cx="6858000" cy="9144000"/>
  <p:embeddedFontLst>
    <p:embeddedFont>
      <p:font typeface="Montserrat" charset="-52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irce Bold" charset="-52"/>
      <p:bold r:id="rId18"/>
    </p:embeddedFont>
    <p:embeddedFont>
      <p:font typeface="Montserrat Black" charset="-52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>
      <p:ext uri="{19B8F6BF-5375-455C-9EA6-DF929625EA0E}">
        <p15:presenceInfo xmlns:p15="http://schemas.microsoft.com/office/powerpoint/2012/main" xmlns="" userId="Могирева Раиса Вита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29DDD-2AC1-4FEF-BDB7-A2C4763E83E7}" v="27" dt="2021-08-12T10:32:1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605" y="-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1678115"/>
            <a:ext cx="11071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АНО Центр социальной поддержки семьи и детства «Караван </a:t>
            </a:r>
            <a:r>
              <a:rPr lang="ru-RU" sz="4000" b="1" dirty="0" err="1" smtClean="0">
                <a:solidFill>
                  <a:schemeClr val="bg1"/>
                </a:solidFill>
                <a:latin typeface="Montserrat" panose="00000500000000000000" pitchFamily="50" charset="-52"/>
              </a:rPr>
              <a:t>нажеды</a:t>
            </a:r>
            <a:r>
              <a:rPr lang="ru-RU" sz="4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»</a:t>
            </a:r>
            <a:endParaRPr lang="en-US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61EF269-3C5A-4EF7-8814-B8304E5E289E}"/>
              </a:ext>
            </a:extLst>
          </p:cNvPr>
          <p:cNvSpPr/>
          <p:nvPr/>
        </p:nvSpPr>
        <p:spPr>
          <a:xfrm>
            <a:off x="560232" y="4848214"/>
            <a:ext cx="11071535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3200" dirty="0" smtClean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Манойленко Анна Сергеевна</a:t>
            </a:r>
            <a:endParaRPr lang="ru-RU" sz="3200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B16ED-FC0A-42A7-9778-52160001384E}"/>
              </a:ext>
            </a:extLst>
          </p:cNvPr>
          <p:cNvSpPr/>
          <p:nvPr/>
        </p:nvSpPr>
        <p:spPr>
          <a:xfrm>
            <a:off x="405601" y="1457864"/>
            <a:ext cx="8893674" cy="1000664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Об организации 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Целевая аудитория:</a:t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Многодетные семьи;</a:t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800" b="1" dirty="0" smtClean="0">
                <a:latin typeface="Montserrat" panose="00000500000000000000" pitchFamily="50" charset="-52"/>
              </a:rPr>
              <a:t>Люди пожилого возраста;</a:t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800" b="1" dirty="0" smtClean="0">
                <a:latin typeface="Montserrat" panose="00000500000000000000" pitchFamily="50" charset="-52"/>
              </a:rPr>
              <a:t>Семьи пострадавшие в результате пожара;</a:t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800" b="1" dirty="0" smtClean="0">
                <a:latin typeface="Montserrat" panose="00000500000000000000" pitchFamily="50" charset="-52"/>
              </a:rPr>
              <a:t>Семьи в трудной жизненной ситуации</a:t>
            </a: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12801" y="1412437"/>
            <a:ext cx="7061192" cy="69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АНО «Караван </a:t>
            </a:r>
            <a:r>
              <a:rPr lang="ru-RU" sz="1900" b="1" dirty="0" smtClean="0">
                <a:latin typeface="Montserrat" panose="00000500000000000000" pitchFamily="50" charset="-52"/>
              </a:rPr>
              <a:t>надежды</a:t>
            </a:r>
            <a:r>
              <a:rPr lang="ru-RU" sz="1900" b="1" dirty="0" smtClean="0">
                <a:latin typeface="Montserrat" panose="00000500000000000000" pitchFamily="50" charset="-52"/>
              </a:rPr>
              <a:t>» зарегистрирована в феврале 2022 года, осуществляет свою деятельность на территории Алтайского края.</a:t>
            </a:r>
            <a:endParaRPr lang="ru-RU" sz="1900" b="1" dirty="0"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50F120-62FD-4CD0-8395-748BA35CDF5A}"/>
              </a:ext>
            </a:extLst>
          </p:cNvPr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6146" name="Picture 2" descr="https://i.mycdn.me/i?r=AyH4iRPQ2q0otWIFepML2LxRyiXfDgbPIVHRnVOwl_AL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143" y="2743200"/>
            <a:ext cx="4080295" cy="295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B16ED-FC0A-42A7-9778-52160001384E}"/>
              </a:ext>
            </a:extLst>
          </p:cNvPr>
          <p:cNvSpPr/>
          <p:nvPr/>
        </p:nvSpPr>
        <p:spPr>
          <a:xfrm>
            <a:off x="319336" y="1500994"/>
            <a:ext cx="6788829" cy="845389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                    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                 Добрые вещи: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/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Оказание вещевой поддержки людям с низкими доходами. </a:t>
            </a:r>
            <a:br>
              <a:rPr lang="ru-RU" sz="16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Организация системы по сбору и перераспределению одежды, </a:t>
            </a:r>
            <a:r>
              <a:rPr lang="ru-RU" sz="1600" b="1" dirty="0" smtClean="0">
                <a:latin typeface="Montserrat" panose="00000500000000000000" pitchFamily="50" charset="-52"/>
              </a:rPr>
              <a:t>организация </a:t>
            </a:r>
            <a:r>
              <a:rPr lang="ru-RU" sz="1600" b="1" dirty="0" smtClean="0">
                <a:latin typeface="Montserrat" panose="00000500000000000000" pitchFamily="50" charset="-52"/>
              </a:rPr>
              <a:t>площадок по обмену вещами. Проект реализуется в 6 населенных пунктах края. Ежегодно 2000 человек получают поддержку в рамках акции.</a:t>
            </a:r>
            <a:endParaRPr lang="ru-RU" sz="16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12801" y="1412437"/>
            <a:ext cx="7061192" cy="69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   Реализуемые проекты</a:t>
            </a:r>
            <a:endParaRPr lang="ru-RU" sz="1900" b="1" dirty="0"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50F120-62FD-4CD0-8395-748BA35CDF5A}"/>
              </a:ext>
            </a:extLst>
          </p:cNvPr>
          <p:cNvSpPr/>
          <p:nvPr/>
        </p:nvSpPr>
        <p:spPr>
          <a:xfrm>
            <a:off x="7686136" y="2726955"/>
            <a:ext cx="4126142" cy="21642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9" name="Picture 6" descr="https://i.mycdn.me/i?r=AyH4iRPQ2q0otWIFepML2LxRJaubO5pp5-BNSsMT_Ajd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630" y="1397479"/>
            <a:ext cx="4157933" cy="490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7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B16ED-FC0A-42A7-9778-52160001384E}"/>
              </a:ext>
            </a:extLst>
          </p:cNvPr>
          <p:cNvSpPr/>
          <p:nvPr/>
        </p:nvSpPr>
        <p:spPr>
          <a:xfrm>
            <a:off x="405600" y="1457863"/>
            <a:ext cx="6788829" cy="845389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                    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                 Рождественская елка: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/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Поддержка семей с детьми, чьи родители находятся в местах лишения свободы. Проект направлен на восстановление детско-родительских отношений. Поддержание связи между семьей и осужденным и последующую адаптацию при освобождении.</a:t>
            </a:r>
            <a:endParaRPr lang="ru-RU" sz="16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12801" y="1412437"/>
            <a:ext cx="7061192" cy="69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   Реализуемые проекты</a:t>
            </a:r>
            <a:endParaRPr lang="ru-RU" sz="1900" b="1" dirty="0"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50F120-62FD-4CD0-8395-748BA35CDF5A}"/>
              </a:ext>
            </a:extLst>
          </p:cNvPr>
          <p:cNvSpPr/>
          <p:nvPr/>
        </p:nvSpPr>
        <p:spPr>
          <a:xfrm>
            <a:off x="8911086" y="2726955"/>
            <a:ext cx="2901191" cy="1577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029" y="948905"/>
            <a:ext cx="3687793" cy="49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7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B16ED-FC0A-42A7-9778-52160001384E}"/>
              </a:ext>
            </a:extLst>
          </p:cNvPr>
          <p:cNvSpPr/>
          <p:nvPr/>
        </p:nvSpPr>
        <p:spPr>
          <a:xfrm>
            <a:off x="405600" y="1457863"/>
            <a:ext cx="6788829" cy="845389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                    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                 Вместе заново: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/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Проект по поддержке людей пострадавших в результате пожаров.</a:t>
            </a:r>
            <a:br>
              <a:rPr lang="ru-RU" sz="16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Сбор мебели, средств первой необходимости и вещей. </a:t>
            </a:r>
            <a:br>
              <a:rPr lang="ru-RU" sz="1600" b="1" dirty="0" smtClean="0">
                <a:latin typeface="Montserrat" panose="00000500000000000000" pitchFamily="50" charset="-52"/>
              </a:rPr>
            </a:br>
            <a:r>
              <a:rPr lang="ru-RU" sz="1600" b="1" dirty="0" smtClean="0">
                <a:latin typeface="Montserrat" panose="00000500000000000000" pitchFamily="50" charset="-52"/>
              </a:rPr>
              <a:t>Сопровождение в процессе получения полагающейся помощи. </a:t>
            </a:r>
            <a:endParaRPr lang="ru-RU" sz="16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12801" y="1412437"/>
            <a:ext cx="7061192" cy="69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   Реализуемые проекты</a:t>
            </a:r>
            <a:endParaRPr lang="ru-RU" sz="1900" b="1" dirty="0">
              <a:latin typeface="Montserrat" panose="00000500000000000000" pitchFamily="50" charset="-52"/>
            </a:endParaRPr>
          </a:p>
        </p:txBody>
      </p:sp>
      <p:pic>
        <p:nvPicPr>
          <p:cNvPr id="21506" name="Picture 2" descr="https://sun9-86.userapi.com/impg/p0KhJyr0hBvd9roKrujpOl9efqeynH3mPSrdcw/MWnWMfO9SOQ.jpg?size=1440x1920&amp;quality=95&amp;sign=3435c7ddd883165fd9707f04eac93e1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334" y="1245101"/>
            <a:ext cx="3640331" cy="485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7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6B16ED-FC0A-42A7-9778-52160001384E}"/>
              </a:ext>
            </a:extLst>
          </p:cNvPr>
          <p:cNvSpPr/>
          <p:nvPr/>
        </p:nvSpPr>
        <p:spPr>
          <a:xfrm>
            <a:off x="405600" y="1457863"/>
            <a:ext cx="6788829" cy="845389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4676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                    Наша команда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62783D8-0120-4A9F-95E1-FCEE7E0B436C}"/>
              </a:ext>
            </a:extLst>
          </p:cNvPr>
          <p:cNvSpPr/>
          <p:nvPr/>
        </p:nvSpPr>
        <p:spPr>
          <a:xfrm flipV="1">
            <a:off x="405601" y="270970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Мы развиваем волонтерское движение «Добрый Алтай». Проводим обучение координаторов волонтерских групп и добровольцев. </a:t>
            </a:r>
            <a:br>
              <a:rPr lang="ru-RU" sz="1800" b="1" dirty="0" smtClean="0">
                <a:latin typeface="Montserrat" panose="00000500000000000000" pitchFamily="50" charset="-52"/>
              </a:rPr>
            </a:br>
            <a:r>
              <a:rPr lang="ru-RU" sz="1800" b="1" dirty="0" smtClean="0">
                <a:latin typeface="Montserrat" panose="00000500000000000000" pitchFamily="50" charset="-52"/>
              </a:rPr>
              <a:t>Выстраиваем траекторию индивидуального и командного развития для каждого </a:t>
            </a:r>
            <a:r>
              <a:rPr lang="ru-RU" sz="1800" b="1" dirty="0" smtClean="0">
                <a:latin typeface="Montserrat" panose="00000500000000000000" pitchFamily="50" charset="-52"/>
              </a:rPr>
              <a:t>участника</a:t>
            </a:r>
            <a:r>
              <a:rPr lang="ru-RU" sz="1800" b="1" dirty="0" smtClean="0">
                <a:latin typeface="Montserrat" panose="00000500000000000000" pitchFamily="50" charset="-52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12801" y="1412437"/>
            <a:ext cx="7061192" cy="69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Montserrat" panose="00000500000000000000" pitchFamily="50" charset="-52"/>
              </a:rPr>
              <a:t>                          100 волонтеров</a:t>
            </a:r>
            <a:endParaRPr lang="ru-RU" sz="1900" b="1" dirty="0">
              <a:latin typeface="Montserrat" panose="00000500000000000000" pitchFamily="50" charset="-52"/>
            </a:endParaRPr>
          </a:p>
        </p:txBody>
      </p:sp>
      <p:pic>
        <p:nvPicPr>
          <p:cNvPr id="24578" name="Picture 2" descr="https://sun9-12.userapi.com/impg/egbhNJmTZFaqVclZFJ-kUJlYuHtUPKsylisqNw/nvwOUszn1Kc.jpg?size=1920x1440&amp;quality=95&amp;sign=9898a6951303911fdd06fccc704cb46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823" y="1311216"/>
            <a:ext cx="5333601" cy="410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7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7686" y="553163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tserrat Black" panose="00000A00000000000000" pitchFamily="50" charset="-52"/>
              </a:rPr>
              <a:t>Наши партнеры</a:t>
            </a:r>
            <a:endParaRPr lang="ru-RU" sz="2400" b="1" dirty="0">
              <a:latin typeface="Montserrat Black" panose="00000A00000000000000" pitchFamily="50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9" y="1624607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F36146E-0B4B-4853-AF59-9190C3EFA455}"/>
              </a:ext>
            </a:extLst>
          </p:cNvPr>
          <p:cNvSpPr/>
          <p:nvPr/>
        </p:nvSpPr>
        <p:spPr>
          <a:xfrm>
            <a:off x="379349" y="1666001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АРООСД «Солнечный круг» 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A791CE06-99F6-4FBF-AEF0-326F8613DE67}"/>
              </a:ext>
            </a:extLst>
          </p:cNvPr>
          <p:cNvSpPr/>
          <p:nvPr/>
        </p:nvSpPr>
        <p:spPr>
          <a:xfrm>
            <a:off x="364660" y="2299854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Министерство социальной защиты Алтайского края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4494D68A-834C-44CD-B9CA-833FFDA9AEAB}"/>
              </a:ext>
            </a:extLst>
          </p:cNvPr>
          <p:cNvSpPr/>
          <p:nvPr/>
        </p:nvSpPr>
        <p:spPr>
          <a:xfrm>
            <a:off x="379349" y="3006236"/>
            <a:ext cx="8185531" cy="456034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Управление молодежной политики</a:t>
            </a:r>
            <a:r>
              <a:rPr lang="ru-RU" sz="1600" dirty="0" smtClean="0"/>
              <a:t> и реализации программ общественного развития Алтайского края</a:t>
            </a:r>
            <a:r>
              <a:rPr lang="ru-RU" sz="1633" dirty="0" smtClean="0"/>
              <a:t> </a:t>
            </a:r>
            <a:endParaRPr lang="ru-RU" sz="1633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E205661-626F-4B7D-B106-358D7850ADF7}"/>
              </a:ext>
            </a:extLst>
          </p:cNvPr>
          <p:cNvSpPr/>
          <p:nvPr/>
        </p:nvSpPr>
        <p:spPr>
          <a:xfrm>
            <a:off x="379349" y="3754579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Ассоциация волонтерских центров</a:t>
            </a:r>
            <a:endParaRPr lang="ru-RU" sz="24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C571A9D-FABE-4C67-BD9D-AD1B988AAB5A}"/>
              </a:ext>
            </a:extLst>
          </p:cNvPr>
          <p:cNvSpPr/>
          <p:nvPr/>
        </p:nvSpPr>
        <p:spPr>
          <a:xfrm>
            <a:off x="364660" y="4523053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МЕДИА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Телеканал ТОЛК, Катунь 24, Газета Вечерний Барнаул, Портал НКО22</a:t>
            </a:r>
            <a:endParaRPr lang="ru-RU" sz="16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1094F04-FA32-4135-B2EA-C6FDC631AC1E}"/>
              </a:ext>
            </a:extLst>
          </p:cNvPr>
          <p:cNvSpPr/>
          <p:nvPr/>
        </p:nvSpPr>
        <p:spPr>
          <a:xfrm>
            <a:off x="379349" y="5190312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Международная премия </a:t>
            </a:r>
            <a:r>
              <a:rPr lang="en-US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#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МЫВМЕСТЕ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69C7A7D-FB9C-4294-9BD0-6E602A7FA818}"/>
              </a:ext>
            </a:extLst>
          </p:cNvPr>
          <p:cNvSpPr/>
          <p:nvPr/>
        </p:nvSpPr>
        <p:spPr>
          <a:xfrm>
            <a:off x="8740371" y="1666000"/>
            <a:ext cx="2980487" cy="3987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РИСУНОК, ДРУГАЯ ИЛЛЮСТРАЦИЯ</a:t>
            </a:r>
          </a:p>
        </p:txBody>
      </p:sp>
      <p:pic>
        <p:nvPicPr>
          <p:cNvPr id="4098" name="Picture 2" descr="https://i.mycdn.me/i?r=AyH4iRPQ2q0otWIFepML2LxRkmSvjqnR-fB-PHiyoa21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679" y="2501661"/>
            <a:ext cx="3071003" cy="237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1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164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Montserrat</vt:lpstr>
      <vt:lpstr>Calibri</vt:lpstr>
      <vt:lpstr>Circe Bold</vt:lpstr>
      <vt:lpstr>Times New Roman</vt:lpstr>
      <vt:lpstr>Montserrat Black</vt:lpstr>
      <vt:lpstr>Calibri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Zver</cp:lastModifiedBy>
  <cp:revision>249</cp:revision>
  <dcterms:created xsi:type="dcterms:W3CDTF">2020-03-24T07:41:27Z</dcterms:created>
  <dcterms:modified xsi:type="dcterms:W3CDTF">2022-08-16T08:36:06Z</dcterms:modified>
</cp:coreProperties>
</file>