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438" r:id="rId3"/>
    <p:sldId id="454" r:id="rId4"/>
    <p:sldId id="453" r:id="rId5"/>
    <p:sldId id="448" r:id="rId6"/>
    <p:sldId id="455" r:id="rId7"/>
    <p:sldId id="456" r:id="rId8"/>
    <p:sldId id="457" r:id="rId9"/>
    <p:sldId id="458" r:id="rId10"/>
    <p:sldId id="429" r:id="rId11"/>
    <p:sldId id="422" r:id="rId12"/>
    <p:sldId id="437" r:id="rId13"/>
    <p:sldId id="444" r:id="rId14"/>
    <p:sldId id="443" r:id="rId15"/>
    <p:sldId id="416" r:id="rId16"/>
    <p:sldId id="44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7691" autoAdjust="0"/>
  </p:normalViewPr>
  <p:slideViewPr>
    <p:cSldViewPr>
      <p:cViewPr varScale="1">
        <p:scale>
          <a:sx n="115" d="100"/>
          <a:sy n="115" d="100"/>
        </p:scale>
        <p:origin x="124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9AB8E-B9FD-44C0-8858-116EB3457A22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E0372-D1AE-4ADB-BAD2-CA94F153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1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6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1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2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8"/>
          <p:cNvSpPr txBox="1">
            <a:spLocks/>
          </p:cNvSpPr>
          <p:nvPr userDrawn="1"/>
        </p:nvSpPr>
        <p:spPr>
          <a:xfrm>
            <a:off x="225426" y="6538384"/>
            <a:ext cx="3554413" cy="34713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2400" i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200" i="0" dirty="0" smtClean="0">
                <a:latin typeface="Allianz Sans" pitchFamily="34" charset="0"/>
              </a:rPr>
              <a:t>Фенюльс</a:t>
            </a:r>
            <a:r>
              <a:rPr lang="ru-RU" sz="1200" i="0" dirty="0" smtClean="0">
                <a:latin typeface="Calibri"/>
                <a:ea typeface="+mn-ea"/>
                <a:cs typeface="+mn-cs"/>
              </a:rPr>
              <a:t>®</a:t>
            </a:r>
            <a:r>
              <a:rPr lang="ru-RU" sz="1200" i="0" dirty="0" smtClean="0"/>
              <a:t> </a:t>
            </a:r>
            <a:r>
              <a:rPr lang="ru-RU" sz="1200" i="0" dirty="0" smtClean="0">
                <a:latin typeface="Allianz Sans" pitchFamily="34" charset="0"/>
              </a:rPr>
              <a:t>– для тех, кто остается в седле</a:t>
            </a:r>
            <a:endParaRPr lang="ru-RU" sz="1200" i="0" dirty="0">
              <a:latin typeface="Allianz Sans" pitchFamily="34" charset="0"/>
            </a:endParaRPr>
          </a:p>
        </p:txBody>
      </p:sp>
      <p:sp>
        <p:nvSpPr>
          <p:cNvPr id="6" name="Заголовок 8"/>
          <p:cNvSpPr txBox="1">
            <a:spLocks/>
          </p:cNvSpPr>
          <p:nvPr userDrawn="1"/>
        </p:nvSpPr>
        <p:spPr>
          <a:xfrm>
            <a:off x="5940425" y="6538384"/>
            <a:ext cx="2952750" cy="34713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2400" i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200" i="0" dirty="0" smtClean="0">
                <a:latin typeface="Allianz Sans" pitchFamily="34" charset="0"/>
              </a:rPr>
              <a:t>www.fenuls.ru</a:t>
            </a:r>
            <a:endParaRPr lang="ru-RU" sz="1200" i="0" dirty="0">
              <a:latin typeface="Allianz Sans" pitchFamily="34" charset="0"/>
            </a:endParaRPr>
          </a:p>
        </p:txBody>
      </p:sp>
      <p:pic>
        <p:nvPicPr>
          <p:cNvPr id="7" name="Рисунок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971551"/>
            <a:ext cx="9144000" cy="6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7544" y="325892"/>
            <a:ext cx="7772400" cy="768085"/>
          </a:xfrm>
        </p:spPr>
        <p:txBody>
          <a:bodyPr anchor="t">
            <a:normAutofit/>
          </a:bodyPr>
          <a:lstStyle>
            <a:lvl1pPr algn="l">
              <a:defRPr sz="2400" b="1" i="1" cap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467544" y="1650535"/>
            <a:ext cx="7772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BC86-91CF-4184-A5AA-AEA7C8F8329D}" type="datetimeFigureOut">
              <a:rPr lang="ru-RU"/>
              <a:pPr>
                <a:defRPr/>
              </a:pPr>
              <a:t>30.08.2022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E0666-4209-4C5B-8A26-71789C1A7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4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5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2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5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1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2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5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5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FE793-0AEA-495D-8B3E-B38C0FCCE3C9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62D92-9D20-4EBE-819B-ACD0C974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2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060848"/>
            <a:ext cx="8208912" cy="1728192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презентация </a:t>
            </a:r>
            <a:br>
              <a:rPr lang="ru-RU" dirty="0" smtClean="0"/>
            </a:br>
            <a:r>
              <a:rPr lang="ru-RU" dirty="0" smtClean="0"/>
              <a:t>деятельности добровольческого направления ПМД74 </a:t>
            </a:r>
            <a:br>
              <a:rPr lang="ru-RU" dirty="0" smtClean="0"/>
            </a:br>
            <a:r>
              <a:rPr lang="ru-RU" dirty="0" smtClean="0"/>
              <a:t>«Волонтерские крылья»</a:t>
            </a:r>
            <a:r>
              <a:rPr lang="ru-RU" dirty="0"/>
              <a:t/>
            </a:r>
            <a:br>
              <a:rPr lang="ru-RU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400" b="1" dirty="0" err="1" smtClean="0"/>
              <a:t>Коробицына</a:t>
            </a:r>
            <a:r>
              <a:rPr lang="ru-RU" sz="2400" b="1" dirty="0" smtClean="0"/>
              <a:t> Ольга Валерьевна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руководитель добровольческого направления ПМД74 «Волонтерские крылья»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err="1" smtClean="0"/>
              <a:t>г.Челябинск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743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партнеры: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smtClean="0"/>
              <a:t>Подростковый клуб Наследник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Педагогический отряд Отклик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Благотворительное движение помощи </a:t>
            </a:r>
            <a:r>
              <a:rPr lang="ru-RU" sz="2400" dirty="0" err="1" smtClean="0"/>
              <a:t>онкобольным</a:t>
            </a:r>
            <a:r>
              <a:rPr lang="ru-RU" sz="2400" dirty="0" smtClean="0"/>
              <a:t> детям «Искорка Фонд»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Ассоциация волонтеров Южного Урала</a:t>
            </a:r>
            <a:endParaRPr lang="ru-RU" sz="2400" dirty="0"/>
          </a:p>
          <a:p>
            <a:pPr marL="0" indent="0" algn="r">
              <a:buNone/>
            </a:pPr>
            <a:endParaRPr lang="ru-RU" sz="2600" dirty="0" smtClean="0"/>
          </a:p>
          <a:p>
            <a:pPr marL="0" indent="0" algn="r">
              <a:buNone/>
            </a:pPr>
            <a:r>
              <a:rPr lang="ru-RU" sz="2400" dirty="0" smtClean="0"/>
              <a:t>Волонтерский фонд более 100 человек</a:t>
            </a:r>
          </a:p>
          <a:p>
            <a:pPr marL="0" indent="0" algn="r">
              <a:buNone/>
            </a:pPr>
            <a:r>
              <a:rPr lang="ru-RU" sz="2400" dirty="0" smtClean="0"/>
              <a:t>Разный возраст</a:t>
            </a:r>
          </a:p>
          <a:p>
            <a:pPr marL="0" indent="0" algn="r">
              <a:buNone/>
            </a:pPr>
            <a:r>
              <a:rPr lang="ru-RU" sz="2400" dirty="0" smtClean="0"/>
              <a:t>Есть чат и группа </a:t>
            </a:r>
            <a:r>
              <a:rPr lang="ru-RU" sz="2400" dirty="0" err="1" smtClean="0"/>
              <a:t>ВКонтакте</a:t>
            </a:r>
            <a:endParaRPr lang="ru-RU" sz="2400" dirty="0" smtClean="0"/>
          </a:p>
          <a:p>
            <a:pPr marL="0" indent="0" algn="r">
              <a:buNone/>
            </a:pPr>
            <a:r>
              <a:rPr lang="en-US" sz="2400" dirty="0"/>
              <a:t>https://vk.com/volonter_pmd74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416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46138"/>
            <a:ext cx="8229600" cy="9266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/>
              <a:t>О</a:t>
            </a:r>
            <a:r>
              <a:rPr lang="ru-RU" sz="2400" dirty="0" smtClean="0"/>
              <a:t>сновные направления волонтерской деятельности </a:t>
            </a:r>
            <a:br>
              <a:rPr lang="ru-RU" sz="2400" dirty="0" smtClean="0"/>
            </a:br>
            <a:r>
              <a:rPr lang="ru-RU" sz="2400" dirty="0" smtClean="0"/>
              <a:t>«Волонтерских крыльев»: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dirty="0" smtClean="0"/>
              <a:t>Помощь </a:t>
            </a:r>
            <a:r>
              <a:rPr lang="ru-RU" sz="2700" b="1" dirty="0" smtClean="0"/>
              <a:t>в восстановлении храмов, </a:t>
            </a:r>
            <a:br>
              <a:rPr lang="ru-RU" sz="2700" b="1" dirty="0" smtClean="0"/>
            </a:br>
            <a:r>
              <a:rPr lang="ru-RU" sz="2700" b="1" dirty="0" smtClean="0"/>
              <a:t>выезд в Успенский храм </a:t>
            </a:r>
            <a:r>
              <a:rPr lang="ru-RU" sz="2700" b="1" dirty="0" err="1" smtClean="0"/>
              <a:t>г.Касли</a:t>
            </a:r>
            <a:r>
              <a:rPr lang="ru-RU" sz="2700" b="1" dirty="0" smtClean="0"/>
              <a:t> 2022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34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780928"/>
            <a:ext cx="4242459" cy="282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09" y="161222"/>
            <a:ext cx="8229600" cy="1241223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Основные направления добровольческой деятельности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«</a:t>
            </a:r>
            <a:r>
              <a:rPr lang="ru-RU" sz="2200" dirty="0"/>
              <a:t>Волонтерских крыльев»: </a:t>
            </a:r>
            <a:r>
              <a:rPr lang="ru-RU" sz="2200" dirty="0" err="1"/>
              <a:t>Волонтерство</a:t>
            </a:r>
            <a:r>
              <a:rPr lang="ru-RU" sz="2200" dirty="0"/>
              <a:t> событий</a:t>
            </a:r>
            <a:r>
              <a:rPr lang="ru-RU" sz="2200" dirty="0" smtClean="0"/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000" b="1" dirty="0" smtClean="0"/>
              <a:t>Георгиевский спортивно-патриотический </a:t>
            </a:r>
            <a:br>
              <a:rPr lang="ru-RU" sz="3000" b="1" dirty="0" smtClean="0"/>
            </a:br>
            <a:r>
              <a:rPr lang="ru-RU" sz="3000" b="1" dirty="0" smtClean="0"/>
              <a:t>фестиваль, проводится ежегодно в 2021, 2022гг</a:t>
            </a:r>
            <a:endParaRPr lang="ru-RU" sz="3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520" y="3140968"/>
            <a:ext cx="4066465" cy="270928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Основные </a:t>
            </a:r>
            <a:r>
              <a:rPr lang="ru-RU" sz="2400" dirty="0"/>
              <a:t>направления добровольческой деятельности «Волонтерских крыльев</a:t>
            </a:r>
            <a:r>
              <a:rPr lang="ru-RU" sz="2400" dirty="0" smtClean="0"/>
              <a:t>»: </a:t>
            </a:r>
            <a:r>
              <a:rPr lang="ru-RU" sz="2400" dirty="0" err="1" smtClean="0"/>
              <a:t>Волонтерство</a:t>
            </a:r>
            <a:r>
              <a:rPr lang="ru-RU" sz="2400" dirty="0" smtClean="0"/>
              <a:t> событий: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700" b="1" dirty="0" smtClean="0"/>
              <a:t>Сретенский турнир по хоккею с мячом </a:t>
            </a:r>
            <a:br>
              <a:rPr lang="ru-RU" sz="2700" b="1" dirty="0" smtClean="0"/>
            </a:br>
            <a:r>
              <a:rPr lang="ru-RU" sz="2700" b="1" dirty="0" smtClean="0"/>
              <a:t>на валенках, проводится ежегодно, в 2021, 2022гг</a:t>
            </a:r>
            <a:endParaRPr lang="ru-RU" sz="27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75" y="2996952"/>
            <a:ext cx="3399849" cy="226514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37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Основные направления добровольческой деятельности </a:t>
            </a:r>
            <a:br>
              <a:rPr lang="ru-RU" sz="2200" dirty="0" smtClean="0"/>
            </a:br>
            <a:r>
              <a:rPr lang="ru-RU" sz="2200" dirty="0" smtClean="0"/>
              <a:t>«Волонтерских </a:t>
            </a:r>
            <a:r>
              <a:rPr lang="ru-RU" sz="2200" dirty="0"/>
              <a:t>крыльев</a:t>
            </a:r>
            <a:r>
              <a:rPr lang="ru-RU" sz="2200" dirty="0" smtClean="0"/>
              <a:t>»:</a:t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700" b="1" dirty="0"/>
              <a:t>Участие в </a:t>
            </a:r>
            <a:r>
              <a:rPr lang="ru-RU" sz="2700" b="1" dirty="0" smtClean="0"/>
              <a:t>социальных акциях </a:t>
            </a:r>
            <a:r>
              <a:rPr lang="ru-RU" sz="2700" b="1" dirty="0"/>
              <a:t>помощи </a:t>
            </a:r>
            <a:r>
              <a:rPr lang="ru-RU" sz="2700" b="1" dirty="0" err="1" smtClean="0"/>
              <a:t>онкобольным</a:t>
            </a:r>
            <a:r>
              <a:rPr lang="ru-RU" sz="2700" b="1" dirty="0" smtClean="0"/>
              <a:t> </a:t>
            </a:r>
            <a:r>
              <a:rPr lang="ru-RU" sz="2700" b="1" dirty="0"/>
              <a:t>детям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совместно </a:t>
            </a:r>
            <a:r>
              <a:rPr lang="ru-RU" sz="2700" b="1" dirty="0"/>
              <a:t>с </a:t>
            </a:r>
            <a:r>
              <a:rPr lang="ru-RU" sz="2700" b="1" dirty="0" smtClean="0"/>
              <a:t>«Искорка Фонд»: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8579296" cy="453650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- «Снеговики-добряки»;</a:t>
            </a:r>
            <a:endParaRPr lang="ru-RU" sz="2400" dirty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- «Коробка храбрости»;</a:t>
            </a:r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  <a:p>
            <a:pPr>
              <a:buFontTx/>
              <a:buChar char="-"/>
            </a:pPr>
            <a:r>
              <a:rPr lang="ru-RU" sz="2400" dirty="0" smtClean="0"/>
              <a:t>Концерт под окнами детской больницы</a:t>
            </a:r>
          </a:p>
          <a:p>
            <a:pPr marL="0" indent="0">
              <a:buNone/>
            </a:pPr>
            <a:r>
              <a:rPr lang="ru-RU" sz="2400" dirty="0" smtClean="0"/>
              <a:t>Сентябрь 2021.                 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561906"/>
            <a:ext cx="3479404" cy="23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8229600" cy="153689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Основные </a:t>
            </a:r>
            <a:r>
              <a:rPr lang="ru-RU" sz="2400" dirty="0"/>
              <a:t>направления добровольческой деятельности </a:t>
            </a:r>
            <a:br>
              <a:rPr lang="ru-RU" sz="2400" dirty="0"/>
            </a:br>
            <a:r>
              <a:rPr lang="ru-RU" sz="2400" dirty="0"/>
              <a:t>«Волонтерских крыльев</a:t>
            </a:r>
            <a:r>
              <a:rPr lang="ru-RU" sz="2400" dirty="0" smtClean="0"/>
              <a:t>»: Социальная помощь: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Е</a:t>
            </a:r>
            <a:r>
              <a:rPr lang="ru-RU" sz="2400" b="1" dirty="0" smtClean="0"/>
              <a:t>жемесячная доставка продуктовых наборов многодетным семьям и пожилым прихожанам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  <a:p>
            <a:pPr marL="514350" indent="-514350">
              <a:buAutoNum type="arabicPeriod"/>
            </a:pPr>
            <a:endParaRPr lang="ru-RU" sz="3400" dirty="0" smtClean="0"/>
          </a:p>
          <a:p>
            <a:pPr marL="514350" indent="-514350">
              <a:buAutoNum type="arabicPeriod"/>
            </a:pPr>
            <a:endParaRPr lang="ru-RU" sz="3400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051446"/>
            <a:ext cx="2448272" cy="32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4059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Экологическое направление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01" y="1383246"/>
            <a:ext cx="3990235" cy="2985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9" y="-87497"/>
            <a:ext cx="7084166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99412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916832"/>
            <a:ext cx="4042792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Добровольческое направление «Волонтерские крылья действует на базе Автономной некоммерческой организации Культурно-просветительский центр «Наследие».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628800"/>
            <a:ext cx="4877198" cy="345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99412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916832"/>
            <a:ext cx="4042792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Добровольческое направление «Волонтерские крылья» образовано в 2020 году, когда добровольчество стало активно развиваться в рамках пандемии.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Цели добровольческой (волонтерской) деятельности: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1. Оказание </a:t>
            </a:r>
            <a:r>
              <a:rPr lang="ru-RU" sz="2800" dirty="0"/>
              <a:t>безвозмездной помощи людям, нуждающимся в ней;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2. Формирование </a:t>
            </a:r>
            <a:r>
              <a:rPr lang="ru-RU" sz="2800" dirty="0"/>
              <a:t>гражданской позиции, самоорганизации, чувства социальной ответственности, солидарности, взаимопомощи и милосердия в </a:t>
            </a:r>
            <a:r>
              <a:rPr lang="ru-RU" sz="2800" dirty="0" smtClean="0"/>
              <a:t>обществе</a:t>
            </a:r>
            <a:r>
              <a:rPr lang="ru-RU" sz="2800" dirty="0"/>
              <a:t>;</a:t>
            </a: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3. Приобретение </a:t>
            </a:r>
            <a:r>
              <a:rPr lang="ru-RU" sz="2800" dirty="0"/>
              <a:t>молодым человеком навыка христианской жизни через </a:t>
            </a:r>
            <a:r>
              <a:rPr lang="ru-RU" sz="2800" dirty="0" err="1"/>
              <a:t>доброделание</a:t>
            </a:r>
            <a:r>
              <a:rPr lang="ru-RU" sz="2800" dirty="0"/>
              <a:t> и совместное служение </a:t>
            </a:r>
            <a:r>
              <a:rPr lang="ru-RU" sz="2800" dirty="0" smtClean="0"/>
              <a:t>ближнему</a:t>
            </a:r>
            <a:r>
              <a:rPr lang="ru-RU" sz="28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300" b="1" dirty="0" smtClean="0"/>
              <a:t>Структура «Волонтерских крыльев»</a:t>
            </a:r>
            <a:endParaRPr lang="ru-RU" sz="3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smtClean="0"/>
              <a:t>Духовник;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Руководитель (координатор координаторов);</a:t>
            </a:r>
          </a:p>
          <a:p>
            <a:pPr marL="514350" indent="-514350">
              <a:buAutoNum type="arabicPeriod"/>
            </a:pPr>
            <a:r>
              <a:rPr lang="ru-RU" sz="2400" dirty="0"/>
              <a:t>К</a:t>
            </a:r>
            <a:r>
              <a:rPr lang="ru-RU" sz="2400" dirty="0" smtClean="0"/>
              <a:t>оординатор по социальной помощи (помощник </a:t>
            </a:r>
            <a:r>
              <a:rPr lang="ru-RU" sz="2400" dirty="0"/>
              <a:t>руководителя, юрист</a:t>
            </a:r>
            <a:r>
              <a:rPr lang="ru-RU" sz="2400" dirty="0" smtClean="0"/>
              <a:t>);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Координатор помощи в храме во время Богослужения;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Координатор </a:t>
            </a:r>
            <a:r>
              <a:rPr lang="ru-RU" sz="2400" dirty="0" err="1" smtClean="0"/>
              <a:t>автоволонтеров</a:t>
            </a:r>
            <a:r>
              <a:rPr lang="ru-RU" sz="2400" dirty="0" smtClean="0"/>
              <a:t>;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Координатор помощи животным.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sz="2400" dirty="0" smtClean="0"/>
              <a:t>Актив Крыльев</a:t>
            </a:r>
          </a:p>
          <a:p>
            <a:pPr marL="0" indent="0">
              <a:buNone/>
            </a:pPr>
            <a:r>
              <a:rPr lang="ru-RU" sz="2400" dirty="0" smtClean="0"/>
              <a:t>добровольцы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0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300" b="1" dirty="0" smtClean="0"/>
              <a:t>духовник</a:t>
            </a:r>
            <a:endParaRPr lang="ru-RU" sz="3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Протоиерей Ярослав Иванов, </a:t>
            </a:r>
          </a:p>
          <a:p>
            <a:pPr marL="0" indent="0">
              <a:buNone/>
            </a:pPr>
            <a:r>
              <a:rPr lang="ru-RU" sz="2400" dirty="0" smtClean="0"/>
              <a:t>Руководитель молодежного отдела</a:t>
            </a:r>
          </a:p>
          <a:p>
            <a:pPr marL="0" indent="0">
              <a:buNone/>
            </a:pPr>
            <a:r>
              <a:rPr lang="ru-RU" sz="2400" dirty="0" smtClean="0"/>
              <a:t>Челябинской епархии, руководитель</a:t>
            </a:r>
          </a:p>
          <a:p>
            <a:pPr marL="0" indent="0">
              <a:buNone/>
            </a:pPr>
            <a:r>
              <a:rPr lang="ru-RU" sz="2400" dirty="0" smtClean="0"/>
              <a:t>Молодежного координационного </a:t>
            </a:r>
          </a:p>
          <a:p>
            <a:pPr marL="0" indent="0">
              <a:buNone/>
            </a:pPr>
            <a:r>
              <a:rPr lang="ru-RU" sz="2400" dirty="0" smtClean="0"/>
              <a:t>Центра </a:t>
            </a:r>
            <a:r>
              <a:rPr lang="ru-RU" sz="2400" dirty="0" err="1" smtClean="0"/>
              <a:t>УрФО</a:t>
            </a:r>
            <a:r>
              <a:rPr lang="ru-RU" sz="2400" dirty="0" smtClean="0"/>
              <a:t>.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844824"/>
            <a:ext cx="2070626" cy="36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300" b="1" dirty="0" smtClean="0"/>
              <a:t>руководитель</a:t>
            </a:r>
            <a:endParaRPr lang="ru-RU" sz="3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/>
              <a:t>Коробицына</a:t>
            </a:r>
            <a:r>
              <a:rPr lang="ru-RU" sz="2400" dirty="0" smtClean="0"/>
              <a:t> Ольга Валерьевна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420888"/>
            <a:ext cx="3136394" cy="20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300" b="1" dirty="0" smtClean="0"/>
              <a:t>координатор социального направления</a:t>
            </a:r>
            <a:endParaRPr lang="ru-RU" sz="3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/>
              <a:t>Корюкина</a:t>
            </a:r>
            <a:r>
              <a:rPr lang="ru-RU" sz="2400" dirty="0" smtClean="0"/>
              <a:t> Ксения Алексеевна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573016"/>
            <a:ext cx="2971933" cy="22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0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3300" b="1" dirty="0" smtClean="0"/>
              <a:t>координатор направления </a:t>
            </a:r>
            <a:br>
              <a:rPr lang="ru-RU" sz="3300" b="1" dirty="0" smtClean="0"/>
            </a:br>
            <a:r>
              <a:rPr lang="ru-RU" sz="3300" b="1" dirty="0" smtClean="0"/>
              <a:t>«</a:t>
            </a:r>
            <a:r>
              <a:rPr lang="ru-RU" sz="3300" b="1" dirty="0" err="1" smtClean="0"/>
              <a:t>волонтерство</a:t>
            </a:r>
            <a:r>
              <a:rPr lang="ru-RU" sz="3300" b="1" dirty="0" smtClean="0"/>
              <a:t> событий»</a:t>
            </a:r>
            <a:endParaRPr lang="ru-RU" sz="3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6662"/>
            <a:ext cx="8229600" cy="510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Зинченко Анна Владимировна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39660"/>
            <a:ext cx="3352482" cy="50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31298</TotalTime>
  <Words>230</Words>
  <Application>Microsoft Office PowerPoint</Application>
  <PresentationFormat>Экран (4:3)</PresentationFormat>
  <Paragraphs>66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Allianz Sans</vt:lpstr>
      <vt:lpstr>Arial</vt:lpstr>
      <vt:lpstr>Calibri</vt:lpstr>
      <vt:lpstr>Тема Office</vt:lpstr>
      <vt:lpstr>   презентация  деятельности добровольческого направления ПМД74  «Волонтерские крылья»  Коробицына Ольга Валерьевна   руководитель добровольческого направления ПМД74 «Волонтерские крылья»  г.Челябинск</vt:lpstr>
      <vt:lpstr>Презентация PowerPoint</vt:lpstr>
      <vt:lpstr>Презентация PowerPoint</vt:lpstr>
      <vt:lpstr>Цели добровольческой (волонтерской) деятельности:</vt:lpstr>
      <vt:lpstr>       Структура «Волонтерских крыльев»</vt:lpstr>
      <vt:lpstr>       духовник</vt:lpstr>
      <vt:lpstr>       руководитель</vt:lpstr>
      <vt:lpstr>       координатор социального направления</vt:lpstr>
      <vt:lpstr>       координатор направления  «волонтерство событий»</vt:lpstr>
      <vt:lpstr>Наши партнеры:</vt:lpstr>
      <vt:lpstr> Основные направления волонтерской деятельности  «Волонтерских крыльев»:  Помощь в восстановлении храмов,  выезд в Успенский храм г.Касли 2022   </vt:lpstr>
      <vt:lpstr>Основные направления добровольческой деятельности  «Волонтерских крыльев»: Волонтерство событий: Георгиевский спортивно-патриотический  фестиваль, проводится ежегодно в 2021, 2022гг</vt:lpstr>
      <vt:lpstr> Основные направления добровольческой деятельности «Волонтерских крыльев»: Волонтерство событий:  Сретенский турнир по хоккею с мячом  на валенках, проводится ежегодно, в 2021, 2022гг</vt:lpstr>
      <vt:lpstr>Основные направления добровольческой деятельности  «Волонтерских крыльев»:  Участие в социальных акциях помощи онкобольным детям  совместно с «Искорка Фонд»: </vt:lpstr>
      <vt:lpstr>   Основные направления добровольческой деятельности  «Волонтерских крыльев»: Социальная помощь:  Ежемесячная доставка продуктовых наборов многодетным семьям и пожилым прихожанам   </vt:lpstr>
      <vt:lpstr>Экологическое направление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Stovolosov</dc:creator>
  <cp:lastModifiedBy>Михаил Просто</cp:lastModifiedBy>
  <cp:revision>260</cp:revision>
  <dcterms:created xsi:type="dcterms:W3CDTF">2016-11-01T11:20:01Z</dcterms:created>
  <dcterms:modified xsi:type="dcterms:W3CDTF">2022-08-30T10:55:21Z</dcterms:modified>
</cp:coreProperties>
</file>