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6" d="100"/>
          <a:sy n="46" d="100"/>
        </p:scale>
        <p:origin x="-894" y="-8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30CDE-35BE-4B2D-A677-509E50C7BACB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E240-C139-4EA5-AB93-E20545808A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4597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30CDE-35BE-4B2D-A677-509E50C7BACB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E240-C139-4EA5-AB93-E20545808A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9378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30CDE-35BE-4B2D-A677-509E50C7BACB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E240-C139-4EA5-AB93-E20545808A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9483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30CDE-35BE-4B2D-A677-509E50C7BACB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E240-C139-4EA5-AB93-E20545808A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0754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30CDE-35BE-4B2D-A677-509E50C7BACB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E240-C139-4EA5-AB93-E20545808A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1278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30CDE-35BE-4B2D-A677-509E50C7BACB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E240-C139-4EA5-AB93-E20545808A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3229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30CDE-35BE-4B2D-A677-509E50C7BACB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E240-C139-4EA5-AB93-E20545808A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8594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30CDE-35BE-4B2D-A677-509E50C7BACB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E240-C139-4EA5-AB93-E20545808A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4534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30CDE-35BE-4B2D-A677-509E50C7BACB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E240-C139-4EA5-AB93-E20545808A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8859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30CDE-35BE-4B2D-A677-509E50C7BACB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E240-C139-4EA5-AB93-E20545808A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9723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30CDE-35BE-4B2D-A677-509E50C7BACB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E240-C139-4EA5-AB93-E20545808A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3242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0CDE-35BE-4B2D-A677-509E50C7BACB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BE240-C139-4EA5-AB93-E20545808A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2984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862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291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0669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512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656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6800"/>
            <a:ext cx="9144000" cy="666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019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User5</cp:lastModifiedBy>
  <cp:revision>4</cp:revision>
  <dcterms:created xsi:type="dcterms:W3CDTF">2020-02-17T18:12:16Z</dcterms:created>
  <dcterms:modified xsi:type="dcterms:W3CDTF">2020-02-27T05:48:13Z</dcterms:modified>
</cp:coreProperties>
</file>