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62" r:id="rId2"/>
    <p:sldId id="267" r:id="rId3"/>
    <p:sldId id="256" r:id="rId4"/>
    <p:sldId id="257" r:id="rId5"/>
    <p:sldId id="259" r:id="rId6"/>
    <p:sldId id="260" r:id="rId7"/>
    <p:sldId id="269" r:id="rId8"/>
    <p:sldId id="268" r:id="rId9"/>
    <p:sldId id="270" r:id="rId10"/>
    <p:sldId id="27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0764" autoAdjust="0"/>
  </p:normalViewPr>
  <p:slideViewPr>
    <p:cSldViewPr snapToGrid="0">
      <p:cViewPr>
        <p:scale>
          <a:sx n="79" d="100"/>
          <a:sy n="79" d="100"/>
        </p:scale>
        <p:origin x="-216" y="1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22" y="624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-282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40B0FA-E787-4EDB-8FB9-E0AB925D4C7E}" type="datetimeFigureOut">
              <a:rPr lang="ru-RU" smtClean="0"/>
              <a:t>23.07.2025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CCA0EB-32D8-461C-A559-6949F59722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258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CA0EB-32D8-461C-A559-6949F597222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282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EE038-1167-4A82-866F-8EE689B74D3F}" type="datetimeFigureOut">
              <a:rPr lang="ru-RU" smtClean="0"/>
              <a:t>23.07.2025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82015-219C-48D0-9041-7B43D7A15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052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EE038-1167-4A82-866F-8EE689B74D3F}" type="datetimeFigureOut">
              <a:rPr lang="ru-RU" smtClean="0"/>
              <a:t>23.07.2025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82015-219C-48D0-9041-7B43D7A15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745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EE038-1167-4A82-866F-8EE689B74D3F}" type="datetimeFigureOut">
              <a:rPr lang="ru-RU" smtClean="0"/>
              <a:t>23.07.2025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82015-219C-48D0-9041-7B43D7A15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655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EE038-1167-4A82-866F-8EE689B74D3F}" type="datetimeFigureOut">
              <a:rPr lang="ru-RU" smtClean="0"/>
              <a:t>23.07.2025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82015-219C-48D0-9041-7B43D7A15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742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EE038-1167-4A82-866F-8EE689B74D3F}" type="datetimeFigureOut">
              <a:rPr lang="ru-RU" smtClean="0"/>
              <a:t>23.07.2025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82015-219C-48D0-9041-7B43D7A15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563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EE038-1167-4A82-866F-8EE689B74D3F}" type="datetimeFigureOut">
              <a:rPr lang="ru-RU" smtClean="0"/>
              <a:t>23.07.2025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82015-219C-48D0-9041-7B43D7A15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75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EE038-1167-4A82-866F-8EE689B74D3F}" type="datetimeFigureOut">
              <a:rPr lang="ru-RU" smtClean="0"/>
              <a:t>23.07.2025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82015-219C-48D0-9041-7B43D7A15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802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EE038-1167-4A82-866F-8EE689B74D3F}" type="datetimeFigureOut">
              <a:rPr lang="ru-RU" smtClean="0"/>
              <a:t>23.07.2025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82015-219C-48D0-9041-7B43D7A15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538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EE038-1167-4A82-866F-8EE689B74D3F}" type="datetimeFigureOut">
              <a:rPr lang="ru-RU" smtClean="0"/>
              <a:t>23.07.2025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82015-219C-48D0-9041-7B43D7A15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226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EE038-1167-4A82-866F-8EE689B74D3F}" type="datetimeFigureOut">
              <a:rPr lang="ru-RU" smtClean="0"/>
              <a:t>23.07.2025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82015-219C-48D0-9041-7B43D7A15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442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EE038-1167-4A82-866F-8EE689B74D3F}" type="datetimeFigureOut">
              <a:rPr lang="ru-RU" smtClean="0"/>
              <a:t>23.07.2025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82015-219C-48D0-9041-7B43D7A15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616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03EE038-1167-4A82-866F-8EE689B74D3F}" type="datetimeFigureOut">
              <a:rPr lang="ru-RU" smtClean="0"/>
              <a:t>23.07.2025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3BC82015-219C-48D0-9041-7B43D7A15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90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2267" y="2328846"/>
            <a:ext cx="2965785" cy="3255264"/>
          </a:xfrm>
        </p:spPr>
        <p:txBody>
          <a:bodyPr>
            <a:normAutofit fontScale="90000"/>
          </a:bodyPr>
          <a:lstStyle/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Начальник: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Ефименко Сергей Викторович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Контактный телефон: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(38241) 2 28 25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Адрес: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636800, Томская область,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г.Асино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Ленина, 40,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318.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Эл. почта: uprav-ksm@asino.gov70.ru</a:t>
            </a:r>
            <a:r>
              <a:rPr lang="ru-RU" sz="3200" dirty="0">
                <a:solidFill>
                  <a:schemeClr val="tx1"/>
                </a:solidFill>
              </a:rPr>
              <a:t/>
            </a:r>
            <a:br>
              <a:rPr lang="ru-RU" sz="3200" dirty="0">
                <a:solidFill>
                  <a:schemeClr val="tx1"/>
                </a:solidFill>
              </a:rPr>
            </a:br>
            <a:r>
              <a:rPr lang="ru-RU" sz="3200" dirty="0">
                <a:solidFill>
                  <a:schemeClr val="tx1"/>
                </a:solidFill>
              </a:rPr>
              <a:t/>
            </a:r>
            <a:br>
              <a:rPr lang="ru-RU" sz="3200" dirty="0">
                <a:solidFill>
                  <a:schemeClr val="tx1"/>
                </a:solidFill>
              </a:rPr>
            </a:br>
            <a:r>
              <a:rPr lang="ru-RU" dirty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>
          <a:xfrm>
            <a:off x="9324474" y="1768643"/>
            <a:ext cx="2867524" cy="3619511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Волонтёр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это человек, который добровольно посвящает своё время, знания и энергию помощи другим людям, животным или окружающей среде, не ожидая материальной компенсации. </a:t>
            </a:r>
          </a:p>
        </p:txBody>
      </p:sp>
      <p:pic>
        <p:nvPicPr>
          <p:cNvPr id="1026" name="Picture 2" descr="C:\Users\user\Downloads\герб асино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09" t="10201" r="33381" b="8956"/>
          <a:stretch/>
        </p:blipFill>
        <p:spPr bwMode="auto">
          <a:xfrm>
            <a:off x="8614611" y="-1"/>
            <a:ext cx="926433" cy="1498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876926" y="847390"/>
            <a:ext cx="71080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культуры, спорта и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молодежи администрации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Асиновского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68052" y="1907739"/>
            <a:ext cx="554655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Управления культуры, спорта и молодежи состоит в проведении на территории района государственной политики в области культуры, спорта, вовлечения молодёжи в инновационные процессы, в целях координации деятельности в области воспитания детей и молодёжи, осуществления социально-культурных и информационных функций для различных категорий граждан, проживающих на территории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Асиновского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C:\Users\user\Downloads\управление молодежки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78" b="30164"/>
          <a:stretch/>
        </p:blipFill>
        <p:spPr bwMode="auto">
          <a:xfrm>
            <a:off x="0" y="0"/>
            <a:ext cx="2418348" cy="151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336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Штаб: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Местное отделение Движения Первых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Кураторы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Попова Виктория Олеговна, Кудряшова Ольга Михайловна, специалисты Движения Первых в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Асиновском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районе</a:t>
            </a:r>
            <a:b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привлеченных волонтеров: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user\Pictures\4MgotkKmRVbtIiwyGGMAN1VyQsOscrlXOogePZHFt81rS2LLd4nz1yw0WRMTGGqxuDXjd_YdJ-zxK5kTOAG1sva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13"/>
          <a:stretch/>
        </p:blipFill>
        <p:spPr bwMode="auto">
          <a:xfrm>
            <a:off x="6619958" y="0"/>
            <a:ext cx="5572042" cy="2886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Pictures\MaxpiBRMJK8KUFtoku69tJzNoKYiNv5WtEqMakgbZbgU6r8w9W8qGAQAqEuwdir8jcXLAG3YyhYydgBUFUWqElxX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1" t="3225" r="7599" b="-3225"/>
          <a:stretch/>
        </p:blipFill>
        <p:spPr bwMode="auto">
          <a:xfrm>
            <a:off x="3597441" y="2972878"/>
            <a:ext cx="5125452" cy="3969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Pictures\UPQ8VtqtwrM_S48wJZhwl2tWcRZ1BhUtKzlTLcWHP-sFd55oaWoaH9u22cgzX_lerrAOtggyHjBCrLLUunt-yEz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5239" y="3202016"/>
            <a:ext cx="3204411" cy="240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user\Pictures\I7jJ8ArVqLTySFofiqmesbSgf0hGKdmP8Plod20X9EnK1XdjLhO_DD-4VmrQifKzktyrqHBpzPT-XA3-DvdO33No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69" t="5823" r="17869" b="22638"/>
          <a:stretch/>
        </p:blipFill>
        <p:spPr bwMode="auto">
          <a:xfrm>
            <a:off x="3621506" y="529390"/>
            <a:ext cx="2827420" cy="236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49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культуры, спорта и молодежи считает приоритетным направлением своей деятельности привлечение молодежи к волонтерской деятельности.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Асиновском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районе есть муниципальное отделение подготовки Волонтеров Победы, штаб проекта формирования комфортной городской среды, местное отделение Движения Первых, волонтерские отряды на базе общеобразовательных организаций.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Волонтеры активно участвуют в организации муниципальных событий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Волонтёр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это человек, который добровольно посвящает своё время, знания и энергию помощи другим людям, животным или окружающей среде, не ожидая материальной компенсации. </a:t>
            </a:r>
          </a:p>
        </p:txBody>
      </p:sp>
      <p:pic>
        <p:nvPicPr>
          <p:cNvPr id="6" name="Picture 2" descr="C:\Users\user\Downloads\управление молодежки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78" b="30164"/>
          <a:stretch/>
        </p:blipFill>
        <p:spPr bwMode="auto">
          <a:xfrm>
            <a:off x="9773652" y="0"/>
            <a:ext cx="2418348" cy="151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83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F78B8642-E741-4401-A18A-C41581BB5F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7"/>
          <a:stretch/>
        </p:blipFill>
        <p:spPr bwMode="auto">
          <a:xfrm>
            <a:off x="7303168" y="1768643"/>
            <a:ext cx="4102767" cy="3357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D97B526-BDAD-4A96-A659-8F5B5F6E62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699" y="1804496"/>
            <a:ext cx="5677468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Всероссийское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голосование за объекты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благоустройства в рамках проекта «Формирование комфортной городской среды» (ФКГС)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 в </a:t>
            </a:r>
            <a:r>
              <a:rPr lang="ru-RU" alt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Асиновском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районе формируется штаб волонтеров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ФКГС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волонтеров:</a:t>
            </a:r>
            <a:endParaRPr lang="ru-RU" alt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граждан о проекте, о возможности участия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голосовании.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жителям в выборе объектов для благоустройства.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на специальных информационных точках и на массовых мероприятиях.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выезда на предприятия и в организации, чтобы помочь проголосовать всем желающим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dirty="0">
              <a:latin typeface="Bahnschrift SemiBold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b="1" dirty="0"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40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A8DFE9C-B250-4E98-BFD4-99AD0F3EB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80" y="803215"/>
            <a:ext cx="3379304" cy="5462582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Штаб: МБУ «АМЦБС»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г.Асино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ул. Ленина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b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Куратор проекта: Кириллов Валентин Сергеевич, сектор работы с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молодежью</a:t>
            </a:r>
            <a:b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привлеченных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волонтеров в 2025 г.: 35 чел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5937CF81-5945-4990-85F0-176A34DA8D3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696" y="403632"/>
            <a:ext cx="5067236" cy="285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xmlns="" id="{7E53804C-A03F-4FAE-9538-58A32B9D7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895" y="2856910"/>
            <a:ext cx="5067236" cy="3800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29BE99DB-82C5-42E2-864E-64063D7C9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378" y="639052"/>
            <a:ext cx="4408004" cy="336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F78B8642-E741-4401-A18A-C41581BB5F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7"/>
          <a:stretch/>
        </p:blipFill>
        <p:spPr bwMode="auto">
          <a:xfrm>
            <a:off x="9433131" y="4008359"/>
            <a:ext cx="2758869" cy="225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65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9A4D537-D809-4897-AF61-698E287A44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2769" y="1612233"/>
            <a:ext cx="6056243" cy="3392904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Волонтеры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победы - это объединение людей, которые помогают сохранить историческую память о Великой Отечественной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войне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Волонтеры проекта проходят обучение и подготовку, включающую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оффлайн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встречи с куратором, значимыми взрослыми, онлайн-семинары, тематические мероприятия.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волонтеров: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проведение Всероссийских патриотических акций, памятных митингов, возложение цветов на мемориалы и обелиски, проведение уроков мужества и памятные мероприятия.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CD9DCA2-4BE8-4286-A706-B9C95B8F8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178" y="736841"/>
            <a:ext cx="5371022" cy="538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77A9C74-904A-4E03-BC6F-935B1A411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666" y="1886647"/>
            <a:ext cx="3225428" cy="4283242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Bahnschrift SemiBold" panose="020B0502040204020203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Bahnschrift SemiBold" panose="020B0502040204020203" pitchFamily="34" charset="0"/>
              </a:rPr>
            </a:br>
            <a:endParaRPr lang="ru-RU" sz="1800" dirty="0">
              <a:solidFill>
                <a:schemeClr val="tx1"/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D59C07B-9B15-4013-9883-E9E944FB52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959" y="410686"/>
            <a:ext cx="4048712" cy="303653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BC455748-3551-4C2A-B64D-DDA3BFA2E9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316" y="410686"/>
            <a:ext cx="3935896" cy="295192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A744158C-03FF-4A04-9B25-EB5B3363A3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696" y="3669632"/>
            <a:ext cx="3718686" cy="2789014"/>
          </a:xfrm>
          <a:prstGeom prst="rect">
            <a:avLst/>
          </a:prstGeom>
        </p:spPr>
      </p:pic>
      <p:pic>
        <p:nvPicPr>
          <p:cNvPr id="6" name="Picture 2" descr="C:\Users\user\Downloads\управление молодежки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78" b="30164"/>
          <a:stretch/>
        </p:blipFill>
        <p:spPr bwMode="auto">
          <a:xfrm>
            <a:off x="0" y="0"/>
            <a:ext cx="2446421" cy="1528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ownloads\волонтер побуды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959" y="3481616"/>
            <a:ext cx="3969372" cy="297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user\Downloads\управление молодежки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78" b="30164"/>
          <a:stretch/>
        </p:blipFill>
        <p:spPr bwMode="auto">
          <a:xfrm>
            <a:off x="10022303" y="0"/>
            <a:ext cx="2169695" cy="135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6358" y="1958321"/>
            <a:ext cx="3172326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Штаб: МБУ «АМЦБС»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г.Асино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ул. Ленина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Куратор проекта: Кириллов Валентин Сергеевич, сектор работы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молодежью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привлеченных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2025 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47 чел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63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99"/>
          <a:stretch/>
        </p:blipFill>
        <p:spPr>
          <a:xfrm>
            <a:off x="7343698" y="745958"/>
            <a:ext cx="4848301" cy="53901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4843" y="1151453"/>
            <a:ext cx="5871577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Марафон дворовых игр -  муниципальный проект, реализуемый на территории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Асиновского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района. </a:t>
            </a: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Идея марафона заключается в проведении классических дворовых игр, настольных игр, спортивных соревнований и игровых развлекательных программ во дворах домов,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площадках культурных учреждений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спортивных площадках</a:t>
            </a: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волонтера: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игровых программ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участников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Выдача фишек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Транспортировка игр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Сборка/разборка</a:t>
            </a:r>
          </a:p>
          <a:p>
            <a:pPr algn="ctr"/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531520"/>
            <a:ext cx="3060456" cy="2295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2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918" y="1123837"/>
            <a:ext cx="3127955" cy="4601183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Штаб: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МАОУДО «ЦТДМ»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г.Асино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ул.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Партизанская 47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Куратор проекта: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Данилкина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Вера Борисовна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привлеченных волонтеров: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8" b="28150"/>
          <a:stretch/>
        </p:blipFill>
        <p:spPr>
          <a:xfrm>
            <a:off x="3677164" y="776184"/>
            <a:ext cx="3578858" cy="251405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93"/>
          <a:stretch/>
        </p:blipFill>
        <p:spPr>
          <a:xfrm>
            <a:off x="3677164" y="3543310"/>
            <a:ext cx="3578858" cy="25206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31"/>
          <a:stretch/>
        </p:blipFill>
        <p:spPr>
          <a:xfrm>
            <a:off x="7657564" y="3543311"/>
            <a:ext cx="4098740" cy="25206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322" y="776183"/>
            <a:ext cx="4179982" cy="251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30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4242" y="1542035"/>
            <a:ext cx="7476751" cy="3848111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Асиновском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районе активно проводятся региональные и муниципальные мероприятия общероссийского общественно-государственного движения детей и молодежи «Движения Первых».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Местное отделение Движения Первых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подготовливает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волонтеров для работы на площадках.</a:t>
            </a:r>
          </a:p>
          <a:p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волонтеров: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 гостей, регистрация, выдача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брендированной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продукции и подарков, сопровождение участников по территории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месту питания, организация тематических зон.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/>
          </a:p>
        </p:txBody>
      </p:sp>
      <p:pic>
        <p:nvPicPr>
          <p:cNvPr id="4098" name="Picture 2" descr="C:\Users\user\Pictures\единичк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826" y="445169"/>
            <a:ext cx="4197183" cy="5749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659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амка">
  <a:themeElements>
    <a:clrScheme name="Рамка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Рамка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Рамка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TM03457475[[fn=Рамка]]</Template>
  <TotalTime>260</TotalTime>
  <Words>337</Words>
  <Application>Microsoft Office PowerPoint</Application>
  <PresentationFormat>Произвольный</PresentationFormat>
  <Paragraphs>44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Рамка</vt:lpstr>
      <vt:lpstr>    Начальник: Ефименко Сергей Викторович  Контактный телефон: 8 (38241) 2 28 25  Адрес: 636800, Томская область, г.Асино,  ул. Ленина, 40, каб. 318.  Эл. почта: uprav-ksm@asino.gov70.ru   </vt:lpstr>
      <vt:lpstr>Волонтёр — это человек, который добровольно посвящает своё время, знания и энергию помощи другим людям, животным или окружающей среде, не ожидая материальной компенсации. </vt:lpstr>
      <vt:lpstr>Презентация PowerPoint</vt:lpstr>
      <vt:lpstr>Штаб: МБУ «АМЦБС» г.Асино ул. Ленина 70  Куратор проекта: Кириллов Валентин Сергеевич, сектор работы с молодежью  Количество привлеченных волонтеров в 2025 г.: 35 чел</vt:lpstr>
      <vt:lpstr>Презентация PowerPoint</vt:lpstr>
      <vt:lpstr> </vt:lpstr>
      <vt:lpstr>Презентация PowerPoint</vt:lpstr>
      <vt:lpstr>Штаб: МАОУДО «ЦТДМ» г.Асино ул. Партизанская 47  Куратор проекта: Данилкина Вера Борисовна  Количество привлеченных волонтеров: 30 чел </vt:lpstr>
      <vt:lpstr>Презентация PowerPoint</vt:lpstr>
      <vt:lpstr>Штаб: Местное отделение Движения Первых  Кураторы проекта: Попова Виктория Олеговна, Кудряшова Ольга Михайловна, специалисты Движения Первых в Асиновском районе  Количество привлеченных волонтеров: 30 чел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34</cp:revision>
  <dcterms:created xsi:type="dcterms:W3CDTF">2025-06-30T07:36:40Z</dcterms:created>
  <dcterms:modified xsi:type="dcterms:W3CDTF">2025-07-23T10:09:22Z</dcterms:modified>
</cp:coreProperties>
</file>