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fntdata" ContentType="application/x-fontdata"/>
  <Default Extension="bmp" ContentType="image/bmp"/>
  <Default Extension="jpeg" ContentType="image/jpeg"/>
  <Default Extension="png" ContentType="image/png"/>
  <Default Extension="gif" ContentType="image/gif"/>
  <Default Extension="tif" ContentType="image/tif"/>
  <Default Extension="emf" ContentType="image/x-emf"/>
  <Default Extension="wmf" ContentType="image/x-wmf"/>
  <Default Extension="pct" ContentType="image/pct"/>
  <Default Extension="pcx" ContentType="image/pcx"/>
  <Default Extension="tga" ContentType="image/tga"/>
  <Default Extension="svg" ContentType="image/svg+xml"/>
  <Default Extension="avi" ContentType="video/avi"/>
  <Default Extension="wmv" ContentType="video/wmv"/>
  <Default Extension="mpg" ContentType="video/mpeg"/>
  <Default Extension="mpeg" ContentType="video/mpeg"/>
  <Default Extension="mp2" ContentType="video/mpeg"/>
  <Default Extension="mp4" ContentType="video/mpeg"/>
  <Default Extension="wma" ContentType="audio/x-ms-wma"/>
  <Default Extension="mid" ContentType="audio/unknown"/>
  <Default Extension="midi" ContentType="audio/unknown"/>
  <Default Extension="rmi" ContentType="audio/unknown"/>
  <Default Extension="mp3" ContentType="audio/unknown"/>
  <Default Extension="wav" ContentType="audio/wav"/>
  <Default Extension="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</Types>
</file>

<file path=_rels/.rels><?xml version="1.0" encoding="UTF-8" standalone="yes" 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>
  <p:sldMasterIdLst>
    <p:sldMasterId id="2147483648" r:id="rId5"/>
  </p:sldMasterIdLst>
  <p:sldIdLst>
    <p:sldId id="295" r:id="rId6"/>
    <p:sldId id="265" r:id="rId7"/>
    <p:sldId id="289" r:id="rId8"/>
    <p:sldId id="261" r:id="rId9"/>
    <p:sldId id="296" r:id="rId10"/>
    <p:sldId id="290" r:id="rId11"/>
    <p:sldId id="294" r:id="rId12"/>
    <p:sldId id="270" r:id="rId13"/>
    <p:sldId id="291" r:id="rId14"/>
    <p:sldId id="293" r:id="rId15"/>
    <p:sldId id="292" r:id="rId16"/>
    <p:sldId id="286" r:id="rId17"/>
  </p:sldIdLst>
  <p:sldSz cx="12192000" cy="6858000"/>
  <p:notesSz cx="6858000" cy="12192000"/>
  <p:defaultTextStyle>
    <a:lvl1pPr marL="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cap="none" spc="0" baseline="0">
        <a:solidFill>
          <a:schemeClr val="tx1"/>
        </a:solidFill>
        <a:effectLst/>
        <a:latin typeface="Calibri" pitchFamily="2" charset="0"/>
        <a:ea typeface="SimSun" pitchFamily="0" charset="0"/>
        <a:cs typeface="Times New Roman" pitchFamily="1" charset="0"/>
      </a:defRPr>
    </a:lvl1pPr>
    <a:lvl2pPr marL="4572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cap="none" spc="0" baseline="0">
        <a:solidFill>
          <a:schemeClr val="tx1"/>
        </a:solidFill>
        <a:effectLst/>
        <a:latin typeface="Calibri" pitchFamily="2" charset="0"/>
        <a:ea typeface="SimSun" pitchFamily="0" charset="0"/>
        <a:cs typeface="Times New Roman" pitchFamily="1" charset="0"/>
      </a:defRPr>
    </a:lvl2pPr>
    <a:lvl3pPr marL="9144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cap="none" spc="0" baseline="0">
        <a:solidFill>
          <a:schemeClr val="tx1"/>
        </a:solidFill>
        <a:effectLst/>
        <a:latin typeface="Calibri" pitchFamily="2" charset="0"/>
        <a:ea typeface="SimSun" pitchFamily="0" charset="0"/>
        <a:cs typeface="Times New Roman" pitchFamily="1" charset="0"/>
      </a:defRPr>
    </a:lvl3pPr>
    <a:lvl4pPr marL="13716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cap="none" spc="0" baseline="0">
        <a:solidFill>
          <a:schemeClr val="tx1"/>
        </a:solidFill>
        <a:effectLst/>
        <a:latin typeface="Calibri" pitchFamily="2" charset="0"/>
        <a:ea typeface="SimSun" pitchFamily="0" charset="0"/>
        <a:cs typeface="Times New Roman" pitchFamily="1" charset="0"/>
      </a:defRPr>
    </a:lvl4pPr>
    <a:lvl5pPr marL="18288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cap="none" spc="0" baseline="0">
        <a:solidFill>
          <a:schemeClr val="tx1"/>
        </a:solidFill>
        <a:effectLst/>
        <a:latin typeface="Calibri" pitchFamily="2" charset="0"/>
        <a:ea typeface="SimSun" pitchFamily="0" charset="0"/>
        <a:cs typeface="Times New Roman" pitchFamily="1" charset="0"/>
      </a:defRPr>
    </a:lvl5pPr>
    <a:lvl6pPr marL="22860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cap="none" spc="0" baseline="0">
        <a:solidFill>
          <a:schemeClr val="tx1"/>
        </a:solidFill>
        <a:effectLst/>
        <a:latin typeface="Calibri" pitchFamily="2" charset="0"/>
        <a:ea typeface="SimSun" pitchFamily="0" charset="0"/>
        <a:cs typeface="Times New Roman" pitchFamily="1" charset="0"/>
      </a:defRPr>
    </a:lvl6pPr>
    <a:lvl7pPr marL="27432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cap="none" spc="0" baseline="0">
        <a:solidFill>
          <a:schemeClr val="tx1"/>
        </a:solidFill>
        <a:effectLst/>
        <a:latin typeface="Calibri" pitchFamily="2" charset="0"/>
        <a:ea typeface="SimSun" pitchFamily="0" charset="0"/>
        <a:cs typeface="Times New Roman" pitchFamily="1" charset="0"/>
      </a:defRPr>
    </a:lvl7pPr>
    <a:lvl8pPr marL="32004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cap="none" spc="0" baseline="0">
        <a:solidFill>
          <a:schemeClr val="tx1"/>
        </a:solidFill>
        <a:effectLst/>
        <a:latin typeface="Calibri" pitchFamily="2" charset="0"/>
        <a:ea typeface="SimSun" pitchFamily="0" charset="0"/>
        <a:cs typeface="Times New Roman" pitchFamily="1" charset="0"/>
      </a:defRPr>
    </a:lvl8pPr>
    <a:lvl9pPr marL="36576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cap="none" spc="0" baseline="0">
        <a:solidFill>
          <a:schemeClr val="tx1"/>
        </a:solidFill>
        <a:effectLst/>
        <a:latin typeface="Calibri" pitchFamily="2" charset="0"/>
        <a:ea typeface="SimSun" pitchFamily="0" charset="0"/>
        <a:cs typeface="Times New Roman" pitchFamily="1" charset="0"/>
      </a:defRPr>
    </a:lvl9pPr>
  </p:defaultTextStyle>
</p:presentation>
</file>

<file path=ppt/presProps.xml><?xml version="1.0" encoding="utf-8"?>
<p:presentationPr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>
  <p:showPr showNarration="1">
    <p:penClr>
      <a:srgbClr val="0000FF"/>
    </p:penClr>
  </p:showPr>
  <p:extLst>
    <p:ext uri="smNativeData">
      <pr:smAppRevision xmlns:pr="smNativeData" xmlns="smNativeData" dt="1736274972" val="1036" rev64="64" revOS="1"/>
      <pr:smFileRevision xmlns:pr="smNativeData" xmlns="smNativeData" dt="1736274972" val="101"/>
      <pr:guideOptions xmlns:pr="smNativeData" xmlns="smNativeData" dt="1736274972" snapToGrid="1" snapToBorders="1" snapToGuides="1"/>
      <pr:pdfExportOpt xmlns:pr="smNativeData" xmlns="smNativeData" dt="1736274972" pagesRangeIndex="1" pagesSelectionIndex="0" qualityIndex="0" embedFonts="2" useJpegs="0" useSubsetFonts="1" useAlpha="1" relativeLinks="0" taggedPdf="0" pane="0" zoom="0" zoomContents="100" layout="0" includeDoc="0" viewFlags="0" openViewer="1" jpegQuality="90" flags="252" layoutIndex="0" exportSlideNames="1" name="/Users/camilabaymuradova/Desktop/РОО.pdf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>
  <p:slideViewPr>
    <p:cSldViewPr snapToObjects="1" showGuides="1">
      <p:cViewPr varScale="1">
        <p:scale>
          <a:sx n="34" d="100"/>
          <a:sy n="34" d="100"/>
        </p:scale>
        <p:origin x="338" y="1646"/>
      </p:cViewPr>
      <p:guideLst x="0" y="0"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sorterViewPr>
    <p:cViewPr>
      <p:scale>
        <a:sx n="6" d="100"/>
        <a:sy n="6" d="100"/>
      </p:scale>
      <p:origin x="0" y="0"/>
    </p:cViewPr>
  </p:sorterViewPr>
  <p:notesViewPr>
    <p:cSldViewPr snapToObjects="1" showGuides="1">
      <p:cViewPr>
        <p:scale>
          <a:sx n="34" d="100"/>
          <a:sy n="34" d="100"/>
        </p:scale>
        <p:origin x="338" y="1646"/>
      </p:cViewPr>
    </p:cSldViewPr>
  </p:notesViewPr>
  <p:gridSpacing cx="73477120" cy="73477120"/>
</p:viewPr>
</file>

<file path=ppt/_rels/presentation.xml.rels><?xml version="1.0" encoding="UTF-8" standalone="yes" 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tableStyles" Target="tableStyles.xml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/Relationships>
</file>

<file path=ppt/slideLayouts/_rels/slideLayout1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5_HHR9Z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AUAABoNAABgRQAAJhYAABAAAAAmAAAACAAAAAEAAAAAAAAA"/>
              </a:ext>
            </a:extLst>
          </p:cNvSpPr>
          <p:nvPr>
            <p:ph type="ctrTitle"/>
          </p:nvPr>
        </p:nvSpPr>
        <p:spPr>
          <a:xfrm>
            <a:off x="914400" y="2129790"/>
            <a:ext cx="10363200" cy="1470660"/>
          </a:xfrm>
        </p:spPr>
        <p:txBody>
          <a:bodyPr/>
          <a:lstStyle/>
          <a:p>
            <a:pPr/>
            <a:r>
              <a:t>Click to edit Master title style</a:t>
            </a:r>
          </a:p>
        </p:txBody>
      </p:sp>
      <p:sp>
        <p:nvSpPr>
          <p:cNvPr id="3" name="SlideSubtitle1"/>
          <p:cNvSpPr>
            <a:spLocks noGrp="1" noChangeArrowheads="1"/>
            <a:extLst>
              <a:ext uri="smNativeData">
                <pr:smNativeData xmlns:pr="smNativeData" xmlns="smNativeData" val="SMDATA_15_HHR9Z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QAsAAOgXAADAPwAAsCIAABAAAAAmAAAACAAAAAGAAAAAAAAA"/>
              </a:ext>
            </a:extLst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/>
            <a:r>
              <a:t>Click to edit Master subtitle style</a:t>
            </a:r>
          </a:p>
        </p:txBody>
      </p:sp>
      <p:sp>
        <p:nvSpPr>
          <p:cNvPr id="4" name="DateTimeArea1"/>
          <p:cNvSpPr>
            <a:spLocks noGrp="1" noChangeArrowheads="1"/>
            <a:extLst>
              <a:ext uri="smNativeData">
                <pr:smNativeData xmlns:pr="smNativeData" xmlns="smNativeData" val="SMDATA_15_HHR9Z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BsnAAA/FQAAWSkAABAAAAAmAAAACAAAAAAAAAAAAAAA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453CB69C-D2A8-6940-E684-2415F8CA1071}" type="datetime1">
              <a:t/>
            </a:fld>
          </a:p>
        </p:txBody>
      </p:sp>
      <p:sp>
        <p:nvSpPr>
          <p:cNvPr id="5" name="FooterArea1"/>
          <p:cNvSpPr>
            <a:spLocks noGrp="1" noChangeArrowheads="1"/>
            <a:extLst>
              <a:ext uri="smNativeData">
                <pr:smNativeData xmlns:pr="smNativeData" xmlns="smNativeData" val="SMDATA_15_HHR9Z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RkAABsnAABfMQAAWSk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</a:p>
        </p:txBody>
      </p:sp>
      <p:sp>
        <p:nvSpPr>
          <p:cNvPr id="6" name="SlideNumberArea1"/>
          <p:cNvSpPr>
            <a:spLocks noGrp="1" noChangeArrowheads="1"/>
            <a:extLst>
              <a:ext uri="smNativeData">
                <pr:smNativeData xmlns:pr="smNativeData" xmlns="smNativeData" val="SMDATA_15_HHR9Z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HsAf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TUAABsnAABARwAAWSk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6485BC8C-C289-D04A-C73D-341FF2733161}" type="slidenum">
              <a:t/>
            </a:fld>
          </a:p>
        </p:txBody>
      </p:sp>
    </p:spTree>
  </p:cSld>
  <p:clrMapOvr>
    <a:masterClrMapping/>
  </p:clrMapOvr>
  <p:hf hdr="0" ftr="0"/>
</p:sldLayout>
</file>

<file path=ppt/slideLayouts/slideLayout2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tx">
  <p:cSld name="Заголовок и содержимо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5_HHR9Z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LABAABARwAAuAgAABAAAAAmAAAACAAAAAAAAAAAAAAA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/>
            <a:r>
              <a:t>Click to edit Master title style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xmlns="smNativeData" val="SMDATA_15_HHR9Z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NgJAABARwAAsCUAABAAAAAmAAAACAAAAAAAAAAAAAAA"/>
              </a:ext>
            </a:extLst>
          </p:cNvSpPr>
          <p:nvPr>
            <p:ph idx="1"/>
          </p:nvPr>
        </p:nvSpPr>
        <p:spPr/>
        <p:txBody>
          <a:bodyPr/>
          <a:lstStyle/>
          <a:p>
            <a:pPr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DateTimeArea1"/>
          <p:cNvSpPr>
            <a:spLocks noGrp="1" noChangeArrowheads="1"/>
            <a:extLst>
              <a:ext uri="smNativeData">
                <pr:smNativeData xmlns:pr="smNativeData" xmlns="smNativeData" val="SMDATA_15_HHR9Z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BsnAAA/FQAAWSkAABAAAAAmAAAACAAAAAAAAAAAAAAA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5E276A0E-40B3-729C-FD9F-B6C924D10BE3}" type="datetime1">
              <a:t/>
            </a:fld>
          </a:p>
        </p:txBody>
      </p:sp>
      <p:sp>
        <p:nvSpPr>
          <p:cNvPr id="5" name="FooterArea1"/>
          <p:cNvSpPr>
            <a:spLocks noGrp="1" noChangeArrowheads="1"/>
            <a:extLst>
              <a:ext uri="smNativeData">
                <pr:smNativeData xmlns:pr="smNativeData" xmlns="smNativeData" val="SMDATA_15_HHR9Z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RkAABsnAABfMQAAWSk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</a:p>
        </p:txBody>
      </p:sp>
      <p:sp>
        <p:nvSpPr>
          <p:cNvPr id="6" name="SlideNumberArea1"/>
          <p:cNvSpPr>
            <a:spLocks noGrp="1" noChangeArrowheads="1"/>
            <a:extLst>
              <a:ext uri="smNativeData">
                <pr:smNativeData xmlns:pr="smNativeData" xmlns="smNativeData" val="SMDATA_15_HHR9Z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TUAABsnAABARwAAWSk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3483BB69-27D9-D64D-973B-D118F5756184}" type="slidenum">
              <a:t/>
            </a:fld>
          </a:p>
        </p:txBody>
      </p:sp>
    </p:spTree>
  </p:cSld>
  <p:clrMapOvr>
    <a:masterClrMapping/>
  </p:clrMapOvr>
  <p:hf hdr="0" ftr="0"/>
</p:sldLayout>
</file>

<file path=ppt/slideLayouts/slideLayout3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secHead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5_HHR9Z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7QUAABwbAACtRQAAfSMAABAAAAAmAAAACAAAAIGAAAAAAAAA"/>
              </a:ext>
            </a:extLst>
          </p:cNvSpPr>
          <p:nvPr>
            <p:ph type="title"/>
          </p:nvPr>
        </p:nvSpPr>
        <p:spPr>
          <a:xfrm>
            <a:off x="963295" y="4406900"/>
            <a:ext cx="10363200" cy="1362075"/>
          </a:xfrm>
        </p:spPr>
        <p:txBody>
          <a:bodyPr vert="horz" wrap="square" numCol="1" spcCol="215900" anchor="t">
            <a:prstTxWarp prst="textNoShape">
              <a:avLst/>
            </a:prstTxWarp>
          </a:bodyPr>
          <a:lstStyle>
            <a:lvl1pPr algn="l">
              <a:defRPr sz="4000" b="1" cap="all"/>
            </a:lvl1pPr>
          </a:lstStyle>
          <a:p>
            <a:pPr/>
            <a:r>
              <a:t>Click to edit Master title style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xmlns="smNativeData" val="SMDATA_15_HHR9ZxMAAAAlAAAAZAAAAA8BAAAAkAAAAEgAAACQAAAASAAAAAAAAAAC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7QUAAOERAACtRQAAHBsAABAAAAAmAAAACAAAAIGAAAAAAAAA"/>
              </a:ext>
            </a:extLst>
          </p:cNvSpPr>
          <p:nvPr>
            <p:ph idx="1"/>
          </p:nvPr>
        </p:nvSpPr>
        <p:spPr>
          <a:xfrm>
            <a:off x="963295" y="2906395"/>
            <a:ext cx="10363200" cy="1500505"/>
          </a:xfrm>
        </p:spPr>
        <p:txBody>
          <a:bodyPr vert="horz" wrap="square" numCol="1" spcCol="215900" anchor="b">
            <a:prstTxWarp prst="textNoShape">
              <a:avLst/>
            </a:prstTxWarp>
          </a:bodyPr>
          <a:lstStyle>
            <a:lvl1pPr marL="0" indent="0">
              <a:buNone/>
              <a:defRPr sz="2000" cap="none"/>
            </a:lvl1pPr>
            <a:lvl2pPr marL="457200" indent="0">
              <a:buNone/>
              <a:defRPr sz="1800" cap="none"/>
            </a:lvl2pPr>
            <a:lvl3pPr marL="914400" indent="0">
              <a:buNone/>
              <a:defRPr sz="1600" cap="none"/>
            </a:lvl3pPr>
            <a:lvl4pPr marL="1371600" indent="0">
              <a:buNone/>
              <a:defRPr sz="1400" cap="none"/>
            </a:lvl4pPr>
            <a:lvl5pPr marL="1828800" indent="0">
              <a:buNone/>
              <a:defRPr sz="1400" cap="none"/>
            </a:lvl5pPr>
            <a:lvl6pPr marL="2286000" indent="0">
              <a:buNone/>
              <a:defRPr sz="1400" cap="none"/>
            </a:lvl6pPr>
            <a:lvl7pPr marL="2743200" indent="0">
              <a:buNone/>
              <a:defRPr sz="1400" cap="none"/>
            </a:lvl7pPr>
            <a:lvl8pPr marL="3200400" indent="0">
              <a:buNone/>
              <a:defRPr sz="1400" cap="none"/>
            </a:lvl8pPr>
            <a:lvl9pPr marL="3657600" indent="0">
              <a:buNone/>
              <a:defRPr sz="1400" cap="none"/>
            </a:lvl9pPr>
          </a:lstStyle>
          <a:p>
            <a:pPr/>
            <a:r>
              <a:t>Click to edit Master text styles</a:t>
            </a:r>
          </a:p>
        </p:txBody>
      </p:sp>
      <p:sp>
        <p:nvSpPr>
          <p:cNvPr id="4" name="DateTimeArea1"/>
          <p:cNvSpPr>
            <a:spLocks noGrp="1" noChangeArrowheads="1"/>
            <a:extLst>
              <a:ext uri="smNativeData">
                <pr:smNativeData xmlns:pr="smNativeData" xmlns="smNativeData" val="SMDATA_15_HHR9Z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BsnAAA/FQAAWSkAABAAAAAmAAAACAAAAAAAAAAAAAAA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0A8BF6B0-FEE7-DE00-A933-0855B87D5F5D}" type="datetime1">
              <a:t/>
            </a:fld>
          </a:p>
        </p:txBody>
      </p:sp>
      <p:sp>
        <p:nvSpPr>
          <p:cNvPr id="5" name="FooterArea1"/>
          <p:cNvSpPr>
            <a:spLocks noGrp="1" noChangeArrowheads="1"/>
            <a:extLst>
              <a:ext uri="smNativeData">
                <pr:smNativeData xmlns:pr="smNativeData" xmlns="smNativeData" val="SMDATA_15_HHR9Z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RkAABsnAABfMQAAWSk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</a:p>
        </p:txBody>
      </p:sp>
      <p:sp>
        <p:nvSpPr>
          <p:cNvPr id="6" name="SlideNumberArea1"/>
          <p:cNvSpPr>
            <a:spLocks noGrp="1" noChangeArrowheads="1"/>
            <a:extLst>
              <a:ext uri="smNativeData">
                <pr:smNativeData xmlns:pr="smNativeData" xmlns="smNativeData" val="SMDATA_15_HHR9Z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TUAABsnAABARwAAWSk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443291B8-F6A9-6767-E78A-0032DFC41155}" type="slidenum">
              <a:t/>
            </a:fld>
          </a:p>
        </p:txBody>
      </p:sp>
    </p:spTree>
  </p:cSld>
  <p:clrMapOvr>
    <a:masterClrMapping/>
  </p:clrMapOvr>
  <p:hf hdr="0" ftr="0"/>
</p:sldLayout>
</file>

<file path=ppt/slideLayouts/slideLayout4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twoColTx">
  <p:cSld name="Заголовок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5_HHR9Z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LABAABARwAAuAgAABAAAAAmAAAACAAAAAAAAAAAAAAA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/>
            <a:r>
              <a:t>Click to edit Master title style</a:t>
            </a:r>
          </a:p>
        </p:txBody>
      </p:sp>
      <p:sp>
        <p:nvSpPr>
          <p:cNvPr id="3" name="SlideText2"/>
          <p:cNvSpPr>
            <a:spLocks noGrp="1" noChangeArrowheads="1"/>
            <a:extLst>
              <a:ext uri="smNativeData">
                <pr:smNativeData xmlns:pr="smNativeData" xmlns="smNativeData" val="SMDATA_15_HHR9Z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NgJAADhJAAAsCUAABAAAAAmAAAACAAAAAGAAAAAAAAA"/>
              </a:ext>
            </a:extLst>
          </p:cNvSpPr>
          <p:nvPr>
            <p:ph idx="1"/>
          </p:nvPr>
        </p:nvSpPr>
        <p:spPr>
          <a:xfrm>
            <a:off x="609600" y="1600200"/>
            <a:ext cx="5385435" cy="4526280"/>
          </a:xfrm>
        </p:spPr>
        <p:txBody>
          <a:bodyPr/>
          <a:lstStyle>
            <a:lvl1pPr>
              <a:defRPr sz="2800" cap="none"/>
            </a:lvl1pPr>
            <a:lvl2pPr>
              <a:defRPr sz="2400" cap="none"/>
            </a:lvl2pPr>
            <a:lvl3pPr>
              <a:defRPr sz="2000" cap="none"/>
            </a:lvl3pPr>
            <a:lvl4pPr>
              <a:defRPr sz="1800" cap="none"/>
            </a:lvl4pPr>
            <a:lvl5pPr>
              <a:defRPr sz="1800" cap="none"/>
            </a:lvl5pPr>
            <a:lvl6pPr>
              <a:defRPr sz="1800" cap="none"/>
            </a:lvl6pPr>
            <a:lvl7pPr>
              <a:defRPr sz="1800" cap="none"/>
            </a:lvl7pPr>
            <a:lvl8pPr>
              <a:defRPr sz="1800" cap="none"/>
            </a:lvl8pPr>
            <a:lvl9pPr>
              <a:defRPr sz="1800" cap="none"/>
            </a:lvl9pPr>
          </a:lstStyle>
          <a:p>
            <a:pPr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SlideText1"/>
          <p:cNvSpPr>
            <a:spLocks noGrp="1" noChangeArrowheads="1"/>
            <a:extLst>
              <a:ext uri="smNativeData">
                <pr:smNativeData xmlns:pr="smNativeData" xmlns="smNativeData" val="SMDATA_15_HHR9Z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HyYAANgJAABARwAAsCUAABAAAAAmAAAACAAAAAGAAAAAAAAA"/>
              </a:ext>
            </a:extLst>
          </p:cNvSpPr>
          <p:nvPr>
            <p:ph idx="2"/>
          </p:nvPr>
        </p:nvSpPr>
        <p:spPr>
          <a:xfrm>
            <a:off x="6196965" y="1600200"/>
            <a:ext cx="5385435" cy="4526280"/>
          </a:xfrm>
        </p:spPr>
        <p:txBody>
          <a:bodyPr/>
          <a:lstStyle>
            <a:lvl1pPr>
              <a:defRPr sz="2800" cap="none"/>
            </a:lvl1pPr>
            <a:lvl2pPr>
              <a:defRPr sz="2400" cap="none"/>
            </a:lvl2pPr>
            <a:lvl3pPr>
              <a:defRPr sz="2000" cap="none"/>
            </a:lvl3pPr>
            <a:lvl4pPr>
              <a:defRPr sz="1800" cap="none"/>
            </a:lvl4pPr>
            <a:lvl5pPr>
              <a:defRPr sz="1800" cap="none"/>
            </a:lvl5pPr>
            <a:lvl6pPr>
              <a:defRPr sz="1800" cap="none"/>
            </a:lvl6pPr>
            <a:lvl7pPr>
              <a:defRPr sz="1800" cap="none"/>
            </a:lvl7pPr>
            <a:lvl8pPr>
              <a:defRPr sz="1800" cap="none"/>
            </a:lvl8pPr>
            <a:lvl9pPr>
              <a:defRPr sz="1800" cap="none"/>
            </a:lvl9pPr>
          </a:lstStyle>
          <a:p>
            <a:pPr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5" name="DateTimeArea1"/>
          <p:cNvSpPr>
            <a:spLocks noGrp="1" noChangeArrowheads="1"/>
            <a:extLst>
              <a:ext uri="smNativeData">
                <pr:smNativeData xmlns:pr="smNativeData" xmlns="smNativeData" val="SMDATA_15_HHR9Z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BsnAAA/FQAAWSkAABAAAAAmAAAACAAAAAAAAAAAAAAA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3418C9DF-91D9-4D3F-97A0-676A87EE6132}" type="datetime1">
              <a:t/>
            </a:fld>
          </a:p>
        </p:txBody>
      </p:sp>
      <p:sp>
        <p:nvSpPr>
          <p:cNvPr id="6" name="FooterArea1"/>
          <p:cNvSpPr>
            <a:spLocks noGrp="1" noChangeArrowheads="1"/>
            <a:extLst>
              <a:ext uri="smNativeData">
                <pr:smNativeData xmlns:pr="smNativeData" xmlns="smNativeData" val="SMDATA_15_HHR9Z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RkAABsnAABfMQAAWSk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</a:p>
        </p:txBody>
      </p:sp>
      <p:sp>
        <p:nvSpPr>
          <p:cNvPr id="7" name="SlideNumberArea1"/>
          <p:cNvSpPr>
            <a:spLocks noGrp="1" noChangeArrowheads="1"/>
            <a:extLst>
              <a:ext uri="smNativeData">
                <pr:smNativeData xmlns:pr="smNativeData" xmlns="smNativeData" val="SMDATA_15_HHR9Z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TUAABsnAABARwAAWSk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2C85DE0D-43C1-D028-8F3D-B57D907379E0}" type="slidenum">
              <a:t/>
            </a:fld>
          </a:p>
        </p:txBody>
      </p:sp>
    </p:spTree>
  </p:cSld>
  <p:clrMapOvr>
    <a:masterClrMapping/>
  </p:clrMapOvr>
  <p:hf hdr="0" ftr="0"/>
</p:sldLayout>
</file>

<file path=ppt/slideLayouts/slideLayout5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twoTxTwoObj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5_HHR9Z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LABAABARwAAuAgAABAAAAAmAAAACAAAAAAAAAAAAAAA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/>
            <a:r>
              <a:t>Click to edit Master title style</a:t>
            </a:r>
          </a:p>
        </p:txBody>
      </p:sp>
      <p:sp>
        <p:nvSpPr>
          <p:cNvPr id="3" name="SlideText3"/>
          <p:cNvSpPr>
            <a:spLocks noGrp="1" noChangeArrowheads="1"/>
            <a:extLst>
              <a:ext uri="smNativeData">
                <pr:smNativeData xmlns:pr="smNativeData" xmlns="smNativeData" val="SMDATA_15_HHR9ZxMAAAAlAAAAZAAAAA8BAAAAkAAAAEgAAACQAAAASAAAAAAAAAAC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HEJAADjJAAAYQ0AABAAAAAmAAAACAAAAIGAAAAAAAAA"/>
              </a:ext>
            </a:extLst>
          </p:cNvSpPr>
          <p:nvPr>
            <p:ph idx="1"/>
          </p:nvPr>
        </p:nvSpPr>
        <p:spPr>
          <a:xfrm>
            <a:off x="609600" y="1534795"/>
            <a:ext cx="5386705" cy="640080"/>
          </a:xfrm>
        </p:spPr>
        <p:txBody>
          <a:bodyPr vert="horz" wrap="square" numCol="1" spcCol="215900" anchor="b">
            <a:prstTxWarp prst="textNoShape">
              <a:avLst/>
            </a:prstTxWarp>
          </a:bodyPr>
          <a:lstStyle>
            <a:lvl1pPr marL="0" indent="0">
              <a:buNone/>
              <a:defRPr sz="2400" b="1" cap="none"/>
            </a:lvl1pPr>
            <a:lvl2pPr marL="457200" indent="0">
              <a:buNone/>
              <a:defRPr sz="2000" b="1" cap="none"/>
            </a:lvl2pPr>
            <a:lvl3pPr marL="914400" indent="0">
              <a:buNone/>
              <a:defRPr sz="1800" b="1" cap="none"/>
            </a:lvl3pPr>
            <a:lvl4pPr marL="1371600" indent="0">
              <a:buNone/>
              <a:defRPr sz="1600" b="1" cap="none"/>
            </a:lvl4pPr>
            <a:lvl5pPr marL="1828800" indent="0">
              <a:buNone/>
              <a:defRPr sz="1600" b="1" cap="none"/>
            </a:lvl5pPr>
            <a:lvl6pPr marL="2286000" indent="0">
              <a:buNone/>
              <a:defRPr sz="1600" b="1" cap="none"/>
            </a:lvl6pPr>
            <a:lvl7pPr marL="2743200" indent="0">
              <a:buNone/>
              <a:defRPr sz="1600" b="1" cap="none"/>
            </a:lvl7pPr>
            <a:lvl8pPr marL="3200400" indent="0">
              <a:buNone/>
              <a:defRPr sz="1600" b="1" cap="none"/>
            </a:lvl8pPr>
            <a:lvl9pPr marL="3657600" indent="0">
              <a:buNone/>
              <a:defRPr sz="1600" b="1" cap="none"/>
            </a:lvl9pPr>
          </a:lstStyle>
          <a:p>
            <a:pPr/>
            <a:r>
              <a:t>Click to edit Master text styles</a:t>
            </a:r>
          </a:p>
        </p:txBody>
      </p:sp>
      <p:sp>
        <p:nvSpPr>
          <p:cNvPr id="4" name="SlideText1"/>
          <p:cNvSpPr>
            <a:spLocks noGrp="1" noChangeArrowheads="1"/>
            <a:extLst>
              <a:ext uri="smNativeData">
                <pr:smNativeData xmlns:pr="smNativeData" xmlns="smNativeData" val="SMDATA_15_HHR9Z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GENAADjJAAAsCUAABAAAAAmAAAACAAAAAGAAAAAAAAA"/>
              </a:ext>
            </a:extLst>
          </p:cNvSpPr>
          <p:nvPr>
            <p:ph idx="2"/>
          </p:nvPr>
        </p:nvSpPr>
        <p:spPr>
          <a:xfrm>
            <a:off x="609600" y="2174875"/>
            <a:ext cx="5386705" cy="3951605"/>
          </a:xfrm>
        </p:spPr>
        <p:txBody>
          <a:bodyPr/>
          <a:lstStyle>
            <a:lvl1pPr>
              <a:defRPr sz="2400" cap="none"/>
            </a:lvl1pPr>
            <a:lvl2pPr>
              <a:defRPr sz="2000" cap="none"/>
            </a:lvl2pPr>
            <a:lvl3pPr>
              <a:defRPr sz="1800" cap="none"/>
            </a:lvl3pPr>
            <a:lvl4pPr>
              <a:defRPr sz="1600" cap="none"/>
            </a:lvl4pPr>
            <a:lvl5pPr>
              <a:defRPr sz="1600" cap="none"/>
            </a:lvl5pPr>
            <a:lvl6pPr>
              <a:defRPr sz="1600" cap="none"/>
            </a:lvl6pPr>
            <a:lvl7pPr>
              <a:defRPr sz="1600" cap="none"/>
            </a:lvl7pPr>
            <a:lvl8pPr>
              <a:defRPr sz="1600" cap="none"/>
            </a:lvl8pPr>
            <a:lvl9pPr>
              <a:defRPr sz="1600" cap="none"/>
            </a:lvl9pPr>
          </a:lstStyle>
          <a:p>
            <a:pPr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5" name="SlideText2"/>
          <p:cNvSpPr>
            <a:spLocks noGrp="1" noChangeArrowheads="1"/>
            <a:extLst>
              <a:ext uri="smNativeData">
                <pr:smNativeData xmlns:pr="smNativeData" xmlns="smNativeData" val="SMDATA_15_HHR9ZxMAAAAlAAAAZAAAAA8BAAAAkAAAAEgAAACQAAAASAAAAAAAAAAC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HSYAAHEJAABARwAAYQ0AABAAAAAmAAAACAAAAIGAAAAAAAAA"/>
              </a:ext>
            </a:extLst>
          </p:cNvSpPr>
          <p:nvPr>
            <p:ph idx="3"/>
          </p:nvPr>
        </p:nvSpPr>
        <p:spPr>
          <a:xfrm>
            <a:off x="6195695" y="1534795"/>
            <a:ext cx="5386705" cy="640080"/>
          </a:xfrm>
        </p:spPr>
        <p:txBody>
          <a:bodyPr vert="horz" wrap="square" numCol="1" spcCol="215900" anchor="b">
            <a:prstTxWarp prst="textNoShape">
              <a:avLst/>
            </a:prstTxWarp>
          </a:bodyPr>
          <a:lstStyle>
            <a:lvl1pPr marL="0" indent="0">
              <a:buNone/>
              <a:defRPr sz="2400" b="1" cap="none"/>
            </a:lvl1pPr>
            <a:lvl2pPr marL="457200" indent="0">
              <a:buNone/>
              <a:defRPr sz="2000" b="1" cap="none"/>
            </a:lvl2pPr>
            <a:lvl3pPr marL="914400" indent="0">
              <a:buNone/>
              <a:defRPr sz="1800" b="1" cap="none"/>
            </a:lvl3pPr>
            <a:lvl4pPr marL="1371600" indent="0">
              <a:buNone/>
              <a:defRPr sz="1600" b="1" cap="none"/>
            </a:lvl4pPr>
            <a:lvl5pPr marL="1828800" indent="0">
              <a:buNone/>
              <a:defRPr sz="1600" b="1" cap="none"/>
            </a:lvl5pPr>
            <a:lvl6pPr marL="2286000" indent="0">
              <a:buNone/>
              <a:defRPr sz="1600" b="1" cap="none"/>
            </a:lvl6pPr>
            <a:lvl7pPr marL="2743200" indent="0">
              <a:buNone/>
              <a:defRPr sz="1600" b="1" cap="none"/>
            </a:lvl7pPr>
            <a:lvl8pPr marL="3200400" indent="0">
              <a:buNone/>
              <a:defRPr sz="1600" b="1" cap="none"/>
            </a:lvl8pPr>
            <a:lvl9pPr marL="3657600" indent="0">
              <a:buNone/>
              <a:defRPr sz="1600" b="1" cap="none"/>
            </a:lvl9pPr>
          </a:lstStyle>
          <a:p>
            <a:pPr/>
            <a:r>
              <a:t>Click to edit Master text styles</a:t>
            </a:r>
          </a:p>
        </p:txBody>
      </p:sp>
      <p:sp>
        <p:nvSpPr>
          <p:cNvPr id="6" name="SlideText4"/>
          <p:cNvSpPr>
            <a:spLocks noGrp="1" noChangeArrowheads="1"/>
            <a:extLst>
              <a:ext uri="smNativeData">
                <pr:smNativeData xmlns:pr="smNativeData" xmlns="smNativeData" val="SMDATA_15_HHR9Z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HSYAAGENAABARwAAsCUAABAAAAAmAAAACAAAAAGAAAAAAAAA"/>
              </a:ext>
            </a:extLst>
          </p:cNvSpPr>
          <p:nvPr>
            <p:ph idx="4"/>
          </p:nvPr>
        </p:nvSpPr>
        <p:spPr>
          <a:xfrm>
            <a:off x="6195695" y="2174875"/>
            <a:ext cx="5386705" cy="3951605"/>
          </a:xfrm>
        </p:spPr>
        <p:txBody>
          <a:bodyPr/>
          <a:lstStyle>
            <a:lvl1pPr>
              <a:defRPr sz="2400" cap="none"/>
            </a:lvl1pPr>
            <a:lvl2pPr>
              <a:defRPr sz="2000" cap="none"/>
            </a:lvl2pPr>
            <a:lvl3pPr>
              <a:defRPr sz="1800" cap="none"/>
            </a:lvl3pPr>
            <a:lvl4pPr>
              <a:defRPr sz="1600" cap="none"/>
            </a:lvl4pPr>
            <a:lvl5pPr>
              <a:defRPr sz="1600" cap="none"/>
            </a:lvl5pPr>
            <a:lvl6pPr>
              <a:defRPr sz="1600" cap="none"/>
            </a:lvl6pPr>
            <a:lvl7pPr>
              <a:defRPr sz="1600" cap="none"/>
            </a:lvl7pPr>
            <a:lvl8pPr>
              <a:defRPr sz="1600" cap="none"/>
            </a:lvl8pPr>
            <a:lvl9pPr>
              <a:defRPr sz="1600" cap="none"/>
            </a:lvl9pPr>
          </a:lstStyle>
          <a:p>
            <a:pPr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7" name="DateTimeArea1"/>
          <p:cNvSpPr>
            <a:spLocks noGrp="1" noChangeArrowheads="1"/>
            <a:extLst>
              <a:ext uri="smNativeData">
                <pr:smNativeData xmlns:pr="smNativeData" xmlns="smNativeData" val="SMDATA_15_HHR9Z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BsnAAA/FQAAWSkAABAAAAAmAAAACAAAAAAAAAAAAAAA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6E23475C-1283-76B1-CD9B-E4E409D53BB1}" type="datetime1">
              <a:t/>
            </a:fld>
          </a:p>
        </p:txBody>
      </p:sp>
      <p:sp>
        <p:nvSpPr>
          <p:cNvPr id="8" name="FooterArea1"/>
          <p:cNvSpPr>
            <a:spLocks noGrp="1" noChangeArrowheads="1"/>
            <a:extLst>
              <a:ext uri="smNativeData">
                <pr:smNativeData xmlns:pr="smNativeData" xmlns="smNativeData" val="SMDATA_15_HHR9Z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RkAABsnAABfMQAAWSk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</a:p>
        </p:txBody>
      </p:sp>
      <p:sp>
        <p:nvSpPr>
          <p:cNvPr id="9" name="SlideNumberArea1"/>
          <p:cNvSpPr>
            <a:spLocks noGrp="1" noChangeArrowheads="1"/>
            <a:extLst>
              <a:ext uri="smNativeData">
                <pr:smNativeData xmlns:pr="smNativeData" xmlns="smNativeData" val="SMDATA_15_HHR9Z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TUAABsnAABARwAAWSk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29874C07-49C4-D2BA-8A3F-BFEF02717CEA}" type="slidenum">
              <a:t/>
            </a:fld>
          </a:p>
        </p:txBody>
      </p:sp>
    </p:spTree>
  </p:cSld>
  <p:clrMapOvr>
    <a:masterClrMapping/>
  </p:clrMapOvr>
  <p:hf hdr="0" ftr="0"/>
</p:sldLayout>
</file>

<file path=ppt/slideLayouts/slideLayout6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5_HHR9Z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LABAABARwAAuAgAABAAAAAmAAAACAAAAAAAAAAAAAAA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/>
            <a:r>
              <a:t>Click to edit Master title style</a:t>
            </a:r>
          </a:p>
        </p:txBody>
      </p:sp>
      <p:sp>
        <p:nvSpPr>
          <p:cNvPr id="3" name="DateTimeArea1"/>
          <p:cNvSpPr>
            <a:spLocks noGrp="1" noChangeArrowheads="1"/>
            <a:extLst>
              <a:ext uri="smNativeData">
                <pr:smNativeData xmlns:pr="smNativeData" xmlns="smNativeData" val="SMDATA_15_HHR9Z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BsnAAA/FQAAWSkAABAAAAAmAAAACAAAAAAAAAAAAAAA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22E08930-7ECF-B57F-8158-882AC71677DD}" type="datetime1">
              <a:t/>
            </a:fld>
          </a:p>
        </p:txBody>
      </p:sp>
      <p:sp>
        <p:nvSpPr>
          <p:cNvPr id="4" name="FooterArea1"/>
          <p:cNvSpPr>
            <a:spLocks noGrp="1" noChangeArrowheads="1"/>
            <a:extLst>
              <a:ext uri="smNativeData">
                <pr:smNativeData xmlns:pr="smNativeData" xmlns="smNativeData" val="SMDATA_15_HHR9Z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RkAABsnAABfMQAAWSk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</a:p>
        </p:txBody>
      </p:sp>
      <p:sp>
        <p:nvSpPr>
          <p:cNvPr id="5" name="SlideNumberArea1"/>
          <p:cNvSpPr>
            <a:spLocks noGrp="1" noChangeArrowheads="1"/>
            <a:extLst>
              <a:ext uri="smNativeData">
                <pr:smNativeData xmlns:pr="smNativeData" xmlns="smNativeData" val="SMDATA_15_HHR9Z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TUAABsnAABARwAAWSk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3549776D-23D8-1C81-96F1-D5D439BF6080}" type="slidenum">
              <a:t/>
            </a:fld>
          </a:p>
        </p:txBody>
      </p:sp>
    </p:spTree>
  </p:cSld>
  <p:clrMapOvr>
    <a:masterClrMapping/>
  </p:clrMapOvr>
  <p:hf hdr="0" ftr="0"/>
</p:sldLayout>
</file>

<file path=ppt/slideLayouts/slideLayout7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blank">
  <p:cSld name="Пус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TimeArea1"/>
          <p:cNvSpPr>
            <a:spLocks noGrp="1" noChangeArrowheads="1"/>
            <a:extLst>
              <a:ext uri="smNativeData">
                <pr:smNativeData xmlns:pr="smNativeData" xmlns="smNativeData" val="SMDATA_15_HHR9Z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BsnAAA/FQAAWSkAABAAAAAmAAAACAAAAAAAAAAAAAAA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2C045EF7-B9C1-51A8-8FBC-4FFD10F2791A}" type="datetime1">
              <a:t/>
            </a:fld>
          </a:p>
        </p:txBody>
      </p:sp>
      <p:sp>
        <p:nvSpPr>
          <p:cNvPr id="3" name="FooterArea1"/>
          <p:cNvSpPr>
            <a:spLocks noGrp="1" noChangeArrowheads="1"/>
            <a:extLst>
              <a:ext uri="smNativeData">
                <pr:smNativeData xmlns:pr="smNativeData" xmlns="smNativeData" val="SMDATA_15_HHR9Z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RkAABsnAABfMQAAWSk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</a:p>
        </p:txBody>
      </p:sp>
      <p:sp>
        <p:nvSpPr>
          <p:cNvPr id="4" name="SlideNumberArea1"/>
          <p:cNvSpPr>
            <a:spLocks noGrp="1" noChangeArrowheads="1"/>
            <a:extLst>
              <a:ext uri="smNativeData">
                <pr:smNativeData xmlns:pr="smNativeData" xmlns="smNativeData" val="SMDATA_15_HHR9Z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TUAABsnAABARwAAWSk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24783A46-08C9-2DCC-87C0-FE99748E71AB}" type="slidenum">
              <a:t/>
            </a:fld>
          </a:p>
        </p:txBody>
      </p:sp>
    </p:spTree>
  </p:cSld>
  <p:clrMapOvr>
    <a:masterClrMapping/>
  </p:clrMapOvr>
  <p:hf hdr="0" ftr="0"/>
</p:sldLayout>
</file>

<file path=ppt/slideLayouts/slideLayout8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obj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5_HHR9ZxMAAAAlAAAAZAAAAA8BAAAAkAAAAEgAAACQAAAASAAAAAAAAAAC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K4BAABtHAAA1AgAABAAAAAmAAAACAAAAIGAAAAAAAAA"/>
              </a:ext>
            </a:extLst>
          </p:cNvSpPr>
          <p:nvPr>
            <p:ph type="title"/>
          </p:nvPr>
        </p:nvSpPr>
        <p:spPr>
          <a:xfrm>
            <a:off x="609600" y="273050"/>
            <a:ext cx="4011295" cy="1162050"/>
          </a:xfrm>
        </p:spPr>
        <p:txBody>
          <a:bodyPr vert="horz" wrap="square" numCol="1" spcCol="215900" anchor="b">
            <a:prstTxWarp prst="textNoShape">
              <a:avLst/>
            </a:prstTxWarp>
          </a:bodyPr>
          <a:lstStyle>
            <a:lvl1pPr algn="l">
              <a:defRPr sz="2000" b="1" cap="none"/>
            </a:lvl1pPr>
          </a:lstStyle>
          <a:p>
            <a:pPr/>
            <a:r>
              <a:t>Click to edit Master title style</a:t>
            </a:r>
          </a:p>
        </p:txBody>
      </p:sp>
      <p:sp>
        <p:nvSpPr>
          <p:cNvPr id="3" name="SlideText2"/>
          <p:cNvSpPr>
            <a:spLocks noGrp="1" noChangeArrowheads="1"/>
            <a:extLst>
              <a:ext uri="smNativeData">
                <pr:smNativeData xmlns:pr="smNativeData" xmlns="smNativeData" val="SMDATA_15_HHR9Z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Ux0AAK4BAABARwAAsCUAABAAAAAmAAAACAAAAAGAAAAAAAAA"/>
              </a:ext>
            </a:extLst>
          </p:cNvSpPr>
          <p:nvPr>
            <p:ph idx="1"/>
          </p:nvPr>
        </p:nvSpPr>
        <p:spPr>
          <a:xfrm>
            <a:off x="4766945" y="273050"/>
            <a:ext cx="6815455" cy="5853430"/>
          </a:xfrm>
        </p:spPr>
        <p:txBody>
          <a:bodyPr/>
          <a:lstStyle>
            <a:lvl1pPr>
              <a:defRPr sz="3200" cap="none"/>
            </a:lvl1pPr>
            <a:lvl2pPr>
              <a:defRPr sz="2800" cap="none"/>
            </a:lvl2pPr>
            <a:lvl3pPr>
              <a:defRPr sz="2400" cap="none"/>
            </a:lvl3pPr>
            <a:lvl4pPr>
              <a:defRPr sz="2000" cap="none"/>
            </a:lvl4pPr>
            <a:lvl5pPr>
              <a:defRPr sz="2000" cap="none"/>
            </a:lvl5pPr>
            <a:lvl6pPr>
              <a:defRPr sz="2000" cap="none"/>
            </a:lvl6pPr>
            <a:lvl7pPr>
              <a:defRPr sz="2000" cap="none"/>
            </a:lvl7pPr>
            <a:lvl8pPr>
              <a:defRPr sz="2000" cap="none"/>
            </a:lvl8pPr>
            <a:lvl9pPr>
              <a:defRPr sz="2000" cap="none"/>
            </a:lvl9pPr>
          </a:lstStyle>
          <a:p>
            <a:pPr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SlideText1"/>
          <p:cNvSpPr>
            <a:spLocks noGrp="1" noChangeArrowheads="1"/>
            <a:extLst>
              <a:ext uri="smNativeData">
                <pr:smNativeData xmlns:pr="smNativeData" xmlns="smNativeData" val="SMDATA_15_HHR9Z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NQIAABtHAAAsCUAABAAAAAmAAAACAAAAAGAAAAAAAAA"/>
              </a:ext>
            </a:extLst>
          </p:cNvSpPr>
          <p:nvPr>
            <p:ph idx="2"/>
          </p:nvPr>
        </p:nvSpPr>
        <p:spPr>
          <a:xfrm>
            <a:off x="609600" y="1435100"/>
            <a:ext cx="4011295" cy="4691380"/>
          </a:xfrm>
        </p:spPr>
        <p:txBody>
          <a:bodyPr/>
          <a:lstStyle>
            <a:lvl1pPr marL="0" indent="0">
              <a:buNone/>
              <a:defRPr sz="1400" cap="none"/>
            </a:lvl1pPr>
            <a:lvl2pPr marL="457200" indent="0">
              <a:buNone/>
              <a:defRPr sz="1200" cap="none"/>
            </a:lvl2pPr>
            <a:lvl3pPr marL="914400" indent="0">
              <a:buNone/>
              <a:defRPr sz="1000" cap="none"/>
            </a:lvl3pPr>
            <a:lvl4pPr marL="1371600" indent="0">
              <a:buNone/>
              <a:defRPr sz="900" cap="none"/>
            </a:lvl4pPr>
            <a:lvl5pPr marL="1828800" indent="0">
              <a:buNone/>
              <a:defRPr sz="900" cap="none"/>
            </a:lvl5pPr>
            <a:lvl6pPr marL="2286000" indent="0">
              <a:buNone/>
              <a:defRPr sz="900" cap="none"/>
            </a:lvl6pPr>
            <a:lvl7pPr marL="2743200" indent="0">
              <a:buNone/>
              <a:defRPr sz="900" cap="none"/>
            </a:lvl7pPr>
            <a:lvl8pPr marL="3200400" indent="0">
              <a:buNone/>
              <a:defRPr sz="900" cap="none"/>
            </a:lvl8pPr>
            <a:lvl9pPr marL="3657600" indent="0">
              <a:buNone/>
              <a:defRPr sz="900" cap="none"/>
            </a:lvl9pPr>
          </a:lstStyle>
          <a:p>
            <a:pPr/>
            <a:r>
              <a:t>Click to edit Master text styles</a:t>
            </a:r>
          </a:p>
        </p:txBody>
      </p:sp>
      <p:sp>
        <p:nvSpPr>
          <p:cNvPr id="5" name="DateTimeArea1"/>
          <p:cNvSpPr>
            <a:spLocks noGrp="1" noChangeArrowheads="1"/>
            <a:extLst>
              <a:ext uri="smNativeData">
                <pr:smNativeData xmlns:pr="smNativeData" xmlns="smNativeData" val="SMDATA_15_HHR9Z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BsnAAA/FQAAWSkAABAAAAAmAAAACAAAAAAAAAAAAAAA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5D72E528-66B0-2713-FECA-9046AB8408C5}" type="datetime1">
              <a:t/>
            </a:fld>
          </a:p>
        </p:txBody>
      </p:sp>
      <p:sp>
        <p:nvSpPr>
          <p:cNvPr id="6" name="FooterArea1"/>
          <p:cNvSpPr>
            <a:spLocks noGrp="1" noChangeArrowheads="1"/>
            <a:extLst>
              <a:ext uri="smNativeData">
                <pr:smNativeData xmlns:pr="smNativeData" xmlns="smNativeData" val="SMDATA_15_HHR9Z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HNwY0I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RkAABsnAABfMQAAWSk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</a:p>
        </p:txBody>
      </p:sp>
      <p:sp>
        <p:nvSpPr>
          <p:cNvPr id="7" name="SlideNumberArea1"/>
          <p:cNvSpPr>
            <a:spLocks noGrp="1" noChangeArrowheads="1"/>
            <a:extLst>
              <a:ext uri="smNativeData">
                <pr:smNativeData xmlns:pr="smNativeData" xmlns="smNativeData" val="SMDATA_15_HHR9Z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TUAABsnAABARwAAWSk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7AED3612-5C97-B8C0-D955-AA95781B2FFF}" type="slidenum">
              <a:t/>
            </a:fld>
          </a:p>
        </p:txBody>
      </p:sp>
    </p:spTree>
  </p:cSld>
  <p:clrMapOvr>
    <a:masterClrMapping/>
  </p:clrMapOvr>
  <p:hf hdr="0" ftr="0"/>
</p:sldLayout>
</file>

<file path=ppt/slideLayouts/slideLayout9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pic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5_HHR9ZxMAAAAlAAAAZAAAAA8BAAAAkAAAAEgAAACQAAAASAAAAAAAAAAC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sw4AAIgdAACzOwAABCEAABAAAAAmAAAACAAAAIGAAAAAAAAA"/>
              </a:ext>
            </a:extLst>
          </p:cNvSpPr>
          <p:nvPr>
            <p:ph type="title"/>
          </p:nvPr>
        </p:nvSpPr>
        <p:spPr>
          <a:xfrm>
            <a:off x="2389505" y="4800600"/>
            <a:ext cx="7315200" cy="566420"/>
          </a:xfrm>
        </p:spPr>
        <p:txBody>
          <a:bodyPr vert="horz" wrap="square" numCol="1" spcCol="215900" anchor="b">
            <a:prstTxWarp prst="textNoShape">
              <a:avLst/>
            </a:prstTxWarp>
          </a:bodyPr>
          <a:lstStyle>
            <a:lvl1pPr algn="l">
              <a:defRPr sz="2000" b="1" cap="none"/>
            </a:lvl1pPr>
          </a:lstStyle>
          <a:p>
            <a:pPr/>
            <a:r>
              <a:t>Click to edit Master title style</a:t>
            </a:r>
          </a:p>
        </p:txBody>
      </p:sp>
      <p:sp>
        <p:nvSpPr>
          <p:cNvPr id="3" name="SlideText2"/>
          <p:cNvSpPr>
            <a:spLocks noGrp="1" noChangeArrowheads="1"/>
            <a:extLst>
              <a:ext uri="smNativeData">
                <pr:smNativeData xmlns:pr="smNativeData" xmlns="smNativeData" val="SMDATA_15_HHR9Z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sw4AAMYDAACzOwAAFh0AABAAAAAmAAAACAAAAAGAAAAAAAAA"/>
              </a:ext>
            </a:extLst>
          </p:cNvSpPr>
          <p:nvPr>
            <p:ph idx="1"/>
          </p:nvPr>
        </p:nvSpPr>
        <p:spPr>
          <a:xfrm>
            <a:off x="2389505" y="613410"/>
            <a:ext cx="7315200" cy="4114800"/>
          </a:xfrm>
        </p:spPr>
        <p:txBody>
          <a:bodyPr/>
          <a:lstStyle>
            <a:lvl1pPr marL="0" indent="0">
              <a:buNone/>
              <a:defRPr sz="3200" cap="none"/>
            </a:lvl1pPr>
            <a:lvl2pPr marL="457200" indent="0">
              <a:buNone/>
              <a:defRPr sz="2800" cap="none"/>
            </a:lvl2pPr>
            <a:lvl3pPr marL="914400" indent="0">
              <a:buNone/>
              <a:defRPr sz="2400" cap="none"/>
            </a:lvl3pPr>
            <a:lvl4pPr marL="1371600" indent="0">
              <a:buNone/>
              <a:defRPr sz="2000" cap="none"/>
            </a:lvl4pPr>
            <a:lvl5pPr marL="1828800" indent="0">
              <a:buNone/>
              <a:defRPr sz="2000" cap="none"/>
            </a:lvl5pPr>
            <a:lvl6pPr marL="2286000" indent="0">
              <a:buNone/>
              <a:defRPr sz="2000" cap="none"/>
            </a:lvl6pPr>
            <a:lvl7pPr marL="2743200" indent="0">
              <a:buNone/>
              <a:defRPr sz="2000" cap="none"/>
            </a:lvl7pPr>
            <a:lvl8pPr marL="3200400" indent="0">
              <a:buNone/>
              <a:defRPr sz="2000" cap="none"/>
            </a:lvl8pPr>
            <a:lvl9pPr marL="3657600" indent="0">
              <a:buNone/>
              <a:defRPr sz="2000" cap="none"/>
            </a:lvl9pPr>
          </a:lstStyle>
          <a:p>
            <a:pPr/>
            <a:r>
              <a:t>Click to edit Master text styles</a:t>
            </a:r>
          </a:p>
        </p:txBody>
      </p:sp>
      <p:sp>
        <p:nvSpPr>
          <p:cNvPr id="4" name="SlideText1"/>
          <p:cNvSpPr>
            <a:spLocks noGrp="1" noChangeArrowheads="1"/>
            <a:extLst>
              <a:ext uri="smNativeData">
                <pr:smNativeData xmlns:pr="smNativeData" xmlns="smNativeData" val="SMDATA_15_HHR9Z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sw4AAAQhAACzOwAA+CUAABAAAAAmAAAACAAAAAGAAAAAAAAA"/>
              </a:ext>
            </a:extLst>
          </p:cNvSpPr>
          <p:nvPr>
            <p:ph idx="2"/>
          </p:nvPr>
        </p:nvSpPr>
        <p:spPr>
          <a:xfrm>
            <a:off x="2389505" y="5367020"/>
            <a:ext cx="7315200" cy="805180"/>
          </a:xfrm>
        </p:spPr>
        <p:txBody>
          <a:bodyPr/>
          <a:lstStyle>
            <a:lvl1pPr marL="0" indent="0">
              <a:buNone/>
              <a:defRPr sz="1400" cap="none"/>
            </a:lvl1pPr>
            <a:lvl2pPr marL="457200" indent="0">
              <a:buNone/>
              <a:defRPr sz="1200" cap="none"/>
            </a:lvl2pPr>
            <a:lvl3pPr marL="914400" indent="0">
              <a:buNone/>
              <a:defRPr sz="1000" cap="none"/>
            </a:lvl3pPr>
            <a:lvl4pPr marL="1371600" indent="0">
              <a:buNone/>
              <a:defRPr sz="900" cap="none"/>
            </a:lvl4pPr>
            <a:lvl5pPr marL="1828800" indent="0">
              <a:buNone/>
              <a:defRPr sz="900" cap="none"/>
            </a:lvl5pPr>
            <a:lvl6pPr marL="2286000" indent="0">
              <a:buNone/>
              <a:defRPr sz="900" cap="none"/>
            </a:lvl6pPr>
            <a:lvl7pPr marL="2743200" indent="0">
              <a:buNone/>
              <a:defRPr sz="900" cap="none"/>
            </a:lvl7pPr>
            <a:lvl8pPr marL="3200400" indent="0">
              <a:buNone/>
              <a:defRPr sz="900" cap="none"/>
            </a:lvl8pPr>
            <a:lvl9pPr marL="3657600" indent="0">
              <a:buNone/>
              <a:defRPr sz="900" cap="none"/>
            </a:lvl9pPr>
          </a:lstStyle>
          <a:p>
            <a:pPr/>
            <a:r>
              <a:t>Click to edit Master text styles</a:t>
            </a:r>
          </a:p>
        </p:txBody>
      </p:sp>
      <p:sp>
        <p:nvSpPr>
          <p:cNvPr id="5" name="DateTimeArea1"/>
          <p:cNvSpPr>
            <a:spLocks noGrp="1" noChangeArrowheads="1"/>
            <a:extLst>
              <a:ext uri="smNativeData">
                <pr:smNativeData xmlns:pr="smNativeData" xmlns="smNativeData" val="SMDATA_15_HHR9Z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BsnAAA/FQAAWSkAABAAAAAmAAAACAAAAAAAAAAAAAAA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0641EB64-2AEB-141D-A5F9-DC48A5B75389}" type="datetime1">
              <a:t/>
            </a:fld>
          </a:p>
        </p:txBody>
      </p:sp>
      <p:sp>
        <p:nvSpPr>
          <p:cNvPr id="6" name="FooterArea1"/>
          <p:cNvSpPr>
            <a:spLocks noGrp="1" noChangeArrowheads="1"/>
            <a:extLst>
              <a:ext uri="smNativeData">
                <pr:smNativeData xmlns:pr="smNativeData" xmlns="smNativeData" val="SMDATA_15_HHR9Z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RkAABsnAABfMQAAWSk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</a:p>
        </p:txBody>
      </p:sp>
      <p:sp>
        <p:nvSpPr>
          <p:cNvPr id="7" name="SlideNumberArea1"/>
          <p:cNvSpPr>
            <a:spLocks noGrp="1" noChangeArrowheads="1"/>
            <a:extLst>
              <a:ext uri="smNativeData">
                <pr:smNativeData xmlns:pr="smNativeData" xmlns="smNativeData" val="SMDATA_15_HHR9Z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TUAABsnAABARwAAWSk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561E1A8D-C3BB-4BEC-F5A6-35B954E80360}" type="slidenum">
              <a:t/>
            </a:fld>
          </a:p>
        </p:txBody>
      </p:sp>
    </p:spTree>
  </p:cSld>
  <p:clrMapOvr>
    <a:masterClrMapping/>
  </p:clrMapOvr>
  <p:hf hdr="0" ftr="0"/>
</p:sldLayout>
</file>

<file path=ppt/slideLayouts/slideLayout10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vertTx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5_HHR9Z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G49Ij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LABAABARwAAuAgAABAAAAAmAAAACAAAAAAAAAAAAAAA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/>
            <a:r>
              <a:t>Click to edit Master title style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xmlns="smNativeData" val="SMDATA_15_HHR9ZxMAAAAlAAAAZAAAAA8BAAAAkAAAAEgAAACQAAAASAAAAAAAAAAAAAAAAQ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NgJAABARwAAsCUAABAAAAAmAAAACAAAAAIAAAAAAAAA"/>
              </a:ext>
            </a:extLst>
          </p:cNvSpPr>
          <p:nvPr>
            <p:ph idx="1"/>
          </p:nvPr>
        </p:nvSpPr>
        <p:spPr/>
        <p:txBody>
          <a:bodyPr vert="vert" wrap="square" numCol="1" spcCol="215900" anchor="t">
            <a:prstTxWarp prst="textNoShape">
              <a:avLst/>
            </a:prstTxWarp>
          </a:bodyPr>
          <a:lstStyle/>
          <a:p>
            <a:pPr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DateTimeArea1"/>
          <p:cNvSpPr>
            <a:spLocks noGrp="1" noChangeArrowheads="1"/>
            <a:extLst>
              <a:ext uri="smNativeData">
                <pr:smNativeData xmlns:pr="smNativeData" xmlns="smNativeData" val="SMDATA_15_HHR9Z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BsnAAA/FQAAWSkAABAAAAAmAAAACAAAAAAAAAAAAAAA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6FE46C36-7882-B19A-CC5C-8ECF22123ADB}" type="datetime1">
              <a:t/>
            </a:fld>
          </a:p>
        </p:txBody>
      </p:sp>
      <p:sp>
        <p:nvSpPr>
          <p:cNvPr id="5" name="FooterArea1"/>
          <p:cNvSpPr>
            <a:spLocks noGrp="1" noChangeArrowheads="1"/>
            <a:extLst>
              <a:ext uri="smNativeData">
                <pr:smNativeData xmlns:pr="smNativeData" xmlns="smNativeData" val="SMDATA_15_HHR9Z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GE6c3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RkAABsnAABfMQAAWSk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</a:p>
        </p:txBody>
      </p:sp>
      <p:sp>
        <p:nvSpPr>
          <p:cNvPr id="6" name="SlideNumberArea1"/>
          <p:cNvSpPr>
            <a:spLocks noGrp="1" noChangeArrowheads="1"/>
            <a:extLst>
              <a:ext uri="smNativeData">
                <pr:smNativeData xmlns:pr="smNativeData" xmlns="smNativeData" val="SMDATA_15_HHR9Z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TUAABsnAABARwAAWSk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21D3B241-0FCC-8644-826B-F911FC2574AC}" type="slidenum">
              <a:t/>
            </a:fld>
          </a:p>
        </p:txBody>
      </p:sp>
    </p:spTree>
  </p:cSld>
  <p:clrMapOvr>
    <a:masterClrMapping/>
  </p:clrMapOvr>
  <p:hf hdr="0" ftr="0"/>
</p:sldLayout>
</file>

<file path=ppt/slideLayouts/slideLayout11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vertTitleAndTx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5_HHR9ZxMAAAAlAAAAZAAAAA8BAAAAkAAAAEgAAACQAAAASAAAAAAAAAACAAAAAQ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YDYAALABAABARwAAsCUAABAAAAAmAAAACAAAAIMAAAAAAAAA"/>
              </a:ext>
            </a:extLst>
          </p:cNvSpPr>
          <p:nvPr>
            <p:ph type="title"/>
          </p:nvPr>
        </p:nvSpPr>
        <p:spPr>
          <a:xfrm>
            <a:off x="8839200" y="274320"/>
            <a:ext cx="2743200" cy="5852160"/>
          </a:xfrm>
        </p:spPr>
        <p:txBody>
          <a:bodyPr vert="vert" wrap="square" numCol="1" spcCol="215900" anchor="b">
            <a:prstTxWarp prst="textNoShape">
              <a:avLst/>
            </a:prstTxWarp>
          </a:bodyPr>
          <a:lstStyle/>
          <a:p>
            <a:pPr/>
            <a:r>
              <a:t>Click to edit Master title style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xmlns="smNativeData" val="SMDATA_15_HHR9ZxMAAAAlAAAAZAAAAA8BAAAAkAAAAEgAAACQAAAASAAAAAAAAAAAAAAAAQ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LABAAAfNQAAsCUAABAAAAAmAAAACAAAAAMAAAAAAAAA"/>
              </a:ext>
            </a:extLst>
          </p:cNvSpPr>
          <p:nvPr>
            <p:ph idx="1"/>
          </p:nvPr>
        </p:nvSpPr>
        <p:spPr>
          <a:xfrm>
            <a:off x="609600" y="274320"/>
            <a:ext cx="8025765" cy="5852160"/>
          </a:xfrm>
        </p:spPr>
        <p:txBody>
          <a:bodyPr vert="vert" wrap="square" numCol="1" spcCol="215900" anchor="t">
            <a:prstTxWarp prst="textNoShape">
              <a:avLst/>
            </a:prstTxWarp>
          </a:bodyPr>
          <a:lstStyle/>
          <a:p>
            <a:pPr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DateTimeArea1"/>
          <p:cNvSpPr>
            <a:spLocks noGrp="1" noChangeArrowheads="1"/>
            <a:extLst>
              <a:ext uri="smNativeData">
                <pr:smNativeData xmlns:pr="smNativeData" xmlns="smNativeData" val="SMDATA_15_HHR9Z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BsnAAA/FQAAWSkAABAAAAAmAAAACAAAAAAAAAAAAAAA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76BD228A-C49B-E8D4-D505-32816C4B2367}" type="datetime1">
              <a:t/>
            </a:fld>
          </a:p>
        </p:txBody>
      </p:sp>
      <p:sp>
        <p:nvSpPr>
          <p:cNvPr id="5" name="FooterArea1"/>
          <p:cNvSpPr>
            <a:spLocks noGrp="1" noChangeArrowheads="1"/>
            <a:extLst>
              <a:ext uri="smNativeData">
                <pr:smNativeData xmlns:pr="smNativeData" xmlns="smNativeData" val="SMDATA_15_HHR9Z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RkAABsnAABfMQAAWSk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</a:p>
        </p:txBody>
      </p:sp>
      <p:sp>
        <p:nvSpPr>
          <p:cNvPr id="6" name="SlideNumberArea1"/>
          <p:cNvSpPr>
            <a:spLocks noGrp="1" noChangeArrowheads="1"/>
            <a:extLst>
              <a:ext uri="smNativeData">
                <pr:smNativeData xmlns:pr="smNativeData" xmlns="smNativeData" val="SMDATA_15_HHR9Z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TUAABsnAABARwAAWSk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69444756-1884-11B1-CAFC-EEE409B23CBB}" type="slidenum">
              <a:t/>
            </a:fld>
          </a:p>
        </p:txBody>
      </p:sp>
    </p:spTree>
  </p:cSld>
  <p:clrMapOvr>
    <a:masterClrMapping/>
  </p:clrMapOvr>
  <p:hf hdr="0" ftr="0"/>
</p:sldLayout>
</file>

<file path=ppt/slideMasters/_rels/slideMaster1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>
  <p:cSld name="Оформление по умолчанию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5_HHR9Z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HsAf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LABAABARwAAuAgAABAAAAAmAAAACAAAAP//////////"/>
              </a:ext>
            </a:extLst>
          </p:cNvSpPr>
          <p:nvPr>
            <p:ph type="title"/>
          </p:nvPr>
        </p:nvSpPr>
        <p:spPr>
          <a:xfrm>
            <a:off x="609600" y="274320"/>
            <a:ext cx="10972800" cy="11430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ctr">
            <a:prstTxWarp prst="textNoShape">
              <a:avLst/>
            </a:prstTxWarp>
          </a:bodyPr>
          <a:lstStyle/>
          <a:p>
            <a:pPr/>
            <a:r>
              <a:t>Click to edit Master title style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xmlns="smNativeData" val="SMDATA_15_HHR9Z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HsAf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NgJAABARwAAsCUAABAAAAAmAAAACAAAAP//////////"/>
              </a:ext>
            </a:extLst>
          </p:cNvSpPr>
          <p:nvPr>
            <p:ph type="body"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>
            <a:prstTxWarp prst="textNoShape">
              <a:avLst/>
            </a:prstTxWarp>
          </a:bodyPr>
          <a:lstStyle/>
          <a:p>
            <a:pPr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DateTimeArea1"/>
          <p:cNvSpPr>
            <a:spLocks noGrp="1" noChangeArrowheads="1"/>
            <a:extLst>
              <a:ext uri="smNativeData">
                <pr:smNativeData xmlns:pr="smNativeData" xmlns="smNativeData" val="SMDATA_15_HHR9Z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HsAf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BsnAAA/FQAAWSkAABAAAAAmAAAACAAAAP//////////"/>
              </a:ext>
            </a:extLst>
          </p:cNvSpPr>
          <p:nvPr>
            <p:ph type="dt" sz="quarter" idx="2"/>
          </p:nvPr>
        </p:nvSpPr>
        <p:spPr>
          <a:xfrm>
            <a:off x="609600" y="6356985"/>
            <a:ext cx="2844165" cy="36449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ctr">
            <a:prstTxWarp prst="textNoShape">
              <a:avLst/>
            </a:prstTxWarp>
          </a:bodyPr>
          <a:lstStyle>
            <a:lvl1pPr algn="l">
              <a:defRPr sz="1200" cap="none"/>
            </a:lvl1pPr>
          </a:lstStyle>
          <a:p>
            <a:pPr/>
            <a:fld id="{1360F2A0-EEFE-3504-B0D8-1851BC96464D}" type="datetime1">
              <a:t/>
            </a:fld>
          </a:p>
        </p:txBody>
      </p:sp>
      <p:sp>
        <p:nvSpPr>
          <p:cNvPr id="5" name="FooterArea1"/>
          <p:cNvSpPr>
            <a:spLocks noGrp="1" noChangeArrowheads="1"/>
            <a:extLst>
              <a:ext uri="smNativeData">
                <pr:smNativeData xmlns:pr="smNativeData" xmlns="smNativeData" val="SMDATA_15_HHR9Z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RkAABsnAABfMQAAWSkAABAAAAAmAAAACAAAAP//////////"/>
              </a:ext>
            </a:extLst>
          </p:cNvSpPr>
          <p:nvPr>
            <p:ph type="ftr" sz="quarter" idx="3"/>
          </p:nvPr>
        </p:nvSpPr>
        <p:spPr>
          <a:xfrm>
            <a:off x="4166235" y="6356985"/>
            <a:ext cx="3859530" cy="36449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ctr">
            <a:prstTxWarp prst="textNoShape">
              <a:avLst/>
            </a:prstTxWarp>
          </a:bodyPr>
          <a:lstStyle>
            <a:lvl1pPr algn="ctr">
              <a:defRPr sz="1200" cap="none"/>
            </a:lvl1pPr>
          </a:lstStyle>
          <a:p>
            <a:pPr/>
          </a:p>
        </p:txBody>
      </p:sp>
      <p:sp>
        <p:nvSpPr>
          <p:cNvPr id="6" name="SlideNumberArea1"/>
          <p:cNvSpPr>
            <a:spLocks noGrp="1" noChangeArrowheads="1"/>
            <a:extLst>
              <a:ext uri="smNativeData">
                <pr:smNativeData xmlns:pr="smNativeData" xmlns="smNativeData" val="SMDATA_15_HHR9Z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P////8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TUAABsnAABARwAAWSkAABAAAAAmAAAACAAAAP//////////"/>
              </a:ext>
            </a:extLst>
          </p:cNvSpPr>
          <p:nvPr>
            <p:ph type="sldNum" sz="quarter" idx="4"/>
          </p:nvPr>
        </p:nvSpPr>
        <p:spPr>
          <a:xfrm>
            <a:off x="8738235" y="6356985"/>
            <a:ext cx="2844165" cy="36449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ctr">
            <a:prstTxWarp prst="textNoShape">
              <a:avLst/>
            </a:prstTxWarp>
          </a:bodyPr>
          <a:lstStyle>
            <a:lvl1pPr algn="r">
              <a:defRPr sz="1200" cap="none"/>
            </a:lvl1pPr>
          </a:lstStyle>
          <a:p>
            <a:pPr/>
            <a:fld id="{45422E41-0FA8-17D8-E6FA-F98D60B410AC}" type="slidenum">
              <a:t/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marR="0" indent="0" algn="ctr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4400" b="0" i="0" u="none" strike="noStrike" kern="1" cap="none" spc="0" baseline="0">
          <a:solidFill>
            <a:schemeClr val="tx2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1pPr>
      <a:lvl2pPr marL="4572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2pPr>
      <a:lvl3pPr marL="9144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3pPr>
      <a:lvl4pPr marL="13716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4pPr>
      <a:lvl5pPr marL="18288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5pPr>
      <a:lvl6pPr marL="22860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6pPr>
      <a:lvl7pPr marL="27432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7pPr>
      <a:lvl8pPr marL="32004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8pPr>
      <a:lvl9pPr marL="36576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9pPr>
    </p:titleStyle>
    <p:bodyStyle>
      <a:lvl1pPr marL="342900" marR="0" indent="-34290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32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1pPr>
      <a:lvl2pPr marL="742950" marR="0" indent="-28575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–"/>
        <a:tabLst/>
        <a:defRPr sz="2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2pPr>
      <a:lvl3pPr marL="1143000" marR="0" indent="-22860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24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3pPr>
      <a:lvl4pPr marL="1600200" marR="0" indent="-22860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–"/>
        <a:tabLst/>
        <a:defRPr sz="20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4pPr>
      <a:lvl5pPr marL="2057400" marR="0" indent="-22860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»"/>
        <a:tabLst/>
        <a:defRPr sz="20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5pPr>
      <a:lvl6pPr marL="2514600" marR="0" indent="-22860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20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6pPr>
      <a:lvl7pPr marL="2971800" marR="0" indent="-22860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20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7pPr>
      <a:lvl8pPr marL="3429000" marR="0" indent="-22860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20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8pPr>
      <a:lvl9pPr marL="3886200" marR="0" indent="-22860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20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9pPr>
    </p:bodyStyle>
    <p:otherStyle>
      <a:lvl1pPr marL="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1pPr>
      <a:lvl2pPr marL="4572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2pPr>
      <a:lvl3pPr marL="9144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3pPr>
      <a:lvl4pPr marL="13716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4pPr>
      <a:lvl5pPr marL="18288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5pPr>
      <a:lvl6pPr marL="22860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6pPr>
      <a:lvl7pPr marL="27432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7pPr>
      <a:lvl8pPr marL="32004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8pPr>
      <a:lvl9pPr marL="36576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9pPr>
    </p:otherStyle>
  </p:txStyles>
</p:sldMaster>
</file>

<file path=ppt/slides/_rels/slide1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3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eg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4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6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</file>

<file path=ppt/slides/_rels/slide7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video" Target="/Users/camilabaymuradova/Downloads/&#1054;&#1090;&#1082;&#1088;&#1099;&#1090;&#1080;&#1077; &#1092;&#1086;&#1090;&#1086;&#1074;&#1099;&#1089;&#1090;&#1072;&#1074;&#1082;&#1080; &amp;quot;&#1042;&#1079;&#1075;&#1083;&#1103;&#1076; &#1055;&#1086;&#1082;&#1086;&#1083;&#1077;&#1085;&#1080;&#1081;&amp;quot; 20.02.2024.mp4" TargetMode="External"/><Relationship Id="rId3" Type="http://schemas.openxmlformats.org/officeDocument/2006/relationships/image" Target="../media/image5.jpeg"/></Relationships>
</file>

<file path=ppt/slides/_rels/slide8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video" Target="/Users/camilabaymuradova/Downloads/&#1056;&#1054;&#1054; &amp;quot;&#1057;&#1086;&#1086;&#1090;&#1077;&#1095;&#1077;&#1089;&#1090;&#1074;&#1077;&#1085;&#1085;&#1080;&#1082;&#1080;&amp;quot;.mp4" TargetMode="External"/><Relationship Id="rId3" Type="http://schemas.openxmlformats.org/officeDocument/2006/relationships/image" Target="../media/image6.jpeg"/></Relationships>
</file>

<file path=ppt/slides/_rels/slide9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video" Target="/Users/camilabaymuradova/Downloads/&#1052;&#1077;&#1078;&#1076;&#1091;&#1085;&#1072;&#1088;&#1086;&#1076;&#1085;&#1099;&#1081; &#1082;&#1072;&#1088;&#1080;&#1083;&#1100;&#1086;&#1085;&#1085;&#1099;&#1081; &#1092;&#1077;&#1089;&#1090;&#1080;&#1074;&#1072;&#1083;&#1100; &#171;&#1052;&#1091;&#1079;&#1099;&#1082;&#1072; &#1085;&#1072;&#1076; &#1075;&#1086;&#1088;&#1086;&#1076;&#1086;&#1084;&#187;.mp4" TargetMode="External"/><Relationship Id="rId3" Type="http://schemas.openxmlformats.org/officeDocument/2006/relationships/image" Target="../media/image7.jpeg"/></Relationships>
</file>

<file path=ppt/slides/_rels/slide10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video" Target="/Users/camilabaymuradova/Downloads/&#1040;&#1082;&#1094;&#1080;&#1103; &#1087;&#1086; &#1088;&#1072;&#1079;&#1076;&#1072;&#1095;&#1077; &#1043;&#1077;&#1086;&#1088;&#1075;&#1080;&#1077;&#1074;&#1089;&#1082;&#1080;&#1093; &#1083;&#1077;&#1085;&#1090; 07.05.2023.mp4" TargetMode="External"/><Relationship Id="rId3" Type="http://schemas.openxmlformats.org/officeDocument/2006/relationships/image" Target="../media/image8.jpeg"/></Relationships>
</file>

<file path=ppt/slides/_rels/slide11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video" Target="/Users/camilabaymuradova/Downloads/ &#1056;&#1054;&#1054; &amp;quot;&#1057;&#1054;&#1054;&#1058;&#1045;&#1063;&#1045;&#1057;&#1058;&#1042;&#1045;&#1053;&#1053;&#1048;&#1050;&#1048;&amp;quot;.mp4" TargetMode="External"/><Relationship Id="rId3" Type="http://schemas.openxmlformats.org/officeDocument/2006/relationships/image" Target="../media/image9.jpeg"/></Relationships>
</file>

<file path=ppt/slides/_rels/slide12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1.png"/><Relationship Id="rId4" Type="http://schemas.openxmlformats.org/officeDocument/2006/relationships/hyperlink" Target="mailto:sootechestvennikispb@yandex.ru" TargetMode="External"/><Relationship Id="rId5" Type="http://schemas.openxmlformats.org/officeDocument/2006/relationships/image" Target="../media/image10.png"/></Relationships>
</file>

<file path=ppt/slides/slide1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bg>
      <p:bgPr>
        <a:solidFill>
          <a:srgbClr val="08349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5_HHR9Z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jAIAAAkLAADNOgAAThQAABAAAAAmAAAACAAAAAEAAAAAAAAA"/>
              </a:ext>
            </a:extLst>
          </p:cNvSpPr>
          <p:nvPr>
            <p:ph type="ctrTitle"/>
          </p:nvPr>
        </p:nvSpPr>
        <p:spPr>
          <a:xfrm>
            <a:off x="414020" y="1793875"/>
            <a:ext cx="9144635" cy="1506855"/>
          </a:xfrm>
        </p:spPr>
        <p:txBody>
          <a:bodyPr/>
          <a:lstStyle/>
          <a:p>
            <a:pPr marL="0" indent="0" algn="ctr">
              <a:lnSpc>
                <a:spcPts val="6000"/>
              </a:lnSpc>
              <a:buNone/>
              <a:defRPr lang="en-us" sz="4800" cap="none">
                <a:solidFill>
                  <a:srgbClr val="FFFFFF"/>
                </a:solidFill>
              </a:defRPr>
            </a:pPr>
            <a:r>
              <a:t>РОО «СООТЕЧЕСТВЕННИКИ»</a:t>
            </a:r>
          </a:p>
        </p:txBody>
      </p:sp>
      <p:sp>
        <p:nvSpPr>
          <p:cNvPr id="3" name="SlideSubtitle1"/>
          <p:cNvSpPr>
            <a:spLocks noGrp="1" noChangeArrowheads="1"/>
            <a:extLst>
              <a:ext uri="smNativeData">
                <pr:smNativeData xmlns:pr="smNativeData" xmlns="smNativeData" val="SMDATA_15_HHR9Z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8AIAAPQWAABwOwAA5h4AABAAAAAmAAAACAAAAAEAAAAAAAAA"/>
              </a:ext>
            </a:extLst>
          </p:cNvSpPr>
          <p:nvPr>
            <p:ph type="subTitle" idx="1"/>
          </p:nvPr>
        </p:nvSpPr>
        <p:spPr>
          <a:xfrm>
            <a:off x="477520" y="3731260"/>
            <a:ext cx="9184640" cy="1291590"/>
          </a:xfrm>
        </p:spPr>
        <p:txBody>
          <a:bodyPr/>
          <a:lstStyle/>
          <a:p>
            <a:pPr algn="ctr">
              <a:lnSpc>
                <a:spcPts val="3900"/>
              </a:lnSpc>
              <a:defRPr lang="en-us" sz="2400" i="1" cap="none">
                <a:solidFill>
                  <a:srgbClr val="FFFFFF"/>
                </a:solidFill>
              </a:defRPr>
            </a:pPr>
            <a:r>
              <a:t>Региональная общественная организация по взаимодействию</a:t>
            </a:r>
          </a:p>
          <a:p>
            <a:pPr algn="ctr">
              <a:lnSpc>
                <a:spcPts val="3900"/>
              </a:lnSpc>
              <a:defRPr lang="en-us" sz="2400" i="1" cap="none">
                <a:solidFill>
                  <a:srgbClr val="FFFFFF"/>
                </a:solidFill>
              </a:defRPr>
            </a:pPr>
            <a:r>
              <a:t>и поддержке русскоязычного населения «Соотечественники»</a:t>
            </a:r>
          </a:p>
        </p:txBody>
      </p:sp>
      <p:pic>
        <p:nvPicPr>
          <p:cNvPr id="4" name="Изображение3"/>
          <p:cNvPicPr>
            <a:picLocks noChangeAspect="1"/>
            <a:extLst>
              <a:ext uri="smNativeData">
                <pr:smNativeData xmlns:pr="smNativeData" xmlns="smNativeData" val="SMDATA_17_HHR9ZxMAAAAlAAAAEQAAAC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AAAAAAAAAAAAAAAAAAAAAAAAAABkAAAAZAAAAAAAAAAjAAAABAAAAGQAAAAXAAAAFAAAAAAAAAAAAAAA/38AAP9/AAAAAAAACQAAAAQAAABjdGl2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Lvg4wX///8BAAAAAAAAAAAAAAAAAAAAAAAAAAAAAAAAAAAAAAAAAAAAAAACf39/AICAgAPMzMwAwMD/AH9/fwAAAAAAAAAAAAAAAAD///8AAAAAACEAAAAYAAAAFAAAAEQ6AABkAAAARkkAAGcPAAAQAAAAJgAAAAgAAAD//////////w=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9471660" y="63500"/>
            <a:ext cx="2439670" cy="244030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5" name="Изображение2"/>
          <p:cNvPicPr>
            <a:picLocks noChangeAspect="1"/>
            <a:extLst>
              <a:ext uri="smNativeData">
                <pr:smNativeData xmlns:pr="smNativeData" xmlns="smNativeData" val="SMDATA_17_HHR9ZxMAAAAlAAAAEQAAAC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AAAAAGUdAAAAAAAAAAAAAAAAAABkAAAAZAAAAAAAAAAjAAAABAAAAGQAAAAXAAAAFAAAAAAAAAAAAAAA/38AAP9/AAAAAAAACQAAAAQAAAAwx+UD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Lvg4wX///8BAAAAAAAAAAAAAAAAAAAAAAAAAAAAAAAAAAAAAAAAAAAAAAACf39/AICAgAPMzMwAwMD/AH9/fwAAAAAAAAAAAAAAAAD///8AAAAAACEAAAAYAAAAFAAAANP+//9kIgAAiTkAAI8qAAAQAAAAJgAAAAgAAAD//////////w=="/>
              </a:ext>
            </a:extLst>
          </p:cNvPicPr>
          <p:nvPr/>
        </p:nvPicPr>
        <p:blipFill>
          <a:blip r:embed="rId3"/>
          <a:srcRect l="0" t="75250" r="0" b="0"/>
          <a:stretch>
            <a:fillRect/>
          </a:stretch>
        </p:blipFill>
        <p:spPr>
          <a:xfrm>
            <a:off x="-191135" y="5590540"/>
            <a:ext cx="9544050" cy="132778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6" name="Изображение1"/>
          <p:cNvPicPr>
            <a:picLocks noChangeAspect="1"/>
            <a:extLst>
              <a:ext uri="smNativeData">
                <pr:smNativeData xmlns:pr="smNativeData" xmlns="smNativeData" val="SMDATA_17_HHR9ZxMAAAAlAAAAEQAAAC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2gcAAGUdAAAHEQ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Lvg4wX///8BAAAAAAAAAAAAAAAAAAAAAAAAAAAAAAAAAAAAAAAAAAAAAAACf39/AICAgAPMzMwAwMD/AH9/fwAAAAAAAAAAAAAAAAD///8AAAAAACEAAAAYAAAAFAAAAE85AABuIgAAnU4AAJkqAAAQAAAAJgAAAAgAAAD//////////w=="/>
              </a:ext>
            </a:extLst>
          </p:cNvPicPr>
          <p:nvPr/>
        </p:nvPicPr>
        <p:blipFill>
          <a:blip r:embed="rId3"/>
          <a:srcRect l="20100" t="75250" r="43590" b="0"/>
          <a:stretch>
            <a:fillRect/>
          </a:stretch>
        </p:blipFill>
        <p:spPr>
          <a:xfrm>
            <a:off x="9316085" y="5596890"/>
            <a:ext cx="3463290" cy="1327785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1"/>
          <p:cNvSpPr>
            <a:extLst>
              <a:ext uri="smNativeData">
                <pr:smNativeData xmlns:pr="smNativeData" xmlns="smNativeData" val="SMDATA_15_HHR9ZxMAAAAlAAAAZAAAAA8BAAAAkAAAAEgAAACQAAAASAAAAAAAAAAAAAAAAAAAAAEAAABQAAAAAAAAAAAA4D8AAAAAAADgPwAAAAAAAOA/AAAAAAAA4D8AAAAAAADgPwAAAAAAAOA/AAAAAAAA4D8AAAAAAADgPwAAAAAAAOA/AAAAAAAA4D8CAAAAjAAAAAEAAAAAAAAACDSTAP///wgAAAAAAAAAAAAAAAAAAAAAAAAAAAAAAAAAAAAAZAAAAAEAAABAAAAAAAAAAAAAAAAAAAAAAAAAAAAAAAAAAAAAAAAAAAAAAAAAAAAAAAAAAAAAAAAAAAAAAAAAAAAAAAAAAAAAAAAAAAAAAAAAAAAAAAAAAAAAAAAAAAAAFAAAADwAAAABAAAAAAAAAAg0kwA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GN0aXY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CDSTAP///wEAAAAAAAAAAAAAAAAAAAAAAAAAAAAAAAAAAAAAAAAAAAg0kwB/f38AgICAA8zMzADAwP8Af39/AAAAAAAAAAAAAAAAAAAAAAAAAAAAIQAAABgAAAAUAAAAAQAAAB7///90DwAAsysAABAAAAAmAAAACAAAAP//////////"/>
              </a:ext>
            </a:extLst>
          </p:cNvSpPr>
          <p:nvPr/>
        </p:nvSpPr>
        <p:spPr>
          <a:xfrm>
            <a:off x="635" y="-143510"/>
            <a:ext cx="2511425" cy="7247255"/>
          </a:xfrm>
          <a:prstGeom prst="rect">
            <a:avLst/>
          </a:prstGeom>
          <a:solidFill>
            <a:srgbClr val="083493"/>
          </a:solidFill>
          <a:ln w="12700" cap="flat" cmpd="sng" algn="ctr">
            <a:solidFill>
              <a:srgbClr val="083493"/>
            </a:solidFill>
            <a:prstDash val="solid"/>
            <a:headEnd type="none"/>
            <a:tailEnd type="none"/>
          </a:ln>
          <a:effectLst/>
        </p:spPr>
      </p:sp>
      <p:sp>
        <p:nvSpPr>
          <p:cNvPr id="3" name="SlideTitle1"/>
          <p:cNvSpPr>
            <a:spLocks noGrp="1" noChangeArrowheads="1"/>
            <a:extLst>
              <a:ext uri="smNativeData">
                <pr:smNativeData xmlns:pr="smNativeData" xmlns="smNativeData" val="SMDATA_15_HHR9Z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NxEAAMQBAAC3SQAAegsAABAAAAAmAAAACAAAAAEAAAAAAAAA"/>
              </a:ext>
            </a:extLst>
          </p:cNvSpPr>
          <p:nvPr>
            <p:ph type="ctrTitle"/>
          </p:nvPr>
        </p:nvSpPr>
        <p:spPr>
          <a:xfrm>
            <a:off x="2798445" y="287020"/>
            <a:ext cx="9184640" cy="1578610"/>
          </a:xfrm>
        </p:spPr>
        <p:txBody>
          <a:bodyPr/>
          <a:lstStyle/>
          <a:p>
            <a:pPr marL="0" indent="0" algn="ctr">
              <a:lnSpc>
                <a:spcPts val="6000"/>
              </a:lnSpc>
              <a:buNone/>
              <a:defRPr lang="en-us" sz="4800" cap="none">
                <a:solidFill>
                  <a:srgbClr val="000000"/>
                </a:solidFill>
              </a:defRPr>
            </a:pPr>
            <a:r>
              <a:t>«СООТЕЧЕСТВЕННИКИ»</a:t>
            </a:r>
          </a:p>
        </p:txBody>
      </p:sp>
      <p:sp>
        <p:nvSpPr>
          <p:cNvPr id="4" name="SlideSubtitle1"/>
          <p:cNvSpPr>
            <a:spLocks noGrp="1" noChangeArrowheads="1"/>
            <a:extLst>
              <a:ext uri="smNativeData">
                <pr:smNativeData xmlns:pr="smNativeData" xmlns="smNativeData" val="SMDATA_15_HHR9Z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NxEAAFULAAC3SQAA3x0AABAAAAAmAAAACAAAAAEAAAAAAAAA"/>
              </a:ext>
            </a:extLst>
          </p:cNvSpPr>
          <p:nvPr>
            <p:ph type="subTitle" idx="1"/>
          </p:nvPr>
        </p:nvSpPr>
        <p:spPr>
          <a:xfrm>
            <a:off x="2798445" y="1842135"/>
            <a:ext cx="9184640" cy="3013710"/>
          </a:xfrm>
        </p:spPr>
        <p:txBody>
          <a:bodyPr/>
          <a:lstStyle/>
          <a:p>
            <a:pPr algn="just">
              <a:lnSpc>
                <a:spcPts val="3900"/>
              </a:lnSpc>
              <a:defRPr lang="en-us" sz="2200" cap="none">
                <a:solidFill>
                  <a:srgbClr val="000000"/>
                </a:solidFill>
                <a:latin typeface="Favorit Book Pro" pitchFamily="0" charset="0"/>
                <a:ea typeface="Favorit Book Pro" pitchFamily="0" charset="0"/>
                <a:cs typeface="Favorit Book Pro" pitchFamily="0" charset="0"/>
              </a:defRPr>
            </a:pPr>
            <a:r>
              <a:t>Решение о создании Региональной общественной организации по взаимодействию и поддержке русскоязычного населения «Соотечественники» было принятно 20 ноября 2022 года.</a:t>
            </a:r>
          </a:p>
          <a:p>
            <a:pPr algn="just">
              <a:lnSpc>
                <a:spcPts val="3900"/>
              </a:lnSpc>
              <a:defRPr lang="en-us" sz="2200" cap="none">
                <a:solidFill>
                  <a:srgbClr val="000000"/>
                </a:solidFill>
                <a:latin typeface="Favorit Book Pro" pitchFamily="0" charset="0"/>
                <a:ea typeface="Favorit Book Pro" pitchFamily="0" charset="0"/>
                <a:cs typeface="Favorit Book Pro" pitchFamily="0" charset="0"/>
              </a:defRPr>
            </a:pPr>
          </a:p>
          <a:p>
            <a:pPr algn="just">
              <a:lnSpc>
                <a:spcPts val="3900"/>
              </a:lnSpc>
              <a:defRPr lang="en-us" sz="2200" cap="none">
                <a:solidFill>
                  <a:srgbClr val="000000"/>
                </a:solidFill>
                <a:latin typeface="Favorit Book Pro" pitchFamily="0" charset="0"/>
                <a:ea typeface="Favorit Book Pro" pitchFamily="0" charset="0"/>
                <a:cs typeface="Favorit Book Pro" pitchFamily="0" charset="0"/>
              </a:defRPr>
            </a:pPr>
            <a:r>
              <a:t>В основе лежит идея русской идентичности: организационное и духовное единение патриотов России вне зависимости от места их рождения и нацииональности.</a:t>
            </a:r>
          </a:p>
          <a:p>
            <a:pPr algn="ctr">
              <a:lnSpc>
                <a:spcPts val="3900"/>
              </a:lnSpc>
              <a:defRPr lang="en-us" sz="2200" cap="none">
                <a:latin typeface="Favorit Pro Book" pitchFamily="0" charset="0"/>
                <a:ea typeface="Favorit Pro Book" pitchFamily="0" charset="0"/>
                <a:cs typeface="Favorit Pro Book" pitchFamily="0" charset="0"/>
              </a:defRPr>
            </a:pPr>
          </a:p>
          <a:p>
            <a:pPr marL="0" indent="0" algn="l">
              <a:lnSpc>
                <a:spcPts val="3900"/>
              </a:lnSpc>
              <a:buNone/>
              <a:defRPr lang="en-us" sz="3000" cap="none">
                <a:solidFill>
                  <a:srgbClr val="000000"/>
                </a:solidFill>
                <a:latin typeface="Favorit Pro Book" pitchFamily="0" charset="0"/>
                <a:ea typeface="Favorit Pro Book" pitchFamily="0" charset="0"/>
                <a:cs typeface="Favorit Pro Book" pitchFamily="0" charset="0"/>
              </a:defRPr>
            </a:pPr>
          </a:p>
        </p:txBody>
      </p:sp>
      <p:pic>
        <p:nvPicPr>
          <p:cNvPr id="5" name="Изображение3"/>
          <p:cNvPicPr>
            <a:picLocks noChangeAspect="1"/>
            <a:extLst>
              <a:ext uri="smNativeData">
                <pr:smNativeData xmlns:pr="smNativeData" xmlns="smNativeData" val="SMDATA_17_HHR9ZxMAAAAlAAAAEQAAAC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Lvg4wX///8BAAAAAAAAAAAAAAAAAAAAAAAAAAAAAAAAAAAAAAAAAAAAAAACf39/AICAgAPMzMwAwMD/AH9/fwAAAAAAAAAAAAAAAAD///8AAAAAACEAAAAYAAAAFAAAAKwBAACFAQAAeQ4AAFIOAAAQAAAAJgAAAAgAAAD//////////w=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271780" y="247015"/>
            <a:ext cx="2080895" cy="208089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6" name="Изображение1"/>
          <p:cNvPicPr>
            <a:picLocks noChangeAspect="1"/>
            <a:extLst>
              <a:ext uri="smNativeData">
                <pr:smNativeData xmlns:pr="smNativeData" xmlns="smNativeData" val="SMDATA_17_HHR9ZxMAAAAlAAAAEQAAAC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AAAAAGUdAAAFHQ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Lvg4wX///8BAAAAAAAAAAAAAAAAAAAAAAAAAAAAAAAAAAAAAAAAAAAAAAACf39/AICAgAPMzMwAwMD/AH9/fwAAAAAAAAAAAAAAAAD///8AAAAAACEAAAAYAAAAFAAAAD4AAAAFIgAAVQ8AADAqAAAQAAAAJgAAAAgAAAD//////////w=="/>
              </a:ext>
            </a:extLst>
          </p:cNvPicPr>
          <p:nvPr/>
        </p:nvPicPr>
        <p:blipFill>
          <a:blip r:embed="rId3"/>
          <a:srcRect l="0" t="75250" r="74290" b="0"/>
          <a:stretch>
            <a:fillRect/>
          </a:stretch>
        </p:blipFill>
        <p:spPr>
          <a:xfrm>
            <a:off x="39370" y="5530215"/>
            <a:ext cx="2453005" cy="132778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7" name="Изображение2"/>
          <p:cNvPicPr>
            <a:picLocks noChangeAspect="1"/>
            <a:extLst>
              <a:ext uri="smNativeData">
                <pr:smNativeData xmlns:pr="smNativeData" xmlns="smNativeData" val="SMDATA_17_HHR9ZxMAAAAlAAAAEQAAAC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zBQAAN4IAAAAAAAAxBQAAAAAAABkAAAAZAAAAAAAAAAjAAAABAAAAGQAAAAXAAAAFAAAAAAAAAAAAAAA/38AAP9/AAAAAAAACQAAAAQAAAAwAD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Lvg4wX///8BAAAAAAAAAAAAAAAAAAAAAAAAAAAAAAAAAAAAAAAAAAAAAAACf39/AICAgAPMzMwAwMD/AH9/fwAAAAAAAAAAAAAAAAD///8AAAAAACEAAAAYAAAAFAAAAHUPAAC1IgAAQx4AAFUqAAAQAAAAJgAAAAgAAAD//////////w=="/>
              </a:ext>
            </a:extLst>
          </p:cNvPicPr>
          <p:nvPr/>
        </p:nvPicPr>
        <p:blipFill>
          <a:blip r:embed="rId4"/>
          <a:srcRect l="53240" t="22700" r="0" b="53160"/>
          <a:stretch>
            <a:fillRect/>
          </a:stretch>
        </p:blipFill>
        <p:spPr>
          <a:xfrm>
            <a:off x="2512695" y="5641975"/>
            <a:ext cx="2406650" cy="123952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8" name="Изображение4"/>
          <p:cNvPicPr>
            <a:picLocks noChangeAspect="1"/>
            <a:extLst>
              <a:ext uri="smNativeData">
                <pr:smNativeData xmlns:pr="smNativeData" xmlns="smNativeData" val="SMDATA_17_HHR9ZxMAAAAlAAAAEQAAAC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LAAAAN4IAAALAQAAxBQAAAAAAABkAAAAZAAAAAAAAAAjAAAABAAAAGQAAAAXAAAAFAAAAAAAAAAAAAAA/38AAP9/AAAAAAAACQAAAAQAAAAFABI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Lvg4wX///8BAAAAAAAAAAAAAAAAAAAAAAAAAAAAAAAAAAAAAAAAAAAAAAACf39/AICAgAPMzMwAwMD/AH9/fwAAAAAAAAAAAAAAAAD///8AAAAAACEAAAAYAAAAFAAAAKAdAACgIgAATDwAAEAqAAAQAAAAJgAAAAgAAAD//////////w=="/>
              </a:ext>
            </a:extLst>
          </p:cNvPicPr>
          <p:nvPr/>
        </p:nvPicPr>
        <p:blipFill>
          <a:blip r:embed="rId4"/>
          <a:srcRect l="440" t="22700" r="2670" b="53160"/>
          <a:stretch>
            <a:fillRect/>
          </a:stretch>
        </p:blipFill>
        <p:spPr>
          <a:xfrm>
            <a:off x="4815840" y="5628640"/>
            <a:ext cx="4986020" cy="123952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9" name="Изображение5"/>
          <p:cNvPicPr>
            <a:picLocks noChangeAspect="1"/>
            <a:extLst>
              <a:ext uri="smNativeData">
                <pr:smNativeData xmlns:pr="smNativeData" xmlns="smNativeData" val="SMDATA_17_HHR9ZxMAAAAlAAAAEQAAAC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LAAAAN4IAAAAFQAAxBQ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Lvg4wX///8BAAAAAAAAAAAAAAAAAAAAAAAAAAAAAAAAAAAAAAAAAAAAAAACf39/AICAgAPMzMwAwMD/AH9/fwAAAAAAAAAAAAAAAAD///8AAAAAACEAAAAYAAAAFAAAAGw8AACQIgAA60oAADAqAAAQAAAAJgAAAAgAAAD//////////w=="/>
              </a:ext>
            </a:extLst>
          </p:cNvPicPr>
          <p:nvPr/>
        </p:nvPicPr>
        <p:blipFill>
          <a:blip r:embed="rId4"/>
          <a:srcRect l="440" t="22700" r="53760" b="53160"/>
          <a:stretch>
            <a:fillRect/>
          </a:stretch>
        </p:blipFill>
        <p:spPr>
          <a:xfrm>
            <a:off x="9822180" y="5618480"/>
            <a:ext cx="2356485" cy="1239520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1"/>
          <p:cNvSpPr>
            <a:extLst>
              <a:ext uri="smNativeData">
                <pr:smNativeData xmlns:pr="smNativeData" xmlns="smNativeData" val="SMDATA_15_HHR9ZxMAAAAlAAAAZAAAAA8BAAAAkAAAAEgAAACQAAAASAAAAAAAAAAAAAAAAAAAAAEAAABQAAAAAAAAAAAA4D8AAAAAAADgPwAAAAAAAOA/AAAAAAAA4D8AAAAAAADgPwAAAAAAAOA/AAAAAAAA4D8AAAAAAADgPwAAAAAAAOA/AAAAAAAA4D8CAAAAjAAAAAEAAAAAAAAACDSTAP///wgAAAAAAAAAAAAAAAAAAAAAAAAAAAAAAAAAAAAAZAAAAAEAAABAAAAAAAAAAAAAAAAAAAAAAAAAAAAAAAAAAAAAAAAAAAAAAAAAAAAAAAAAAAAAAAAAAAAAAAAAAAAAAAAAAAAAAAAAAAAAAAAAAAAAAAAAAAAAAAAAAAAAFAAAADwAAAABAAAAAAAAAAg0kwA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CP/Sw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CDSTAP///wEAAAAAAAAAAAAAAAAAAAAAAAAAAAAAAAAAAAAAAAAAAAg0kwB/f38AgICAA8zMzADAwP8Af39/AAAAAAAAAAAAAAAAAAAAAAAAAAAAIQAAABgAAAAUAAAA+SwAAMv///9dTAAAQisAABAAAAAmAAAACAAAAP//////////"/>
              </a:ext>
            </a:extLst>
          </p:cNvSpPr>
          <p:nvPr/>
        </p:nvSpPr>
        <p:spPr>
          <a:xfrm>
            <a:off x="7310755" y="-33655"/>
            <a:ext cx="5102860" cy="7065645"/>
          </a:xfrm>
          <a:prstGeom prst="rect">
            <a:avLst/>
          </a:prstGeom>
          <a:solidFill>
            <a:srgbClr val="083493"/>
          </a:solidFill>
          <a:ln w="12700" cap="flat" cmpd="sng" algn="ctr">
            <a:solidFill>
              <a:srgbClr val="083493"/>
            </a:solidFill>
            <a:prstDash val="solid"/>
            <a:headEnd type="none"/>
            <a:tailEnd type="none"/>
          </a:ln>
          <a:effectLst/>
        </p:spPr>
      </p:sp>
      <p:sp>
        <p:nvSpPr>
          <p:cNvPr id="3" name="Текстовое поле1"/>
          <p:cNvSpPr txBox="1">
            <a:extLst>
              <a:ext uri="smNativeData">
                <pr:smNativeData xmlns:pr="smNativeData" xmlns="smNativeData" val="SMDATA_15_HHR9ZxMAAAAlAAAAEg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u+DjBf///wEAAAAAAAAAAAAAAAAAAAAAAAAAAAAAAAAAAAAAAAAAAAAAAAJ/f38AgICAA8zMzADAwP8Af39/AAAAAAAAAAAAAAAAAAAAAAAAAAAAIQAAABgAAAAUAAAAhQEAAPkDAACSKgAAmQoAABAAAAAmAAAACAAAAP//////////"/>
              </a:ext>
            </a:extLst>
          </p:cNvSpPr>
          <p:nvPr/>
        </p:nvSpPr>
        <p:spPr>
          <a:xfrm>
            <a:off x="247015" y="645795"/>
            <a:ext cx="6673215" cy="107696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 marL="0" indent="0" algn="ctr">
              <a:lnSpc>
                <a:spcPts val="6000"/>
              </a:lnSpc>
              <a:buNone/>
              <a:defRPr lang="en-us" sz="4800" cap="none"/>
            </a:pPr>
            <a:r>
              <a:t>НАШ РУКОВОДИТЕЛЬ</a:t>
            </a:r>
          </a:p>
        </p:txBody>
      </p:sp>
      <p:sp>
        <p:nvSpPr>
          <p:cNvPr id="4" name="Текстовое поле2"/>
          <p:cNvSpPr txBox="1">
            <a:extLst>
              <a:ext uri="smNativeData">
                <pr:smNativeData xmlns:pr="smNativeData" xmlns="smNativeData" val="SMDATA_15_HHR9ZxMAAAAlAAAAEg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EA4iwM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u+DjBf///wEAAAAAAAAAAAAAAAAAAAAAAAAAAAAAAAAAAAAAAAAAAAAAAAJ/f38AgICAA8zMzADAwP8Af39/AAAAAAAAAAAAAAAAAAAAAAAAAAAAIQAAABgAAAAUAAAAUwEAACELAAAGLQAA7RoAABAAAAAmAAAACAAAAP//////////"/>
              </a:ext>
            </a:extLst>
          </p:cNvSpPr>
          <p:nvPr/>
        </p:nvSpPr>
        <p:spPr>
          <a:xfrm>
            <a:off x="215265" y="1809115"/>
            <a:ext cx="7103745" cy="256794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 algn="ctr">
              <a:lnSpc>
                <a:spcPts val="3900"/>
              </a:lnSpc>
              <a:buNone/>
              <a:defRPr lang="en-us" sz="2200" cap="none">
                <a:solidFill>
                  <a:srgbClr val="000000"/>
                </a:solidFill>
                <a:latin typeface="Favorit Pro Book" pitchFamily="0" charset="0"/>
                <a:ea typeface="Favorit Pro Book" pitchFamily="0" charset="0"/>
                <a:cs typeface="Favorit Pro Book" pitchFamily="0" charset="0"/>
              </a:defRPr>
            </a:pPr>
            <a:r>
              <a:t>Создатель и директор, </a:t>
            </a:r>
          </a:p>
          <a:p>
            <a:pPr algn="ctr">
              <a:lnSpc>
                <a:spcPts val="3900"/>
              </a:lnSpc>
              <a:buNone/>
              <a:defRPr lang="en-us" sz="2200" cap="none">
                <a:solidFill>
                  <a:srgbClr val="000000"/>
                </a:solidFill>
                <a:latin typeface="Favorit Pro Book" pitchFamily="0" charset="0"/>
                <a:ea typeface="Favorit Pro Book" pitchFamily="0" charset="0"/>
                <a:cs typeface="Favorit Pro Book" pitchFamily="0" charset="0"/>
              </a:defRPr>
            </a:pPr>
            <a:r>
              <a:t>идейный вдохновитель РОО «Соотечественники» ­ Баймурадова Камила Тахировна, </a:t>
            </a:r>
          </a:p>
          <a:p>
            <a:pPr algn="ctr">
              <a:lnSpc>
                <a:spcPts val="3900"/>
              </a:lnSpc>
              <a:buNone/>
              <a:defRPr lang="en-us" sz="2200" cap="none">
                <a:solidFill>
                  <a:srgbClr val="000000"/>
                </a:solidFill>
                <a:latin typeface="Favorit Pro Book" pitchFamily="0" charset="0"/>
                <a:ea typeface="Favorit Pro Book" pitchFamily="0" charset="0"/>
                <a:cs typeface="Favorit Pro Book" pitchFamily="0" charset="0"/>
              </a:defRPr>
            </a:pPr>
            <a:r>
              <a:t>родившаяся 10 ноября 1998 года в городе Рига, Латвия.</a:t>
            </a:r>
          </a:p>
          <a:p>
            <a:pPr algn="ctr">
              <a:lnSpc>
                <a:spcPts val="3900"/>
              </a:lnSpc>
              <a:buNone/>
              <a:defRPr lang="en-us" sz="2200" cap="none">
                <a:solidFill>
                  <a:srgbClr val="000000"/>
                </a:solidFill>
                <a:latin typeface="Favorit Pro Book" pitchFamily="0" charset="0"/>
                <a:ea typeface="Favorit Pro Book" pitchFamily="0" charset="0"/>
                <a:cs typeface="Favorit Pro Book" pitchFamily="0" charset="0"/>
              </a:defRPr>
            </a:pPr>
          </a:p>
          <a:p>
            <a:pPr algn="ctr">
              <a:lnSpc>
                <a:spcPts val="3900"/>
              </a:lnSpc>
              <a:buNone/>
              <a:defRPr lang="en-us" sz="2200" cap="none">
                <a:solidFill>
                  <a:srgbClr val="000000"/>
                </a:solidFill>
                <a:latin typeface="Favorit Pro Book" pitchFamily="0" charset="0"/>
                <a:ea typeface="Favorit Pro Book" pitchFamily="0" charset="0"/>
                <a:cs typeface="Favorit Pro Book" pitchFamily="0" charset="0"/>
              </a:defRPr>
            </a:pPr>
            <a:r>
              <a:t>В августе 2016 года Камила Тахировна переехала </a:t>
            </a:r>
          </a:p>
          <a:p>
            <a:pPr algn="ctr">
              <a:lnSpc>
                <a:spcPts val="3900"/>
              </a:lnSpc>
              <a:buNone/>
              <a:defRPr lang="en-us" sz="2200" cap="none">
                <a:solidFill>
                  <a:srgbClr val="000000"/>
                </a:solidFill>
                <a:latin typeface="Favorit Pro Book" pitchFamily="0" charset="0"/>
                <a:ea typeface="Favorit Pro Book" pitchFamily="0" charset="0"/>
                <a:cs typeface="Favorit Pro Book" pitchFamily="0" charset="0"/>
              </a:defRPr>
            </a:pPr>
            <a:r>
              <a:t>в Санкт-Петербург и, на сегодняшний день, </a:t>
            </a:r>
          </a:p>
          <a:p>
            <a:pPr algn="ctr">
              <a:lnSpc>
                <a:spcPts val="3900"/>
              </a:lnSpc>
              <a:buNone/>
              <a:defRPr lang="en-us" sz="2200" cap="none">
                <a:solidFill>
                  <a:srgbClr val="000000"/>
                </a:solidFill>
                <a:latin typeface="Favorit Pro Book" pitchFamily="0" charset="0"/>
                <a:ea typeface="Favorit Pro Book" pitchFamily="0" charset="0"/>
                <a:cs typeface="Favorit Pro Book" pitchFamily="0" charset="0"/>
              </a:defRPr>
            </a:pPr>
            <a:r>
              <a:t>является дипломированным политологом </a:t>
            </a:r>
          </a:p>
          <a:p>
            <a:pPr algn="ctr">
              <a:lnSpc>
                <a:spcPts val="3900"/>
              </a:lnSpc>
              <a:buNone/>
              <a:defRPr lang="en-us" sz="2200" cap="none">
                <a:solidFill>
                  <a:srgbClr val="000000"/>
                </a:solidFill>
                <a:latin typeface="Favorit Pro Book" pitchFamily="0" charset="0"/>
                <a:ea typeface="Favorit Pro Book" pitchFamily="0" charset="0"/>
                <a:cs typeface="Favorit Pro Book" pitchFamily="0" charset="0"/>
              </a:defRPr>
            </a:pPr>
            <a:r>
              <a:t>и депутатом МС МО МО Московская Застава.</a:t>
            </a:r>
          </a:p>
        </p:txBody>
      </p:sp>
      <p:sp>
        <p:nvSpPr>
          <p:cNvPr id="5" name="Линия1"/>
          <p:cNvSpPr>
            <a:extLst>
              <a:ext uri="smNativeData">
                <pr:smNativeData xmlns:pr="smNativeData" xmlns="smNativeData" val="SMDATA_15_HHR9ZxMAAAAlAAAACg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BAAAAAAAAAAg0kwBoAQ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BQC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u+DjBf///wEAAAAAAAAAAAAAAAAAAAAAAAAAAAAAAAAAAAAAAAAAAAg0kwB/f38AgICAA8zMzADAwP8Af39/AAAAAAAAAAAAAAAAAAAAAAAAAAAAIQAAABgAAAAUAAAAj////2n9///+////aC4AABAAAAAmAAAACAAAAP//////////"/>
              </a:ext>
            </a:extLst>
          </p:cNvSpPr>
          <p:nvPr/>
        </p:nvSpPr>
        <p:spPr>
          <a:xfrm flipH="1">
            <a:off x="-71755" y="-421005"/>
            <a:ext cx="70485" cy="7964805"/>
          </a:xfrm>
          <a:prstGeom prst="line">
            <a:avLst/>
          </a:prstGeom>
          <a:noFill/>
          <a:ln w="228600" cap="flat" cmpd="sng" algn="ctr">
            <a:solidFill>
              <a:srgbClr val="083493"/>
            </a:solidFill>
            <a:prstDash val="solid"/>
            <a:headEnd type="none"/>
            <a:tailEnd type="none"/>
          </a:ln>
          <a:effectLst/>
        </p:spPr>
      </p:sp>
      <p:sp>
        <p:nvSpPr>
          <p:cNvPr id="6" name="Линия3"/>
          <p:cNvSpPr>
            <a:extLst>
              <a:ext uri="smNativeData">
                <pr:smNativeData xmlns:pr="smNativeData" xmlns="smNativeData" val="SMDATA_15_HHR9ZxMAAAAlAAAACg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BAAAAAAAAAAg0kwBoAQ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u+DjBf///wEAAAAAAAAAAAAAAAAAAAAAAAAAAAAAAAAAAAAAAAAAAAg0kwB/f38AgICAA8zMzADAwP8Af39/AAAAAAAAAAAAAAAAAAAAAAAAAAAAIQAAABgAAAAUAAAA7v7//wAAAABdTAAAAQAAABAAAAAmAAAACAAAAP//////////"/>
              </a:ext>
            </a:extLst>
          </p:cNvSpPr>
          <p:nvPr/>
        </p:nvSpPr>
        <p:spPr>
          <a:xfrm flipV="1">
            <a:off x="-173990" y="0"/>
            <a:ext cx="12587605" cy="635"/>
          </a:xfrm>
          <a:prstGeom prst="line">
            <a:avLst/>
          </a:prstGeom>
          <a:noFill/>
          <a:ln w="228600" cap="flat" cmpd="sng" algn="ctr">
            <a:solidFill>
              <a:srgbClr val="083493"/>
            </a:solidFill>
            <a:prstDash val="solid"/>
            <a:headEnd type="none"/>
            <a:tailEnd type="none"/>
          </a:ln>
          <a:effectLst/>
        </p:spPr>
      </p:sp>
      <p:sp>
        <p:nvSpPr>
          <p:cNvPr id="7" name="Линия4"/>
          <p:cNvSpPr>
            <a:extLst>
              <a:ext uri="smNativeData">
                <pr:smNativeData xmlns:pr="smNativeData" xmlns="smNativeData" val="SMDATA_15_HHR9ZxMAAAAlAAAACg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BAAAAAAAAAAg0kwBoAQ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Ek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u+DjBf///wEAAAAAAAAAAAAAAAAAAAAAAAAAAAAAAAAAAAAAAAAAAAg0kwB/f38AgICAA8zMzADAwP8Af39/AAAAAAAAAAAAAAAAAAAAAAAAAAAAIQAAABgAAAAUAAAAX////2IqAADOTAAAYyoAABAAAAAmAAAACAAAAP//////////"/>
              </a:ext>
            </a:extLst>
          </p:cNvSpPr>
          <p:nvPr/>
        </p:nvSpPr>
        <p:spPr>
          <a:xfrm flipV="1">
            <a:off x="-102235" y="6889750"/>
            <a:ext cx="12587605" cy="635"/>
          </a:xfrm>
          <a:prstGeom prst="line">
            <a:avLst/>
          </a:prstGeom>
          <a:noFill/>
          <a:ln w="228600" cap="flat" cmpd="sng" algn="ctr">
            <a:solidFill>
              <a:srgbClr val="083493"/>
            </a:solidFill>
            <a:prstDash val="solid"/>
            <a:headEnd type="none"/>
            <a:tailEnd type="none"/>
          </a:ln>
          <a:effectLst/>
        </p:spPr>
      </p:sp>
      <p:pic>
        <p:nvPicPr>
          <p:cNvPr id="8" name="Изображение1"/>
          <p:cNvPicPr>
            <a:picLocks noChangeAspect="1"/>
            <a:extLst>
              <a:ext uri="smNativeData">
                <pr:smNativeData xmlns:pr="smNativeData" xmlns="smNativeData" val="SMDATA_17_HHR9ZxMAAAAlAAAAEQAAAC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VAIAAAAAAAAAAAAAAAAAAAAAAABkAAAAZAAAAAAAAAAjAAAABAAAAGQAAAAXAAAAFAAAAAAAAAAAAAAA/38AAP9/AAAAAAAACQAAAAQAAACS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Lvg4wX///8BAAAAAAAAAAAAAAAAAAAAAAAAAAAAAAAAAAAAAAAAAAAAAAACf39/AICAgAPMzMwAwMD/AH9/fwAAAAAAAAAAAAAAAAD///8AAAAAACEAAAAYAAAAFAAAAFcxAADJCAAA1EkAANQiAAAQAAAAJgAAAAgAAAD//////////w=="/>
              </a:ext>
            </a:extLst>
          </p:cNvPicPr>
          <p:nvPr/>
        </p:nvPicPr>
        <p:blipFill>
          <a:blip r:embed="rId2"/>
          <a:srcRect l="5960" t="0" r="0" b="0"/>
          <a:stretch>
            <a:fillRect/>
          </a:stretch>
        </p:blipFill>
        <p:spPr>
          <a:xfrm>
            <a:off x="8020685" y="1428115"/>
            <a:ext cx="3980815" cy="4233545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9" name="Текстовое поле3"/>
          <p:cNvSpPr txBox="1">
            <a:extLst>
              <a:ext uri="smNativeData">
                <pr:smNativeData xmlns:pr="smNativeData" xmlns="smNativeData" val="SMDATA_15_HHR9ZxMAAAAlAAAAEg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J8D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u+DjBf///wEAAAAAAAAAAAAAAAAAAAAAAAAAAAAAAAAAAAAAAAAAAAAAAAJ/f38AgICAA8zMzADAwP8Af39/AAAAAAAAAAAAAAAAAAAAAAAAAAAAIQAAABgAAAAUAAAA5zAAAAgjAAAGSgAA9iUAABAAAAAmAAAACAAAAP//////////"/>
              </a:ext>
            </a:extLst>
          </p:cNvSpPr>
          <p:nvPr/>
        </p:nvSpPr>
        <p:spPr>
          <a:xfrm>
            <a:off x="7949565" y="5694680"/>
            <a:ext cx="4083685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 algn="ctr">
              <a:lnSpc>
                <a:spcPts val="3900"/>
              </a:lnSpc>
              <a:buNone/>
              <a:defRPr lang="en-us" sz="2200" cap="none">
                <a:solidFill>
                  <a:srgbClr val="FFFFFF"/>
                </a:solidFill>
                <a:latin typeface="Favorit Pro Book" pitchFamily="0" charset="0"/>
                <a:ea typeface="Favorit Pro Book" pitchFamily="0" charset="0"/>
                <a:cs typeface="Favorit Pro Book" pitchFamily="0" charset="0"/>
              </a:defRPr>
            </a:pPr>
            <a:r>
              <a:t>Баймурадова К.Т. ВКонтакте: vk.com/baymuradova_cami</a:t>
            </a:r>
          </a:p>
        </p:txBody>
      </p:sp>
      <p:pic>
        <p:nvPicPr>
          <p:cNvPr id="10" name="Изображение3"/>
          <p:cNvPicPr>
            <a:picLocks noChangeAspect="1"/>
            <a:extLst>
              <a:ext uri="smNativeData">
                <pr:smNativeData xmlns:pr="smNativeData" xmlns="smNativeData" val="SMDATA_17_HHR9ZxMAAAAlAAAAEQAAAC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AAAAAGUdAADpEQAAgg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Lvg4wX///8BAAAAAAAAAAAAAAAAAAAAAAAAAAAAAAAAAAAAAAAAAAAAAAACf39/AICAgAPMzMwAwMD/AH9/fwAAAAAAAAAAAAAAAAD///8AAAAAACEAAAAYAAAAFAAAAI8wAADP////3lMAAGgIAAAQAAAAJgAAAAgAAAD//////////w=="/>
              </a:ext>
            </a:extLst>
          </p:cNvPicPr>
          <p:nvPr/>
        </p:nvPicPr>
        <p:blipFill>
          <a:blip r:embed="rId3"/>
          <a:srcRect l="0" t="75250" r="45850" b="1300"/>
          <a:stretch>
            <a:fillRect/>
          </a:stretch>
        </p:blipFill>
        <p:spPr>
          <a:xfrm rot="21599483">
            <a:off x="7893685" y="-31115"/>
            <a:ext cx="5739765" cy="139763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1" name="Изображение2"/>
          <p:cNvPicPr>
            <a:picLocks noChangeAspect="1"/>
            <a:extLst>
              <a:ext uri="smNativeData">
                <pr:smNativeData xmlns:pr="smNativeData" xmlns="smNativeData" val="SMDATA_17_HHR9ZxMAAAAlAAAAEQAAAC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Lvg4wX///8BAAAAAAAAAAAAAAAAAAAAAAAAAAAAAAAAAAAAAAAAAAAAAAACf39/AICAgAPMzMwAwMD/AH9/fwAAAAAAAAAAAAAAAAD///8AAAAAACEAAAAYAAAAFAAAANInAAAaAAAAnzQAAOcMAAAQAAAAJgAAAAgAAAD//////////w=="/>
              </a:ext>
            </a:extLst>
          </p:cNvPicPr>
          <p:nvPr/>
        </p:nvPicPr>
        <p:blipFill>
          <a:blip r:embed="rId4"/>
          <a:stretch>
            <a:fillRect/>
          </a:stretch>
        </p:blipFill>
        <p:spPr>
          <a:xfrm>
            <a:off x="6473190" y="16510"/>
            <a:ext cx="2080895" cy="2080895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bg>
      <p:bgPr>
        <a:solidFill>
          <a:srgbClr val="08349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1"/>
          <p:cNvSpPr>
            <a:extLst>
              <a:ext uri="smNativeData">
                <pr:smNativeData xmlns:pr="smNativeData" xmlns="smNativeData" val="SMDATA_15_HHR9ZxMAAAAlAAAAZAAAAA8BAAAAkAAAAEgAAACQAAAASAAAAAAAAAAAAAAAAAAAAAEAAABQAAAAAAAAAAAA4D8AAAAAAADgPwAAAAAAAOA/AAAAAAAA4D8AAAAAAADgPwAAAAAAAOA/AAAAAAAA4D8AAAAAAADgPwAAAAAAAOA/AAAAAAAA4D8CAAAAjAAAAAEAAAAAAAAA////CP///wgAAAAAAAAAAAAAAAAAAAAAAAAAAAAAAAAAAAAAZAAAAAEAAABAAAAAAAAAAAAAAAAAAAAAAAAAAAAAAAAAAAAAAAAAAAAAAAAAAAAAAAAAAAAAAAAAAAAAAAAAAAAAAAAAAAAAAAAAAAAAAAAAAAAAAAAAAAAAAAAAAAAAFAAAADwAAAABAAAAAAAAAP///wg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f///wEAAAAAAAAAAAAAAAAAAAAAAAAAAAAAAAAAAAAAAAAAAP///wF/f38AgICAA8zMzADAwP8Af39/AAAAAAAAAAAAAAAAAAAAAAAAAAAAIQAAABgAAAAUAAAAAQAAAB7///90DwAA0SoAABAAAAAmAAAACAAAAP//////////"/>
              </a:ext>
            </a:extLst>
          </p:cNvSpPr>
          <p:nvPr/>
        </p:nvSpPr>
        <p:spPr>
          <a:xfrm>
            <a:off x="635" y="-143510"/>
            <a:ext cx="2511425" cy="7103745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bg1"/>
            </a:solidFill>
            <a:prstDash val="solid"/>
            <a:headEnd type="none"/>
            <a:tailEnd type="none"/>
          </a:ln>
          <a:effectLst/>
        </p:spPr>
      </p:sp>
      <p:sp>
        <p:nvSpPr>
          <p:cNvPr id="3" name="Текстовое поле1"/>
          <p:cNvSpPr txBox="1">
            <a:extLst>
              <a:ext uri="smNativeData">
                <pr:smNativeData xmlns:pr="smNativeData" xmlns="smNativeData" val="SMDATA_15_HHR9ZxMAAAAlAAAAEg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JLRgd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u+DjBf///wEAAAAAAAAAAAAAAAAAAAAAAAAAAAAAAAAAAAAAAAAAAAAAAAJ/f38AgICAA8zMzADAwP8Af39/AAAAAAAAAAAAAAAAAAAAAAAAAAAAIQAAABgAAAAUAAAAqBEAAAYJAADVSAAA0hgAABAAAAAmAAAACAAAAP//////////"/>
              </a:ext>
            </a:extLst>
          </p:cNvSpPr>
          <p:nvPr/>
        </p:nvSpPr>
        <p:spPr>
          <a:xfrm>
            <a:off x="2870200" y="1466850"/>
            <a:ext cx="8969375" cy="256794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 marL="0" marR="0" indent="0" algn="just" defTabSz="44958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200" cap="none">
                <a:solidFill>
                  <a:schemeClr val="bg1"/>
                </a:solidFill>
                <a:latin typeface="Favorit Book Pro" pitchFamily="0" charset="0"/>
                <a:ea typeface="Favorit Book Pro" pitchFamily="0" charset="0"/>
                <a:cs typeface="Favorit Book Pro" pitchFamily="0" charset="0"/>
              </a:defRPr>
            </a:pPr>
            <a:r>
              <a:t>Целью деятельности Организации является объединение граждан Россиийской Федерации и юридических лиц для патриотического воспитания, реализации и поддержки социальных, молодежных, культурных инициатив, проектов, мероприятий̆, поддержание развития русской культуры среди русскоязычного населения, а также добровольное объединение иммигрировавших в Российскую Федерацию граждан других/из других стран, которые являются носителями русского языка и/или стремятся к изучению русской̆ культуры.</a:t>
            </a:r>
          </a:p>
          <a:p>
            <a:pPr marL="0" marR="0" indent="0" algn="just" defTabSz="44958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200" cap="none">
                <a:solidFill>
                  <a:schemeClr val="bg1"/>
                </a:solidFill>
                <a:latin typeface="Favorit Book Pro" pitchFamily="0" charset="0"/>
                <a:ea typeface="Favorit Book Pro" pitchFamily="0" charset="0"/>
                <a:cs typeface="Favorit Book Pro" pitchFamily="0" charset="0"/>
              </a:defRPr>
            </a:pP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2200" cap="none">
                <a:solidFill>
                  <a:schemeClr val="bg1"/>
                </a:solidFill>
                <a:latin typeface="Favorit Book Pro" pitchFamily="0" charset="0"/>
                <a:ea typeface="Favorit Book Pro" pitchFamily="0" charset="0"/>
                <a:cs typeface="Favorit Book Pro" pitchFamily="0" charset="0"/>
              </a:defRPr>
            </a:pPr>
            <a:r>
              <a:rPr lang="en-us" cap="none"/>
              <a:t>*русскоязычное население в рамках нашего устава – это лица, которые непосредственно говорят по-русски, либо изучают русскую культуру и язык, либо являются его носителем.</a:t>
            </a:r>
            <a:endParaRPr lang="en-us" cap="none"/>
          </a:p>
          <a:p>
            <a:pPr algn="ctr">
              <a:lnSpc>
                <a:spcPts val="3900"/>
              </a:lnSpc>
              <a:buFont typeface="Wingdings" pitchFamily="2" charset="2"/>
              <a:buChar char=""/>
              <a:defRPr lang="en-us" sz="2600" cap="none">
                <a:solidFill>
                  <a:srgbClr val="FFFFFF"/>
                </a:solidFill>
                <a:latin typeface="Favorit Pro Book" pitchFamily="0" charset="0"/>
                <a:ea typeface="Favorit Pro Book" pitchFamily="0" charset="0"/>
                <a:cs typeface="Favorit Pro Book" pitchFamily="0" charset="0"/>
              </a:defRPr>
            </a:pPr>
          </a:p>
          <a:p>
            <a:pPr algn="ctr">
              <a:lnSpc>
                <a:spcPts val="3900"/>
              </a:lnSpc>
              <a:buFont typeface="Wingdings" pitchFamily="2" charset="2"/>
              <a:buChar char=""/>
              <a:defRPr lang="en-us" sz="2600" cap="none">
                <a:solidFill>
                  <a:srgbClr val="FFFFFF"/>
                </a:solidFill>
                <a:latin typeface="Favorit Pro Book" pitchFamily="0" charset="0"/>
                <a:ea typeface="Favorit Pro Book" pitchFamily="0" charset="0"/>
                <a:cs typeface="Favorit Pro Book" pitchFamily="0" charset="0"/>
              </a:defRPr>
            </a:pPr>
          </a:p>
        </p:txBody>
      </p:sp>
      <p:sp>
        <p:nvSpPr>
          <p:cNvPr id="4" name="Текстовое поле2"/>
          <p:cNvSpPr txBox="1">
            <a:extLst>
              <a:ext uri="smNativeData">
                <pr:smNativeData xmlns:pr="smNativeData" xmlns="smNativeData" val="SMDATA_15_HHR9ZxMAAAAlAAAAEg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PHi3P8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u+DjBf///wEAAAAAAAAAAAAAAAAAAAAAAAAAAAAAAAAAAAAAAAAAAAAAAAJ/f38AgICAA8zMzADAwP8Af39/AAAAAAAAAAAAAAAAAAAAAAAAAAAAIQAAABgAAAAUAAAAaREAAAYCAAALRAAARgcAABAAAAAmAAAACAAAAP//////////"/>
              </a:ext>
            </a:extLst>
          </p:cNvSpPr>
          <p:nvPr/>
        </p:nvSpPr>
        <p:spPr>
          <a:xfrm>
            <a:off x="2830195" y="328930"/>
            <a:ext cx="8230870" cy="85344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 marL="0" indent="0" algn="ctr">
              <a:lnSpc>
                <a:spcPts val="6000"/>
              </a:lnSpc>
              <a:buNone/>
              <a:defRPr lang="en-us" sz="4800" cap="none">
                <a:solidFill>
                  <a:schemeClr val="bg1"/>
                </a:solidFill>
              </a:defRPr>
            </a:pPr>
            <a:r>
              <a:t>ЦЕЛИ ОРГАНИЗАЦИИ</a:t>
            </a:r>
          </a:p>
        </p:txBody>
      </p:sp>
      <p:pic>
        <p:nvPicPr>
          <p:cNvPr id="5" name="Изображение2"/>
          <p:cNvPicPr>
            <a:picLocks noChangeAspect="1"/>
            <a:extLst>
              <a:ext uri="smNativeData">
                <pr:smNativeData xmlns:pr="smNativeData" xmlns="smNativeData" val="SMDATA_17_HHR9ZxMAAAAlAAAAEQAAAC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AAAAAAAAAAAAAAAAAAAAAAAAAABkAAAAZAAAAAAAAAAjAAAABAAAAGQAAAAXAAAAFAAAAAAAAAAAAAAA/38AAP9/AAAAAAAACQAAAAQAAADoskdf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Lvg4wX///8BAAAAAAAAAAAAAAAAAAAAAAAAAAAAAAAAAAAAAAAAAAAAAAACf39/AICAgAPMzMwAwMD/AH9/fwAAAAAAAAAAAAAAAAD///8AAAAAACEAAAAYAAAAFAAAAN4BAACFAQAAqw4AAFIOAAAQAAAAJgAAAAgAAAD//////////w=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303530" y="247015"/>
            <a:ext cx="2080895" cy="208089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6" name="Изображение1"/>
          <p:cNvPicPr>
            <a:picLocks noChangeAspect="1"/>
            <a:extLst>
              <a:ext uri="smNativeData">
                <pr:smNativeData xmlns:pr="smNativeData" xmlns="smNativeData" val="SMDATA_17_HHR9ZxMAAAAlAAAAEQAAAC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JwkAAN4IAABFCAAAxBQ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Lvg4wX///8BAAAAAAAAAAAAAAAAAAAAAAAAAAAAAAAAAAAAAAAAAAAAAAACf39/AICAgAPMzMwAwMD/AH9/fwAAAAAAAAAAAAAAAAD///8AAAAAACEAAAAYAAAAFAAAACT+//8EIwAArg8AAKQqAAAQAAAAJgAAAAgAAAD//////////w=="/>
              </a:ext>
            </a:extLst>
          </p:cNvPicPr>
          <p:nvPr/>
        </p:nvPicPr>
        <p:blipFill>
          <a:blip r:embed="rId3"/>
          <a:srcRect l="23430" t="22700" r="21170" b="53160"/>
          <a:stretch>
            <a:fillRect/>
          </a:stretch>
        </p:blipFill>
        <p:spPr>
          <a:xfrm>
            <a:off x="-302260" y="5692140"/>
            <a:ext cx="2851150" cy="123952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7" name="Изображение3"/>
          <p:cNvPicPr>
            <a:picLocks noChangeAspect="1"/>
            <a:extLst>
              <a:ext uri="smNativeData">
                <pr:smNativeData xmlns:pr="smNativeData" xmlns="smNativeData" val="SMDATA_17_HHR9ZxMAAAAlAAAAEQAAAC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DAwAAGUdAAAAAAAAAAAAAAAAAABkAAAAZAAAAAAAAAAjAAAABAAAAGQAAAAXAAAAFAAAAAAAAAAAAAAA/38AAP9/AAAAAAAACQAAAAQAAABpbmRv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Lvg4wX///8BAAAAAAAAAAAAAAAAAAAAAAAAAAAAAAAAAAAAAAAAAAAAAAACf39/AICAgAPMzMwAwMD/AH9/fwAAAAAAAAAAAAAAAAD///8AAAAAACEAAAAYAAAAFAAAAJQPAABkIgAAKzgAAI8qAAAQAAAAJgAAAAgAAAD//////////w=="/>
              </a:ext>
            </a:extLst>
          </p:cNvPicPr>
          <p:nvPr/>
        </p:nvPicPr>
        <p:blipFill>
          <a:blip r:embed="rId4"/>
          <a:srcRect l="30840" t="75250" r="0" b="0"/>
          <a:stretch>
            <a:fillRect/>
          </a:stretch>
        </p:blipFill>
        <p:spPr>
          <a:xfrm>
            <a:off x="2532380" y="5590540"/>
            <a:ext cx="6598285" cy="132778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8" name="Изображение4"/>
          <p:cNvPicPr>
            <a:picLocks noChangeAspect="1"/>
            <a:extLst>
              <a:ext uri="smNativeData">
                <pr:smNativeData xmlns:pr="smNativeData" xmlns="smNativeData" val="SMDATA_17_HHR9ZxMAAAAlAAAAEQAAAC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2gcAAGUdAAAHEQAAAAAAAAAAAABkAAAAZAAAAAAAAAAjAAAABAAAAGQAAAAXAAAAFAAAAAAAAAAAAAAA/38AAP9/AAAAAAAACQAAAAQAAACS0YHR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Lvg4wX///8BAAAAAAAAAAAAAAAAAAAAAAAAAAAAAAAAAAAAAAAAAAAAAAACf39/AICAgAPMzMwAwMD/AH9/fwAAAAAAAAAAAAAAAAD///8AAAAAACEAAAAYAAAAFAAAAPE3AABuIgAAP00AAJkqAAAQAAAAJgAAAAgAAAD//////////w=="/>
              </a:ext>
            </a:extLst>
          </p:cNvPicPr>
          <p:nvPr/>
        </p:nvPicPr>
        <p:blipFill>
          <a:blip r:embed="rId4"/>
          <a:srcRect l="20100" t="75250" r="43590" b="0"/>
          <a:stretch>
            <a:fillRect/>
          </a:stretch>
        </p:blipFill>
        <p:spPr>
          <a:xfrm>
            <a:off x="9093835" y="5596890"/>
            <a:ext cx="3463290" cy="1327785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bg>
      <p:bgPr>
        <a:solidFill>
          <a:srgbClr val="08349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2"/>
          <p:cNvPicPr>
            <a:picLocks noChangeAspect="1"/>
            <a:extLst>
              <a:ext uri="smNativeData">
                <pr:smNativeData xmlns:pr="smNativeData" xmlns="smNativeData" val="SMDATA_17_HHR9ZxMAAAAlAAAAEQAAAC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AAAAAAAAAAAAAAAAAAAAAAAAAABkAAAAZAAAAAAAAAAjAAAABAAAAGQAAAAXAAAAFAAAAAAAAAAAAAAA/38AAP9/AAAAAAAACQAAAAQAAACW/GLJ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Lvg4wX///8BAAAAAAAAAAAAAAAAAAAAAAAAAAAAAAAAAAAAAAAAAAAAAAACf39/AICAgAPMzMwAwMD/AH9/fwAAAAAAAAAAAAAAAAD///8AAAAAACEAAAAYAAAAFAAAAJc7AABZAAAAZEgAACYNAAAQAAAAJgAAAAgAAAD//////////w=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9686925" y="56515"/>
            <a:ext cx="2080895" cy="2080895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3" name="Текстовое поле1"/>
          <p:cNvSpPr txBox="1">
            <a:extLst>
              <a:ext uri="smNativeData">
                <pr:smNativeData xmlns:pr="smNativeData" xmlns="smNativeData" val="SMDATA_15_HHR9ZxMAAAAlAAAAEg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Jb8Ysk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u+DjBf///wEAAAAAAAAAAAAAAAAAAAAAAAAAAAAAAAAAAAAAAAAAAAAAAAJ/f38AgICAA8zMzADAwP8Af39/AAAAAAAAAAAAAAAAAAAAAAAAAAAAIQAAABgAAAAUAAAASQMAAM0HAADSRgAAmRcAABAAAAAmAAAACAAAAP//////////"/>
              </a:ext>
            </a:extLst>
          </p:cNvSpPr>
          <p:nvPr/>
        </p:nvSpPr>
        <p:spPr>
          <a:xfrm>
            <a:off x="534035" y="1268095"/>
            <a:ext cx="10978515" cy="256794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 marL="0" marR="0" indent="0" algn="just" defTabSz="44958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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200" cap="none">
                <a:solidFill>
                  <a:schemeClr val="bg1"/>
                </a:solidFill>
                <a:latin typeface="Favorit Book Pro" pitchFamily="0" charset="0"/>
                <a:ea typeface="Favorit Book Pro" pitchFamily="0" charset="0"/>
                <a:cs typeface="Favorit Book Pro" pitchFamily="0" charset="0"/>
              </a:defRPr>
            </a:pPr>
            <a:r>
              <a:t>Патриотическое воспитание, просвещение, популяризация </a:t>
            </a:r>
          </a:p>
          <a:p>
            <a:pPr marL="0" marR="0" indent="0" algn="just" defTabSz="44958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200" cap="none">
                <a:solidFill>
                  <a:schemeClr val="bg1"/>
                </a:solidFill>
                <a:latin typeface="Favorit Book Pro" pitchFamily="0" charset="0"/>
                <a:ea typeface="Favorit Book Pro" pitchFamily="0" charset="0"/>
                <a:cs typeface="Favorit Book Pro" pitchFamily="0" charset="0"/>
              </a:defRPr>
            </a:pPr>
            <a:r>
              <a:t>достижений отечественной культуры, истории и традиций</a:t>
            </a:r>
          </a:p>
          <a:p>
            <a:pPr marL="0" marR="0" indent="0" algn="just" defTabSz="44958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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200" cap="none">
                <a:solidFill>
                  <a:schemeClr val="bg1"/>
                </a:solidFill>
                <a:latin typeface="Favorit Book Pro" pitchFamily="0" charset="0"/>
                <a:ea typeface="Favorit Book Pro" pitchFamily="0" charset="0"/>
                <a:cs typeface="Favorit Book Pro" pitchFamily="0" charset="0"/>
              </a:defRPr>
            </a:pP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"/>
              <a:tabLst/>
              <a:defRPr sz="2200" cap="none">
                <a:solidFill>
                  <a:schemeClr val="bg1"/>
                </a:solidFill>
                <a:latin typeface="Favorit Book Pro" pitchFamily="0" charset="0"/>
                <a:ea typeface="Favorit Book Pro" pitchFamily="0" charset="0"/>
                <a:cs typeface="Favorit Book Pro" pitchFamily="0" charset="0"/>
              </a:defRPr>
            </a:pPr>
            <a:r>
              <a:t>Сохранение русского языка, культуры, духовных ценностей </a:t>
            </a: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2200" cap="none">
                <a:solidFill>
                  <a:schemeClr val="bg1"/>
                </a:solidFill>
                <a:latin typeface="Favorit Book Pro" pitchFamily="0" charset="0"/>
                <a:ea typeface="Favorit Book Pro" pitchFamily="0" charset="0"/>
                <a:cs typeface="Favorit Book Pro" pitchFamily="0" charset="0"/>
              </a:defRPr>
            </a:pPr>
            <a:r>
              <a:t>и традиций русскоязычного населения</a:t>
            </a:r>
          </a:p>
          <a:p>
            <a:pPr marL="0" marR="0" indent="0" algn="just" defTabSz="44958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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200" cap="none">
                <a:solidFill>
                  <a:schemeClr val="bg1"/>
                </a:solidFill>
                <a:latin typeface="Favorit Book Pro" pitchFamily="0" charset="0"/>
                <a:ea typeface="Favorit Book Pro" pitchFamily="0" charset="0"/>
                <a:cs typeface="Favorit Book Pro" pitchFamily="0" charset="0"/>
              </a:defRPr>
            </a:pPr>
          </a:p>
          <a:p>
            <a:pPr marL="0" marR="0" indent="0" algn="just" defTabSz="44958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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200" cap="none">
                <a:solidFill>
                  <a:schemeClr val="bg1"/>
                </a:solidFill>
                <a:latin typeface="Favorit Book Pro" pitchFamily="0" charset="0"/>
                <a:ea typeface="Favorit Book Pro" pitchFamily="0" charset="0"/>
                <a:cs typeface="Favorit Book Pro" pitchFamily="0" charset="0"/>
              </a:defRPr>
            </a:pPr>
            <a:r>
              <a:t>Прославление подвигов  Героев Отечества</a:t>
            </a:r>
          </a:p>
          <a:p>
            <a:pPr marL="0" marR="0" indent="0" algn="just" defTabSz="44958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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200" cap="none">
                <a:solidFill>
                  <a:schemeClr val="bg1"/>
                </a:solidFill>
                <a:latin typeface="Favorit Book Pro" pitchFamily="0" charset="0"/>
                <a:ea typeface="Favorit Book Pro" pitchFamily="0" charset="0"/>
                <a:cs typeface="Favorit Book Pro" pitchFamily="0" charset="0"/>
              </a:defRPr>
            </a:pP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"/>
              <a:tabLst/>
              <a:defRPr sz="2200" cap="none">
                <a:solidFill>
                  <a:srgbClr val="FFFFFF"/>
                </a:solidFill>
                <a:latin typeface="Favorit Book Pro" pitchFamily="0" charset="0"/>
                <a:ea typeface="Favorit Book Pro" pitchFamily="0" charset="0"/>
                <a:cs typeface="Favorit Book Pro" pitchFamily="0" charset="0"/>
              </a:defRPr>
            </a:pPr>
            <a:r>
              <a:t> Содействие организационному и духовному единению проживающих</a:t>
            </a: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2200" cap="none">
                <a:solidFill>
                  <a:srgbClr val="FFFFFF"/>
                </a:solidFill>
                <a:latin typeface="Favorit Book Pro" pitchFamily="0" charset="0"/>
                <a:ea typeface="Favorit Book Pro" pitchFamily="0" charset="0"/>
                <a:cs typeface="Favorit Book Pro" pitchFamily="0" charset="0"/>
              </a:defRPr>
            </a:pPr>
            <a:r>
              <a:t> в России и зарубежом русскоязычного населения</a:t>
            </a: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"/>
              <a:tabLst/>
              <a:defRPr sz="2200" cap="none">
                <a:solidFill>
                  <a:srgbClr val="FFFFFF"/>
                </a:solidFill>
                <a:latin typeface="Favorit Book Pro" pitchFamily="0" charset="0"/>
                <a:ea typeface="Favorit Book Pro" pitchFamily="0" charset="0"/>
                <a:cs typeface="Favorit Book Pro" pitchFamily="0" charset="0"/>
              </a:defRPr>
            </a:pPr>
          </a:p>
          <a:p>
            <a:pPr marL="0" marR="0" indent="0" algn="just" defTabSz="44958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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200" cap="none">
                <a:solidFill>
                  <a:schemeClr val="bg1"/>
                </a:solidFill>
                <a:latin typeface="Favorit Book Pro" pitchFamily="0" charset="0"/>
                <a:ea typeface="Favorit Book Pro" pitchFamily="0" charset="0"/>
                <a:cs typeface="Favorit Book Pro" pitchFamily="0" charset="0"/>
              </a:defRPr>
            </a:pPr>
            <a:r>
              <a:t>Содействие переселению соотечественников и их ассимиляции</a:t>
            </a:r>
          </a:p>
          <a:p>
            <a:pPr marL="0" marR="0" indent="0" algn="just" defTabSz="44958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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200" cap="none">
                <a:solidFill>
                  <a:schemeClr val="bg1"/>
                </a:solidFill>
                <a:latin typeface="Favorit Book Pro" pitchFamily="0" charset="0"/>
                <a:ea typeface="Favorit Book Pro" pitchFamily="0" charset="0"/>
                <a:cs typeface="Favorit Book Pro" pitchFamily="0" charset="0"/>
              </a:defRPr>
            </a:pPr>
          </a:p>
          <a:p>
            <a:pPr marL="0" marR="0" indent="0" algn="just" defTabSz="44958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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200" cap="none">
                <a:solidFill>
                  <a:schemeClr val="bg1"/>
                </a:solidFill>
                <a:latin typeface="Favorit Book Pro" pitchFamily="0" charset="0"/>
                <a:ea typeface="Favorit Book Pro" pitchFamily="0" charset="0"/>
                <a:cs typeface="Favorit Book Pro" pitchFamily="0" charset="0"/>
              </a:defRPr>
            </a:pPr>
            <a:r>
              <a:t>Гуманитарная помощь</a:t>
            </a:r>
          </a:p>
          <a:p>
            <a:pPr marL="0" marR="0" indent="0" algn="just" defTabSz="44958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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200" cap="none">
                <a:solidFill>
                  <a:schemeClr val="bg1"/>
                </a:solidFill>
                <a:latin typeface="Favorit Book Pro" pitchFamily="0" charset="0"/>
                <a:ea typeface="Favorit Book Pro" pitchFamily="0" charset="0"/>
                <a:cs typeface="Favorit Book Pro" pitchFamily="0" charset="0"/>
              </a:defRPr>
            </a:pPr>
          </a:p>
          <a:p>
            <a:pPr marL="0" marR="0" indent="0" algn="just" defTabSz="44958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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200" cap="none">
                <a:solidFill>
                  <a:schemeClr val="bg1"/>
                </a:solidFill>
                <a:latin typeface="Favorit Book Pro" pitchFamily="0" charset="0"/>
                <a:ea typeface="Favorit Book Pro" pitchFamily="0" charset="0"/>
                <a:cs typeface="Favorit Book Pro" pitchFamily="0" charset="0"/>
              </a:defRPr>
            </a:pPr>
            <a:r>
              <a:t>Улучшение экологической обстановки</a:t>
            </a:r>
            <a:endParaRPr lang="en-us" cap="none"/>
          </a:p>
          <a:p>
            <a:pPr algn="ctr">
              <a:lnSpc>
                <a:spcPts val="3900"/>
              </a:lnSpc>
              <a:buFont typeface="Wingdings" pitchFamily="2" charset="2"/>
              <a:buChar char=""/>
              <a:defRPr lang="en-us" sz="2600" cap="none">
                <a:solidFill>
                  <a:srgbClr val="FFFFFF"/>
                </a:solidFill>
                <a:latin typeface="Favorit Pro Book" pitchFamily="0" charset="0"/>
                <a:ea typeface="Favorit Pro Book" pitchFamily="0" charset="0"/>
                <a:cs typeface="Favorit Pro Book" pitchFamily="0" charset="0"/>
              </a:defRPr>
            </a:pPr>
          </a:p>
        </p:txBody>
      </p:sp>
      <p:sp>
        <p:nvSpPr>
          <p:cNvPr id="4" name="Текстовое поле2"/>
          <p:cNvSpPr txBox="1">
            <a:extLst>
              <a:ext uri="smNativeData">
                <pr:smNativeData xmlns:pr="smNativeData" xmlns="smNativeData" val="SMDATA_15_HHR9ZxMAAAAlAAAAEg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M+VByQ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u+DjBf///wEAAAAAAAAAAAAAAAAAAAAAAAAAAAAAAAAAAAAAAAAAAAAAAAJ/f38AgICAA8zMzADAwP8Af39/AAAAAAAAAAAAAAAAAAAAAAAAAAAAIQAAABgAAAAUAAAAiAMAAN0BAAAqNgAAHQcAABAAAAAmAAAACAAAAP//////////"/>
              </a:ext>
            </a:extLst>
          </p:cNvSpPr>
          <p:nvPr/>
        </p:nvSpPr>
        <p:spPr>
          <a:xfrm>
            <a:off x="574040" y="302895"/>
            <a:ext cx="8230870" cy="85344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 marL="0" indent="0" algn="ctr">
              <a:lnSpc>
                <a:spcPts val="6000"/>
              </a:lnSpc>
              <a:buNone/>
              <a:defRPr lang="en-us" sz="4800" cap="none">
                <a:solidFill>
                  <a:schemeClr val="bg1"/>
                </a:solidFill>
              </a:defRPr>
            </a:pPr>
            <a:r>
              <a:t>ЗАДАЧИ ОРГАНИЗАЦИИ</a:t>
            </a:r>
          </a:p>
        </p:txBody>
      </p:sp>
      <p:pic>
        <p:nvPicPr>
          <p:cNvPr id="5" name="Изображение1"/>
          <p:cNvPicPr>
            <a:picLocks noChangeAspect="1"/>
            <a:extLst>
              <a:ext uri="smNativeData">
                <pr:smNativeData xmlns:pr="smNativeData" xmlns="smNativeData" val="SMDATA_17_HHR9ZxMAAAAlAAAAEQAAAC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AAAAAGUdAAAAAAAAAAAAAAAAAABkAAAAZAAAAAAAAAAjAAAABAAAAGQAAAAXAAAAFAAAAAAAAAAAAAAA/38AAP9/AAAAAAAACQAAAAQAAABjdGl2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Lvg4wX///8BAAAAAAAAAAAAAAAAAAAAAAAAAAAAAAAAAAAAAAAAAAAAAAACf39/AICAgAPMzMwAwMD/AH9/fwAAAAAAAAAAAAAAAAD///8AAAAAACEAAAAYAAAAFAAAAO4pAAAKIgAApGQAADUqAAAQAAAAJgAAAAgAAAD//////////w=="/>
              </a:ext>
            </a:extLst>
          </p:cNvPicPr>
          <p:nvPr/>
        </p:nvPicPr>
        <p:blipFill>
          <a:blip r:embed="rId3"/>
          <a:srcRect l="0" t="75250" r="0" b="0"/>
          <a:stretch>
            <a:fillRect/>
          </a:stretch>
        </p:blipFill>
        <p:spPr>
          <a:xfrm>
            <a:off x="6816090" y="5533390"/>
            <a:ext cx="9544050" cy="1327785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е поле1"/>
          <p:cNvSpPr txBox="1">
            <a:extLst>
              <a:ext uri="smNativeData">
                <pr:smNativeData xmlns:pr="smNativeData" xmlns="smNativeData" val="SMDATA_15_HHR9ZxMAAAAlAAAAEg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u+DjBf///wEAAAAAAAAAAAAAAAAAAAAAAAAAAAAAAAAAAAAAAAAAAAAAAAJ/f38AgICAA8zMzADAwP8Af39/AAAAAAAAAAAAAAAAAAAAAAAAAAAAIQAAABgAAAAUAAAAGgQAAKcCAAC8NgAA5wcAABAAAAAmAAAACAAAAP//////////"/>
              </a:ext>
            </a:extLst>
          </p:cNvSpPr>
          <p:nvPr/>
        </p:nvSpPr>
        <p:spPr>
          <a:xfrm>
            <a:off x="666750" y="431165"/>
            <a:ext cx="8230870" cy="85344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 marL="0" indent="0" algn="ctr">
              <a:lnSpc>
                <a:spcPts val="6000"/>
              </a:lnSpc>
              <a:buNone/>
              <a:defRPr lang="en-us" sz="4800" cap="none"/>
            </a:pPr>
            <a:r>
              <a:t>НАША ДЕЯТЕЛЬНОСТЬ</a:t>
            </a:r>
          </a:p>
        </p:txBody>
      </p:sp>
      <p:sp>
        <p:nvSpPr>
          <p:cNvPr id="3" name="Текстовое поле2"/>
          <p:cNvSpPr txBox="1">
            <a:extLst>
              <a:ext uri="smNativeData">
                <pr:smNativeData xmlns:pr="smNativeData" xmlns="smNativeData" val="SMDATA_15_HHR9ZxMAAAAlAAAAEg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BdOYqg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u+DjBf///wEAAAAAAAAAAAAAAAAAAAAAAAAAAAAAAAAAAAAAAAAAAAAAAAJ/f38AgICAA8zMzADAwP8Af39/AAAAAAAAAAAAAAAAAAAAAAAAAAAAIQAAABgAAAAUAAAA+QMAAFIJAAAvRgAAHhkAABAAAAAmAAAACAAAAP//////////"/>
              </a:ext>
            </a:extLst>
          </p:cNvSpPr>
          <p:nvPr/>
        </p:nvSpPr>
        <p:spPr>
          <a:xfrm>
            <a:off x="645795" y="1515110"/>
            <a:ext cx="10763250" cy="256794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 algn="l">
              <a:lnSpc>
                <a:spcPts val="3900"/>
              </a:lnSpc>
              <a:buFont typeface="Wingdings" pitchFamily="2" charset="2"/>
              <a:buChar char=""/>
              <a:defRPr lang="en-us" sz="2200" cap="none">
                <a:solidFill>
                  <a:srgbClr val="000000"/>
                </a:solidFill>
                <a:latin typeface="Favorit Pro Book" pitchFamily="0" charset="0"/>
                <a:ea typeface="Favorit Pro Book" pitchFamily="0" charset="0"/>
                <a:cs typeface="Favorit Pro Book" pitchFamily="0" charset="0"/>
              </a:defRPr>
            </a:pPr>
            <a:r>
              <a:t>Цикл интервью-фотовыставка: «Взгляд поколений»</a:t>
            </a:r>
          </a:p>
          <a:p>
            <a:pPr algn="l">
              <a:lnSpc>
                <a:spcPts val="3900"/>
              </a:lnSpc>
              <a:buFont typeface="Wingdings" pitchFamily="2" charset="2"/>
              <a:buChar char=""/>
              <a:defRPr lang="en-us" sz="2200" cap="none">
                <a:solidFill>
                  <a:srgbClr val="000000"/>
                </a:solidFill>
                <a:latin typeface="Favorit Pro Book" pitchFamily="0" charset="0"/>
                <a:ea typeface="Favorit Pro Book" pitchFamily="0" charset="0"/>
                <a:cs typeface="Favorit Pro Book" pitchFamily="0" charset="0"/>
              </a:defRPr>
            </a:pPr>
            <a:r>
              <a:t>Сбор бумаги и картона: «Макулатурный фронт»</a:t>
            </a:r>
          </a:p>
          <a:p>
            <a:pPr algn="l">
              <a:lnSpc>
                <a:spcPts val="3900"/>
              </a:lnSpc>
              <a:buFont typeface="Wingdings" pitchFamily="2" charset="2"/>
              <a:buChar char=""/>
              <a:defRPr lang="en-us" sz="2200" cap="none">
                <a:solidFill>
                  <a:srgbClr val="000000"/>
                </a:solidFill>
                <a:latin typeface="Favorit Pro Book" pitchFamily="0" charset="0"/>
                <a:ea typeface="Favorit Pro Book" pitchFamily="0" charset="0"/>
                <a:cs typeface="Favorit Pro Book" pitchFamily="0" charset="0"/>
              </a:defRPr>
            </a:pPr>
            <a:r>
              <a:t>Изготовление маскировочных сетей, окопных свечей и турникетов</a:t>
            </a:r>
          </a:p>
          <a:p>
            <a:pPr algn="l">
              <a:lnSpc>
                <a:spcPts val="3900"/>
              </a:lnSpc>
              <a:buFont typeface="Wingdings" pitchFamily="2" charset="2"/>
              <a:buChar char=""/>
              <a:defRPr lang="en-us" sz="2200" cap="none">
                <a:solidFill>
                  <a:srgbClr val="000000"/>
                </a:solidFill>
                <a:latin typeface="Favorit Pro Book" pitchFamily="0" charset="0"/>
                <a:ea typeface="Favorit Pro Book" pitchFamily="0" charset="0"/>
                <a:cs typeface="Favorit Pro Book" pitchFamily="0" charset="0"/>
              </a:defRPr>
            </a:pPr>
            <a:r>
              <a:t>Сбор и отправка гуманитарных грузов жителям новых территорий </a:t>
            </a:r>
          </a:p>
          <a:p>
            <a:pPr algn="l">
              <a:lnSpc>
                <a:spcPts val="3900"/>
              </a:lnSpc>
              <a:buNone/>
              <a:defRPr lang="en-us" sz="2200" cap="none">
                <a:solidFill>
                  <a:srgbClr val="000000"/>
                </a:solidFill>
                <a:latin typeface="Favorit Pro Book" pitchFamily="0" charset="0"/>
                <a:ea typeface="Favorit Pro Book" pitchFamily="0" charset="0"/>
                <a:cs typeface="Favorit Pro Book" pitchFamily="0" charset="0"/>
              </a:defRPr>
            </a:pPr>
            <a:r>
              <a:t>и Героям Отечества, находящимся в зоне СВО</a:t>
            </a:r>
          </a:p>
          <a:p>
            <a:pPr algn="l">
              <a:lnSpc>
                <a:spcPts val="3900"/>
              </a:lnSpc>
              <a:buFont typeface="Wingdings" pitchFamily="2" charset="2"/>
              <a:buChar char=""/>
              <a:defRPr lang="en-us" sz="2200" cap="none">
                <a:solidFill>
                  <a:srgbClr val="000000"/>
                </a:solidFill>
                <a:latin typeface="Favorit Pro Book" pitchFamily="0" charset="0"/>
                <a:ea typeface="Favorit Pro Book" pitchFamily="0" charset="0"/>
                <a:cs typeface="Favorit Pro Book" pitchFamily="0" charset="0"/>
              </a:defRPr>
            </a:pPr>
            <a:r>
              <a:t>Лекции о развитии России и противодействии социально-опасным явлениям</a:t>
            </a:r>
          </a:p>
          <a:p>
            <a:pPr algn="l">
              <a:lnSpc>
                <a:spcPts val="3900"/>
              </a:lnSpc>
              <a:buFont typeface="Wingdings" pitchFamily="2" charset="2"/>
              <a:buChar char=""/>
              <a:defRPr lang="en-us" sz="2200" cap="none">
                <a:solidFill>
                  <a:srgbClr val="000000"/>
                </a:solidFill>
                <a:latin typeface="Favorit Pro Book" pitchFamily="0" charset="0"/>
                <a:ea typeface="Favorit Pro Book" pitchFamily="0" charset="0"/>
                <a:cs typeface="Favorit Pro Book" pitchFamily="0" charset="0"/>
              </a:defRPr>
            </a:pPr>
            <a:r>
              <a:t>Участие в городских мероприятиях в качестве участников и партнёров</a:t>
            </a:r>
          </a:p>
          <a:p>
            <a:pPr algn="l">
              <a:lnSpc>
                <a:spcPts val="3900"/>
              </a:lnSpc>
              <a:buFont typeface="Wingdings" pitchFamily="2" charset="2"/>
              <a:buChar char=""/>
              <a:defRPr lang="en-us" sz="2200" cap="none">
                <a:solidFill>
                  <a:srgbClr val="000000"/>
                </a:solidFill>
                <a:latin typeface="Favorit Pro Book" pitchFamily="0" charset="0"/>
                <a:ea typeface="Favorit Pro Book" pitchFamily="0" charset="0"/>
                <a:cs typeface="Favorit Pro Book" pitchFamily="0" charset="0"/>
              </a:defRPr>
            </a:pPr>
            <a:r>
              <a:t>Содействие в переселении и ассимиляции соотечественников в России</a:t>
            </a:r>
          </a:p>
          <a:p>
            <a:pPr algn="l">
              <a:lnSpc>
                <a:spcPts val="3900"/>
              </a:lnSpc>
              <a:buFont typeface="Wingdings" pitchFamily="2" charset="2"/>
              <a:buChar char=""/>
              <a:defRPr lang="en-us" sz="2200" cap="none">
                <a:solidFill>
                  <a:srgbClr val="000000"/>
                </a:solidFill>
                <a:latin typeface="Favorit Pro Book" pitchFamily="0" charset="0"/>
                <a:ea typeface="Favorit Pro Book" pitchFamily="0" charset="0"/>
                <a:cs typeface="Favorit Pro Book" pitchFamily="0" charset="0"/>
              </a:defRPr>
            </a:pPr>
            <a:r>
              <a:t>Ежегодные акции, приуроченые к 9 мая и 12 июня</a:t>
            </a:r>
          </a:p>
          <a:p>
            <a:pPr algn="l">
              <a:lnSpc>
                <a:spcPts val="3900"/>
              </a:lnSpc>
              <a:buFont typeface="Wingdings" pitchFamily="2" charset="2"/>
              <a:buChar char=""/>
              <a:defRPr lang="en-us" sz="2200" cap="none">
                <a:solidFill>
                  <a:srgbClr val="000000"/>
                </a:solidFill>
                <a:latin typeface="Favorit Pro Book" pitchFamily="0" charset="0"/>
                <a:ea typeface="Favorit Pro Book" pitchFamily="0" charset="0"/>
                <a:cs typeface="Favorit Pro Book" pitchFamily="0" charset="0"/>
              </a:defRPr>
            </a:pPr>
          </a:p>
        </p:txBody>
      </p:sp>
      <p:sp>
        <p:nvSpPr>
          <p:cNvPr id="4" name="Линия1"/>
          <p:cNvSpPr>
            <a:extLst>
              <a:ext uri="smNativeData">
                <pr:smNativeData xmlns:pr="smNativeData" xmlns="smNativeData" val="SMDATA_15_HHR9ZxMAAAAlAAAACg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BAAAAAAAAAAg0kwBoAQ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BdOYqg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u+DjBf///wEAAAAAAAAAAAAAAAAAAAAAAAAAAAAAAAAAAAAAAAAAAAg0kwB/f38AgICAA8zMzADAwP8Af39/AAAAAAAAAAAAAAAAAAAAAAAAAAAAIQAAABgAAAAUAAAAj////2n9///+////aC4AABAAAAAmAAAACAAAAP//////////"/>
              </a:ext>
            </a:extLst>
          </p:cNvSpPr>
          <p:nvPr/>
        </p:nvSpPr>
        <p:spPr>
          <a:xfrm flipH="1">
            <a:off x="-71755" y="-421005"/>
            <a:ext cx="70485" cy="7964805"/>
          </a:xfrm>
          <a:prstGeom prst="line">
            <a:avLst/>
          </a:prstGeom>
          <a:noFill/>
          <a:ln w="228600" cap="flat" cmpd="sng" algn="ctr">
            <a:solidFill>
              <a:srgbClr val="083493"/>
            </a:solidFill>
            <a:prstDash val="solid"/>
            <a:headEnd type="none"/>
            <a:tailEnd type="none"/>
          </a:ln>
          <a:effectLst/>
        </p:spPr>
      </p:sp>
      <p:sp>
        <p:nvSpPr>
          <p:cNvPr id="5" name="Линия2"/>
          <p:cNvSpPr>
            <a:extLst>
              <a:ext uri="smNativeData">
                <pr:smNativeData xmlns:pr="smNativeData" xmlns="smNativeData" val="SMDATA_15_HHR9ZxMAAAAlAAAACg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BAAAAAAAAAAg0kwBoAQ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u+DjBf///wEAAAAAAAAAAAAAAAAAAAAAAAAAAAAAAAAAAAAAAAAAAAg0kwB/f38AgICAA8zMzADAwP8Af39/AAAAAAAAAAAAAAAAAAAAAAAAAAAAIQAAABgAAAAUAAAAjEoAAOn8///7SgAA6C0AABAAAAAmAAAACAAAAP//////////"/>
              </a:ext>
            </a:extLst>
          </p:cNvSpPr>
          <p:nvPr/>
        </p:nvSpPr>
        <p:spPr>
          <a:xfrm flipH="1">
            <a:off x="12118340" y="-502285"/>
            <a:ext cx="70485" cy="7964805"/>
          </a:xfrm>
          <a:prstGeom prst="line">
            <a:avLst/>
          </a:prstGeom>
          <a:noFill/>
          <a:ln w="228600" cap="flat" cmpd="sng" algn="ctr">
            <a:solidFill>
              <a:srgbClr val="083493"/>
            </a:solidFill>
            <a:prstDash val="solid"/>
            <a:headEnd type="none"/>
            <a:tailEnd type="none"/>
          </a:ln>
          <a:effectLst/>
        </p:spPr>
      </p:sp>
      <p:sp>
        <p:nvSpPr>
          <p:cNvPr id="6" name="Линия3"/>
          <p:cNvSpPr>
            <a:extLst>
              <a:ext uri="smNativeData">
                <pr:smNativeData xmlns:pr="smNativeData" xmlns="smNativeData" val="SMDATA_15_HHR9ZxMAAAAlAAAACg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BAAAAAAAAAAg0kwBoAQ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E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u+DjBf///wEAAAAAAAAAAAAAAAAAAAAAAAAAAAAAAAAAAAAAAAAAAAg0kwB/f38AgICAA8zMzADAwP8Af39/AAAAAAAAAAAAAAAAAAAAAAAAAAAAIQAAABgAAAAUAAAA7v7//wAAAABdTAAAAQAAABAAAAAmAAAACAAAAP//////////"/>
              </a:ext>
            </a:extLst>
          </p:cNvSpPr>
          <p:nvPr/>
        </p:nvSpPr>
        <p:spPr>
          <a:xfrm flipV="1">
            <a:off x="-173990" y="0"/>
            <a:ext cx="12587605" cy="635"/>
          </a:xfrm>
          <a:prstGeom prst="line">
            <a:avLst/>
          </a:prstGeom>
          <a:noFill/>
          <a:ln w="228600" cap="flat" cmpd="sng" algn="ctr">
            <a:solidFill>
              <a:srgbClr val="083493"/>
            </a:solidFill>
            <a:prstDash val="solid"/>
            <a:headEnd type="none"/>
            <a:tailEnd type="none"/>
          </a:ln>
          <a:effectLst/>
        </p:spPr>
      </p:sp>
      <p:sp>
        <p:nvSpPr>
          <p:cNvPr id="7" name="Линия4"/>
          <p:cNvSpPr>
            <a:extLst>
              <a:ext uri="smNativeData">
                <pr:smNativeData xmlns:pr="smNativeData" xmlns="smNativeData" val="SMDATA_15_HHR9ZxMAAAAlAAAACg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BAAAAAAAAAAg0kwBoAQ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GN0aXY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u+DjBf///wEAAAAAAAAAAAAAAAAAAAAAAAAAAAAAAAAAAAAAAAAAAAg0kwB/f38AgICAA8zMzADAwP8Af39/AAAAAAAAAAAAAAAAAAAAAAAAAAAAIQAAABgAAAAUAAAAX////2IqAADOTAAAYyoAABAAAAAmAAAACAAAAP//////////"/>
              </a:ext>
            </a:extLst>
          </p:cNvSpPr>
          <p:nvPr/>
        </p:nvSpPr>
        <p:spPr>
          <a:xfrm flipV="1">
            <a:off x="-102235" y="6889750"/>
            <a:ext cx="12587605" cy="635"/>
          </a:xfrm>
          <a:prstGeom prst="line">
            <a:avLst/>
          </a:prstGeom>
          <a:noFill/>
          <a:ln w="228600" cap="flat" cmpd="sng" algn="ctr">
            <a:solidFill>
              <a:srgbClr val="083493"/>
            </a:solidFill>
            <a:prstDash val="solid"/>
            <a:headEnd type="none"/>
            <a:tailEnd type="none"/>
          </a:ln>
          <a:effectLst/>
        </p:spPr>
      </p:sp>
      <p:pic>
        <p:nvPicPr>
          <p:cNvPr id="8" name="Изображение3"/>
          <p:cNvPicPr>
            <a:picLocks noChangeAspect="1"/>
            <a:extLst>
              <a:ext uri="smNativeData">
                <pr:smNativeData xmlns:pr="smNativeData" xmlns="smNativeData" val="SMDATA_17_HHR9ZxMAAAAlAAAAEQAAAC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Lvg4wX///8BAAAAAAAAAAAAAAAAAAAAAAAAAAAAAAAAAAAAAAAAAAAAAAACf39/AICAgAPMzMwAwMD/AH9/fwAAAAAAAAAAAAAAAAD///8AAAAAACEAAAAYAAAAFAAAAJc7AABTAQAAZEgAACAOAAAQAAAAJgAAAAgAAAD//////////w=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9686925" y="215265"/>
            <a:ext cx="2080895" cy="208089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9" name="Изображение1"/>
          <p:cNvPicPr>
            <a:picLocks noChangeAspect="1"/>
            <a:extLst>
              <a:ext uri="smNativeData">
                <pr:smNativeData xmlns:pr="smNativeData" xmlns="smNativeData" val="SMDATA_17_HHR9ZxMAAAAlAAAAEQAAAC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fgEAAN4IAAAAAAAAxBQAAAAAAABkAAAAZAAAAAAAAAAjAAAABAAAAGQAAAAXAAAAFAAAAAAAAAAAAAAA/38AAP9/AAAAAAAACQAAAAQAAACS0YHR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Lvg4wX///8BAAAAAAAAAAAAAAAAAAAAAAAAAAAAAAAAAAAAAAAAAAAAAAACf39/AICAgAPMzMwAwMD/AH9/fwAAAAAAAAAAAAAAAAD///8AAAAAACEAAAAYAAAAFAAAAKotAADfIgAADEsAADsqAAAQAAAAJgAAAAgAAAD//////////w=="/>
              </a:ext>
            </a:extLst>
          </p:cNvPicPr>
          <p:nvPr/>
        </p:nvPicPr>
        <p:blipFill>
          <a:blip r:embed="rId3"/>
          <a:srcRect l="3820" t="22700" r="0" b="53160"/>
          <a:stretch>
            <a:fillRect/>
          </a:stretch>
        </p:blipFill>
        <p:spPr>
          <a:xfrm>
            <a:off x="7423150" y="5668645"/>
            <a:ext cx="4776470" cy="1196340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Линия1"/>
          <p:cNvSpPr>
            <a:extLst>
              <a:ext uri="smNativeData">
                <pr:smNativeData xmlns:pr="smNativeData" xmlns="smNativeData" val="SMDATA_15_HHR9ZxMAAAAlAAAACg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BAAAAAAAAAAg0kwBoAQ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C5IN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u+DjBf///wEAAAAAAAAAAAAAAAAAAAAAAAAAAAAAAAAAAAAAAAAAAAg0kwB/f38AgICAA8zMzADAwP8Af39/AAAAAAAAAAAAAAAAAAAAAAAAAAAAIQAAABgAAAAUAAAAj////2n9///+////aC4AABAAAAAmAAAACAAAAP//////////"/>
              </a:ext>
            </a:extLst>
          </p:cNvSpPr>
          <p:nvPr/>
        </p:nvSpPr>
        <p:spPr>
          <a:xfrm flipH="1">
            <a:off x="-71755" y="-421005"/>
            <a:ext cx="70485" cy="7964805"/>
          </a:xfrm>
          <a:prstGeom prst="line">
            <a:avLst/>
          </a:prstGeom>
          <a:noFill/>
          <a:ln w="228600" cap="flat" cmpd="sng" algn="ctr">
            <a:solidFill>
              <a:srgbClr val="083493"/>
            </a:solidFill>
            <a:prstDash val="solid"/>
            <a:headEnd type="none"/>
            <a:tailEnd type="none"/>
          </a:ln>
          <a:effectLst/>
        </p:spPr>
      </p:sp>
      <p:sp>
        <p:nvSpPr>
          <p:cNvPr id="3" name="Линия2"/>
          <p:cNvSpPr>
            <a:extLst>
              <a:ext uri="smNativeData">
                <pr:smNativeData xmlns:pr="smNativeData" xmlns="smNativeData" val="SMDATA_15_HHR9ZxMAAAAlAAAACg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BAAAAAAAAAAg0kwBoAQ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GN0aXY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u+DjBf///wEAAAAAAAAAAAAAAAAAAAAAAAAAAAAAAAAAAAAAAAAAAAg0kwB/f38AgICAA8zMzADAwP8Af39/AAAAAAAAAAAAAAAAAAAAAAAAAAAAIQAAABgAAAAUAAAAjEoAAOn8///7SgAA6C0AABAAAAAmAAAACAAAAP//////////"/>
              </a:ext>
            </a:extLst>
          </p:cNvSpPr>
          <p:nvPr/>
        </p:nvSpPr>
        <p:spPr>
          <a:xfrm flipH="1">
            <a:off x="12118340" y="-502285"/>
            <a:ext cx="70485" cy="7964805"/>
          </a:xfrm>
          <a:prstGeom prst="line">
            <a:avLst/>
          </a:prstGeom>
          <a:noFill/>
          <a:ln w="228600" cap="flat" cmpd="sng" algn="ctr">
            <a:solidFill>
              <a:srgbClr val="083493"/>
            </a:solidFill>
            <a:prstDash val="solid"/>
            <a:headEnd type="none"/>
            <a:tailEnd type="none"/>
          </a:ln>
          <a:effectLst/>
        </p:spPr>
      </p:sp>
      <p:sp>
        <p:nvSpPr>
          <p:cNvPr id="4" name="Линия3"/>
          <p:cNvSpPr>
            <a:extLst>
              <a:ext uri="smNativeData">
                <pr:smNativeData xmlns:pr="smNativeData" xmlns="smNativeData" val="SMDATA_15_HHR9ZxMAAAAlAAAACg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BAAAAAAAAAAg0kwBoAQ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GluZG8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u+DjBf///wEAAAAAAAAAAAAAAAAAAAAAAAAAAAAAAAAAAAAAAAAAAAg0kwB/f38AgICAA8zMzADAwP8Af39/AAAAAAAAAAAAAAAAAAAAAAAAAAAAIQAAABgAAAAUAAAA7v7//wAAAABdTAAAAQAAABAAAAAmAAAACAAAAP//////////"/>
              </a:ext>
            </a:extLst>
          </p:cNvSpPr>
          <p:nvPr/>
        </p:nvSpPr>
        <p:spPr>
          <a:xfrm flipV="1">
            <a:off x="-173990" y="0"/>
            <a:ext cx="12587605" cy="635"/>
          </a:xfrm>
          <a:prstGeom prst="line">
            <a:avLst/>
          </a:prstGeom>
          <a:noFill/>
          <a:ln w="228600" cap="flat" cmpd="sng" algn="ctr">
            <a:solidFill>
              <a:srgbClr val="083493"/>
            </a:solidFill>
            <a:prstDash val="solid"/>
            <a:headEnd type="none"/>
            <a:tailEnd type="none"/>
          </a:ln>
          <a:effectLst/>
        </p:spPr>
      </p:sp>
      <p:sp>
        <p:nvSpPr>
          <p:cNvPr id="5" name="Линия4"/>
          <p:cNvSpPr>
            <a:extLst>
              <a:ext uri="smNativeData">
                <pr:smNativeData xmlns:pr="smNativeData" xmlns="smNativeData" val="SMDATA_15_HHR9ZxMAAAAlAAAACg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BAAAAAAAAAAg0kwBoAQ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M+VByQ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u+DjBf///wEAAAAAAAAAAAAAAAAAAAAAAAAAAAAAAAAAAAAAAAAAAAg0kwB/f38AgICAA8zMzADAwP8Af39/AAAAAAAAAAAAAAAAAAAAAAAAAAAAIQAAABgAAAAUAAAAX////2IqAADOTAAAYyoAABAAAAAmAAAACAAAAP//////////"/>
              </a:ext>
            </a:extLst>
          </p:cNvSpPr>
          <p:nvPr/>
        </p:nvSpPr>
        <p:spPr>
          <a:xfrm flipV="1">
            <a:off x="-102235" y="6889750"/>
            <a:ext cx="12587605" cy="635"/>
          </a:xfrm>
          <a:prstGeom prst="line">
            <a:avLst/>
          </a:prstGeom>
          <a:noFill/>
          <a:ln w="228600" cap="flat" cmpd="sng" algn="ctr">
            <a:solidFill>
              <a:srgbClr val="083493"/>
            </a:solidFill>
            <a:prstDash val="solid"/>
            <a:headEnd type="none"/>
            <a:tailEnd type="none"/>
          </a:ln>
          <a:effectLst/>
        </p:spPr>
      </p:sp>
      <p:pic>
        <p:nvPicPr>
          <p:cNvPr id="6" name="КлипМультимедиа1"/>
          <p:cNvPicPr>
            <a:extLst>
              <a:ext uri="smNativeData">
                <pr:smNativeData xmlns:pr="smNativeData" xmlns="smNativeData" val="SMDATA_17_HHR9ZxMAAAAlAAAAEQ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AAAAAAAAAAAAAAAAAAAAAAAAAABkAAAAZAAAAAAAAAAjAAAABAAAAGQAAAAXAAAAFAAAAAAAAAAAAAAA/38AAP9/AAAAAAAACQAAAAQAAAAwAD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Lvg4wX///8BAAAAAAAAAAAAAAAAAAAAAAAAAAAAAAAAAAAAAAAAAAAAAAACf39/AICAgAPMzMwAwMD/AH9/fwAAAAAAAAAAAAAAAAD///8AAAAAACEAAAAYAAAAFAAAADIAAAABAAAA/koAADEqAAAQAAAAJgAAAAgAAAD//////////w=="/>
              </a:ext>
            </a:extLst>
          </p:cNvPicPr>
          <p:nvPr>
            <a:videoFile r:link="rId2"/>
          </p:nvPr>
        </p:nvPicPr>
        <p:blipFill>
          <a:blip r:embed="rId3"/>
          <a:stretch>
            <a:fillRect/>
          </a:stretch>
        </p:blipFill>
        <p:spPr>
          <a:xfrm>
            <a:off x="31750" y="635"/>
            <a:ext cx="12158980" cy="6858000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  <p:bldLst>
      <p:bldP spid="6" grpId="0" animBg="1" advAuto="0"/>
    </p:bldLst>
    <p:extLst>
      <p:ext uri="smNativeData">
        <pr:smNativeData xmlns:pr="smNativeData" xmlns="smNativeData" val="HHR9ZwEAAAAFAAAA/f///wYAAAABAAAAAAAAAAAAAAAAAAAAAAAAAA=="/>
      </p:ext>
    </p:extLst>
  </p:timing>
</p:sld>
</file>

<file path=ppt/slides/slide8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Линия1"/>
          <p:cNvSpPr>
            <a:extLst>
              <a:ext uri="smNativeData">
                <pr:smNativeData xmlns:pr="smNativeData" xmlns="smNativeData" val="SMDATA_15_HHR9ZxMAAAAlAAAACg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BAAAAAAAAAAg0kwBoAQ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u+DjBf///wEAAAAAAAAAAAAAAAAAAAAAAAAAAAAAAAAAAAAAAAAAAAg0kwB/f38AgICAA8zMzADAwP8Af39/AAAAAAAAAAAAAAAAAAAAAAAAAAAAIQAAABgAAAAUAAAAj////2n9///+////aC4AABAAAAAmAAAACAAAAP//////////"/>
              </a:ext>
            </a:extLst>
          </p:cNvSpPr>
          <p:nvPr/>
        </p:nvSpPr>
        <p:spPr>
          <a:xfrm flipH="1">
            <a:off x="-71755" y="-421005"/>
            <a:ext cx="70485" cy="7964805"/>
          </a:xfrm>
          <a:prstGeom prst="line">
            <a:avLst/>
          </a:prstGeom>
          <a:noFill/>
          <a:ln w="228600" cap="flat" cmpd="sng" algn="ctr">
            <a:solidFill>
              <a:srgbClr val="083493"/>
            </a:solidFill>
            <a:prstDash val="solid"/>
            <a:headEnd type="none"/>
            <a:tailEnd type="none"/>
          </a:ln>
          <a:effectLst/>
        </p:spPr>
      </p:sp>
      <p:sp>
        <p:nvSpPr>
          <p:cNvPr id="3" name="Линия2"/>
          <p:cNvSpPr>
            <a:extLst>
              <a:ext uri="smNativeData">
                <pr:smNativeData xmlns:pr="smNativeData" xmlns="smNativeData" val="SMDATA_15_HHR9ZxMAAAAlAAAACg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BAAAAAAAAAAg0kwBoAQ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GluZG8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u+DjBf///wEAAAAAAAAAAAAAAAAAAAAAAAAAAAAAAAAAAAAAAAAAAAg0kwB/f38AgICAA8zMzADAwP8Af39/AAAAAAAAAAAAAAAAAAAAAAAAAAAAIQAAABgAAAAUAAAAjEoAAOn8///7SgAA6C0AABAAAAAmAAAACAAAAP//////////"/>
              </a:ext>
            </a:extLst>
          </p:cNvSpPr>
          <p:nvPr/>
        </p:nvSpPr>
        <p:spPr>
          <a:xfrm flipH="1">
            <a:off x="12118340" y="-502285"/>
            <a:ext cx="70485" cy="7964805"/>
          </a:xfrm>
          <a:prstGeom prst="line">
            <a:avLst/>
          </a:prstGeom>
          <a:noFill/>
          <a:ln w="228600" cap="flat" cmpd="sng" algn="ctr">
            <a:solidFill>
              <a:srgbClr val="083493"/>
            </a:solidFill>
            <a:prstDash val="solid"/>
            <a:headEnd type="none"/>
            <a:tailEnd type="none"/>
          </a:ln>
          <a:effectLst/>
        </p:spPr>
      </p:sp>
      <p:sp>
        <p:nvSpPr>
          <p:cNvPr id="4" name="Линия3"/>
          <p:cNvSpPr>
            <a:extLst>
              <a:ext uri="smNativeData">
                <pr:smNativeData xmlns:pr="smNativeData" xmlns="smNativeData" val="SMDATA_15_HHR9ZxMAAAAlAAAACg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BAAAAAAAAAAg0kwBoAQ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P////8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u+DjBf///wEAAAAAAAAAAAAAAAAAAAAAAAAAAAAAAAAAAAAAAAAAAAg0kwB/f38AgICAA8zMzADAwP8Af39/AAAAAAAAAAAAAAAAAAAAAAAAAAAAIQAAABgAAAAUAAAA7v7//wAAAABdTAAAAQAAABAAAAAmAAAACAAAAP//////////"/>
              </a:ext>
            </a:extLst>
          </p:cNvSpPr>
          <p:nvPr/>
        </p:nvSpPr>
        <p:spPr>
          <a:xfrm flipV="1">
            <a:off x="-173990" y="0"/>
            <a:ext cx="12587605" cy="635"/>
          </a:xfrm>
          <a:prstGeom prst="line">
            <a:avLst/>
          </a:prstGeom>
          <a:noFill/>
          <a:ln w="228600" cap="flat" cmpd="sng" algn="ctr">
            <a:solidFill>
              <a:srgbClr val="083493"/>
            </a:solidFill>
            <a:prstDash val="solid"/>
            <a:headEnd type="none"/>
            <a:tailEnd type="none"/>
          </a:ln>
          <a:effectLst/>
        </p:spPr>
      </p:sp>
      <p:sp>
        <p:nvSpPr>
          <p:cNvPr id="5" name="Линия4"/>
          <p:cNvSpPr>
            <a:extLst>
              <a:ext uri="smNativeData">
                <pr:smNativeData xmlns:pr="smNativeData" xmlns="smNativeData" val="SMDATA_15_HHR9ZxMAAAAlAAAACg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BAAAAAAAAAAg0kwBoAQ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P////8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u+DjBf///wEAAAAAAAAAAAAAAAAAAAAAAAAAAAAAAAAAAAAAAAAAAAg0kwB/f38AgICAA8zMzADAwP8Af39/AAAAAAAAAAAAAAAAAAAAAAAAAAAAIQAAABgAAAAUAAAAX////2IqAADOTAAAYyoAABAAAAAmAAAACAAAAP//////////"/>
              </a:ext>
            </a:extLst>
          </p:cNvSpPr>
          <p:nvPr/>
        </p:nvSpPr>
        <p:spPr>
          <a:xfrm flipV="1">
            <a:off x="-102235" y="6889750"/>
            <a:ext cx="12587605" cy="635"/>
          </a:xfrm>
          <a:prstGeom prst="line">
            <a:avLst/>
          </a:prstGeom>
          <a:noFill/>
          <a:ln w="228600" cap="flat" cmpd="sng" algn="ctr">
            <a:solidFill>
              <a:srgbClr val="083493"/>
            </a:solidFill>
            <a:prstDash val="solid"/>
            <a:headEnd type="none"/>
            <a:tailEnd type="none"/>
          </a:ln>
          <a:effectLst/>
        </p:spPr>
      </p:sp>
      <p:pic>
        <p:nvPicPr>
          <p:cNvPr id="6" name="КлипМультимедиа1"/>
          <p:cNvPicPr>
            <a:extLst>
              <a:ext uri="smNativeData">
                <pr:smNativeData xmlns:pr="smNativeData" xmlns="smNativeData" val="SMDATA_17_HHR9ZxMAAAAlAAAAEQ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AAAAAAAAAAAAAAAAAAAAAAAAAABkAAAAZAAAAAAAAAAjAAAABAAAAGQAAAAXAAAAFAAAAAAAAAAAAAAA/38AAP9/AAAAAAAACQAAAAQAAAAwAD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Lvg4wX///8BAAAAAAAAAAAAAAAAAAAAAAAAAAAAAAAAAAAAAAAAAAAAAAACf39/AICAgAPMzMwAwMD/AH9/fwAAAAAAAAAAAAAAAAD///8AAAAAACEAAAAYAAAAFAAAAAAAAAAAAAAAAEsAADAqAAAQAAAAJgAAAAgAAAD//////////w=="/>
              </a:ext>
            </a:extLst>
          </p:cNvPicPr>
          <p:nvPr>
            <a:videoFile r:link="rId2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  <p:bldLst>
      <p:bldP spid="6" grpId="0" animBg="1" advAuto="0"/>
    </p:bldLst>
    <p:extLst>
      <p:ext uri="smNativeData">
        <pr:smNativeData xmlns:pr="smNativeData" xmlns="smNativeData" val="HHR9ZwEAAAAFAAAA/f///wYAAAABAAAAAAAAAAAAAAAAAAAAAAAAAA=="/>
      </p:ext>
    </p:extLst>
  </p:timing>
</p:sld>
</file>

<file path=ppt/slides/slide9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Линия1"/>
          <p:cNvSpPr>
            <a:extLst>
              <a:ext uri="smNativeData">
                <pr:smNativeData xmlns:pr="smNativeData" xmlns="smNativeData" val="SMDATA_15_HHR9ZxMAAAAlAAAACg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BAAAAAAAAAAg0kwBoAQ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u+DjBf///wEAAAAAAAAAAAAAAAAAAAAAAAAAAAAAAAAAAAAAAAAAAAg0kwB/f38AgICAA8zMzADAwP8Af39/AAAAAAAAAAAAAAAAAAAAAAAAAAAAIQAAABgAAAAUAAAAj////2n9///+////aC4AABAAAAAmAAAACAAAAP//////////"/>
              </a:ext>
            </a:extLst>
          </p:cNvSpPr>
          <p:nvPr/>
        </p:nvSpPr>
        <p:spPr>
          <a:xfrm flipH="1">
            <a:off x="-71755" y="-421005"/>
            <a:ext cx="70485" cy="7964805"/>
          </a:xfrm>
          <a:prstGeom prst="line">
            <a:avLst/>
          </a:prstGeom>
          <a:noFill/>
          <a:ln w="228600" cap="flat" cmpd="sng" algn="ctr">
            <a:solidFill>
              <a:srgbClr val="083493"/>
            </a:solidFill>
            <a:prstDash val="solid"/>
            <a:headEnd type="none"/>
            <a:tailEnd type="none"/>
          </a:ln>
          <a:effectLst/>
        </p:spPr>
      </p:sp>
      <p:sp>
        <p:nvSpPr>
          <p:cNvPr id="3" name="Линия2"/>
          <p:cNvSpPr>
            <a:extLst>
              <a:ext uri="smNativeData">
                <pr:smNativeData xmlns:pr="smNativeData" xmlns="smNativeData" val="SMDATA_15_HHR9ZxMAAAAlAAAACg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BAAAAAAAAAAg0kwBoAQ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C5IN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u+DjBf///wEAAAAAAAAAAAAAAAAAAAAAAAAAAAAAAAAAAAAAAAAAAAg0kwB/f38AgICAA8zMzADAwP8Af39/AAAAAAAAAAAAAAAAAAAAAAAAAAAAIQAAABgAAAAUAAAAjEoAAOn8///7SgAA6C0AABAAAAAmAAAACAAAAP//////////"/>
              </a:ext>
            </a:extLst>
          </p:cNvSpPr>
          <p:nvPr/>
        </p:nvSpPr>
        <p:spPr>
          <a:xfrm flipH="1">
            <a:off x="12118340" y="-502285"/>
            <a:ext cx="70485" cy="7964805"/>
          </a:xfrm>
          <a:prstGeom prst="line">
            <a:avLst/>
          </a:prstGeom>
          <a:noFill/>
          <a:ln w="228600" cap="flat" cmpd="sng" algn="ctr">
            <a:solidFill>
              <a:srgbClr val="083493"/>
            </a:solidFill>
            <a:prstDash val="solid"/>
            <a:headEnd type="none"/>
            <a:tailEnd type="none"/>
          </a:ln>
          <a:effectLst/>
        </p:spPr>
      </p:sp>
      <p:sp>
        <p:nvSpPr>
          <p:cNvPr id="4" name="Линия3"/>
          <p:cNvSpPr>
            <a:extLst>
              <a:ext uri="smNativeData">
                <pr:smNativeData xmlns:pr="smNativeData" xmlns="smNativeData" val="SMDATA_15_HHR9ZxMAAAAlAAAACg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BAAAAAAAAAAg0kwBoAQ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GluZG8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u+DjBf///wEAAAAAAAAAAAAAAAAAAAAAAAAAAAAAAAAAAAAAAAAAAAg0kwB/f38AgICAA8zMzADAwP8Af39/AAAAAAAAAAAAAAAAAAAAAAAAAAAAIQAAABgAAAAUAAAA7v7//wAAAABdTAAAAQAAABAAAAAmAAAACAAAAP//////////"/>
              </a:ext>
            </a:extLst>
          </p:cNvSpPr>
          <p:nvPr/>
        </p:nvSpPr>
        <p:spPr>
          <a:xfrm flipV="1">
            <a:off x="-173990" y="0"/>
            <a:ext cx="12587605" cy="635"/>
          </a:xfrm>
          <a:prstGeom prst="line">
            <a:avLst/>
          </a:prstGeom>
          <a:noFill/>
          <a:ln w="228600" cap="flat" cmpd="sng" algn="ctr">
            <a:solidFill>
              <a:srgbClr val="083493"/>
            </a:solidFill>
            <a:prstDash val="solid"/>
            <a:headEnd type="none"/>
            <a:tailEnd type="none"/>
          </a:ln>
          <a:effectLst/>
        </p:spPr>
      </p:sp>
      <p:sp>
        <p:nvSpPr>
          <p:cNvPr id="5" name="Линия4"/>
          <p:cNvSpPr>
            <a:extLst>
              <a:ext uri="smNativeData">
                <pr:smNativeData xmlns:pr="smNativeData" xmlns="smNativeData" val="SMDATA_15_HHR9ZxMAAAAlAAAACg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BAAAAAAAAAAg0kwBoAQ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u+DjBf///wEAAAAAAAAAAAAAAAAAAAAAAAAAAAAAAAAAAAAAAAAAAAg0kwB/f38AgICAA8zMzADAwP8Af39/AAAAAAAAAAAAAAAAAAAAAAAAAAAAIQAAABgAAAAUAAAAX////2IqAADOTAAAYyoAABAAAAAmAAAACAAAAP//////////"/>
              </a:ext>
            </a:extLst>
          </p:cNvSpPr>
          <p:nvPr/>
        </p:nvSpPr>
        <p:spPr>
          <a:xfrm flipV="1">
            <a:off x="-102235" y="6889750"/>
            <a:ext cx="12587605" cy="635"/>
          </a:xfrm>
          <a:prstGeom prst="line">
            <a:avLst/>
          </a:prstGeom>
          <a:noFill/>
          <a:ln w="228600" cap="flat" cmpd="sng" algn="ctr">
            <a:solidFill>
              <a:srgbClr val="083493"/>
            </a:solidFill>
            <a:prstDash val="solid"/>
            <a:headEnd type="none"/>
            <a:tailEnd type="none"/>
          </a:ln>
          <a:effectLst/>
        </p:spPr>
      </p:sp>
      <p:pic>
        <p:nvPicPr>
          <p:cNvPr id="6" name="КлипМультимедиа1"/>
          <p:cNvPicPr>
            <a:extLst>
              <a:ext uri="smNativeData">
                <pr:smNativeData xmlns:pr="smNativeData" xmlns="smNativeData" val="SMDATA_17_HHR9ZxMAAAAlAAAAEQ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Lvg4wX///8BAAAAAAAAAAAAAAAAAAAAAAAAAAAAAAAAAAAAAAAAAAAAAAACf39/AICAgAPMzMwAwMD/AH9/fwAAAAAAAAAAAAAAAAD///8AAAAAACEAAAAYAAAAFAAAAPP///8lAAAA80oAAFUqAAAQAAAAJgAAAAgAAAD//////////w=="/>
              </a:ext>
            </a:extLst>
          </p:cNvPicPr>
          <p:nvPr>
            <a:videoFile r:link="rId2"/>
          </p:nvPr>
        </p:nvPicPr>
        <p:blipFill>
          <a:blip r:embed="rId3"/>
          <a:stretch>
            <a:fillRect/>
          </a:stretch>
        </p:blipFill>
        <p:spPr>
          <a:xfrm>
            <a:off x="-8255" y="23495"/>
            <a:ext cx="12192000" cy="6858000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  <p:bldLst>
      <p:bldP spid="6" grpId="0" animBg="1" advAuto="0"/>
    </p:bldLst>
    <p:extLst>
      <p:ext uri="smNativeData">
        <pr:smNativeData xmlns:pr="smNativeData" xmlns="smNativeData" val="HHR9ZwEAAAAFAAAA/f///wYAAAABAAAAAAAAAAAAAAAAAAAAAAAAAA=="/>
      </p:ext>
    </p:extLst>
  </p:timing>
</p:sld>
</file>

<file path=ppt/slides/slide10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Линия1"/>
          <p:cNvSpPr>
            <a:extLst>
              <a:ext uri="smNativeData">
                <pr:smNativeData xmlns:pr="smNativeData" xmlns="smNativeData" val="SMDATA_15_HHR9ZxMAAAAlAAAACg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BAAAAAAAAAAg0kwBoAQ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u+DjBf///wEAAAAAAAAAAAAAAAAAAAAAAAAAAAAAAAAAAAAAAAAAAAg0kwB/f38AgICAA8zMzADAwP8Af39/AAAAAAAAAAAAAAAAAAAAAAAAAAAAIQAAABgAAAAUAAAAj////2n9///+////aC4AABAAAAAmAAAACAAAAP//////////"/>
              </a:ext>
            </a:extLst>
          </p:cNvSpPr>
          <p:nvPr/>
        </p:nvSpPr>
        <p:spPr>
          <a:xfrm flipH="1">
            <a:off x="-71755" y="-421005"/>
            <a:ext cx="70485" cy="7964805"/>
          </a:xfrm>
          <a:prstGeom prst="line">
            <a:avLst/>
          </a:prstGeom>
          <a:noFill/>
          <a:ln w="228600" cap="flat" cmpd="sng" algn="ctr">
            <a:solidFill>
              <a:srgbClr val="083493"/>
            </a:solidFill>
            <a:prstDash val="solid"/>
            <a:headEnd type="none"/>
            <a:tailEnd type="none"/>
          </a:ln>
          <a:effectLst/>
        </p:spPr>
      </p:sp>
      <p:sp>
        <p:nvSpPr>
          <p:cNvPr id="3" name="Линия2"/>
          <p:cNvSpPr>
            <a:extLst>
              <a:ext uri="smNativeData">
                <pr:smNativeData xmlns:pr="smNativeData" xmlns="smNativeData" val="SMDATA_15_HHR9ZxMAAAAlAAAACg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BAAAAAAAAAAg0kwBoAQ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GN0aXY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u+DjBf///wEAAAAAAAAAAAAAAAAAAAAAAAAAAAAAAAAAAAAAAAAAAAg0kwB/f38AgICAA8zMzADAwP8Af39/AAAAAAAAAAAAAAAAAAAAAAAAAAAAIQAAABgAAAAUAAAAjEoAAOn8///7SgAA6C0AABAAAAAmAAAACAAAAP//////////"/>
              </a:ext>
            </a:extLst>
          </p:cNvSpPr>
          <p:nvPr/>
        </p:nvSpPr>
        <p:spPr>
          <a:xfrm flipH="1">
            <a:off x="12118340" y="-502285"/>
            <a:ext cx="70485" cy="7964805"/>
          </a:xfrm>
          <a:prstGeom prst="line">
            <a:avLst/>
          </a:prstGeom>
          <a:noFill/>
          <a:ln w="228600" cap="flat" cmpd="sng" algn="ctr">
            <a:solidFill>
              <a:srgbClr val="083493"/>
            </a:solidFill>
            <a:prstDash val="solid"/>
            <a:headEnd type="none"/>
            <a:tailEnd type="none"/>
          </a:ln>
          <a:effectLst/>
        </p:spPr>
      </p:sp>
      <p:sp>
        <p:nvSpPr>
          <p:cNvPr id="4" name="Линия3"/>
          <p:cNvSpPr>
            <a:extLst>
              <a:ext uri="smNativeData">
                <pr:smNativeData xmlns:pr="smNativeData" xmlns="smNativeData" val="SMDATA_15_HHR9ZxMAAAAlAAAACg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BAAAAAAAAAAg0kwBoAQ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GluZG8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u+DjBf///wEAAAAAAAAAAAAAAAAAAAAAAAAAAAAAAAAAAAAAAAAAAAg0kwB/f38AgICAA8zMzADAwP8Af39/AAAAAAAAAAAAAAAAAAAAAAAAAAAAIQAAABgAAAAUAAAA7v7//wAAAABdTAAAAQAAABAAAAAmAAAACAAAAP//////////"/>
              </a:ext>
            </a:extLst>
          </p:cNvSpPr>
          <p:nvPr/>
        </p:nvSpPr>
        <p:spPr>
          <a:xfrm flipV="1">
            <a:off x="-173990" y="0"/>
            <a:ext cx="12587605" cy="635"/>
          </a:xfrm>
          <a:prstGeom prst="line">
            <a:avLst/>
          </a:prstGeom>
          <a:noFill/>
          <a:ln w="228600" cap="flat" cmpd="sng" algn="ctr">
            <a:solidFill>
              <a:srgbClr val="083493"/>
            </a:solidFill>
            <a:prstDash val="solid"/>
            <a:headEnd type="none"/>
            <a:tailEnd type="none"/>
          </a:ln>
          <a:effectLst/>
        </p:spPr>
      </p:sp>
      <p:sp>
        <p:nvSpPr>
          <p:cNvPr id="5" name="Линия4"/>
          <p:cNvSpPr>
            <a:extLst>
              <a:ext uri="smNativeData">
                <pr:smNativeData xmlns:pr="smNativeData" xmlns="smNativeData" val="SMDATA_15_HHR9ZxMAAAAlAAAACg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BAAAAAAAAAAg0kwBoAQ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D7o2aw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u+DjBf///wEAAAAAAAAAAAAAAAAAAAAAAAAAAAAAAAAAAAAAAAAAAAg0kwB/f38AgICAA8zMzADAwP8Af39/AAAAAAAAAAAAAAAAAAAAAAAAAAAAIQAAABgAAAAUAAAAX////2IqAADOTAAAYyoAABAAAAAmAAAACAAAAP//////////"/>
              </a:ext>
            </a:extLst>
          </p:cNvSpPr>
          <p:nvPr/>
        </p:nvSpPr>
        <p:spPr>
          <a:xfrm flipV="1">
            <a:off x="-102235" y="6889750"/>
            <a:ext cx="12587605" cy="635"/>
          </a:xfrm>
          <a:prstGeom prst="line">
            <a:avLst/>
          </a:prstGeom>
          <a:noFill/>
          <a:ln w="228600" cap="flat" cmpd="sng" algn="ctr">
            <a:solidFill>
              <a:srgbClr val="083493"/>
            </a:solidFill>
            <a:prstDash val="solid"/>
            <a:headEnd type="none"/>
            <a:tailEnd type="none"/>
          </a:ln>
          <a:effectLst/>
        </p:spPr>
      </p:sp>
      <p:pic>
        <p:nvPicPr>
          <p:cNvPr id="6" name="КлипМультимедиа1"/>
          <p:cNvPicPr>
            <a:extLst>
              <a:ext uri="smNativeData">
                <pr:smNativeData xmlns:pr="smNativeData" xmlns="smNativeData" val="SMDATA_17_HHR9ZxMAAAAlAAAAEQ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AAAAAAAAAAAAAAAAAAAAAAAAAABkAAAAZAAAAAAAAAAjAAAABAAAAGQAAAAXAAAAFAAAAAAAAAAAAAAA/38AAP9/AAAAAAAACQAAAAQAAABwAH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Lvg4wX///8BAAAAAAAAAAAAAAAAAAAAAAAAAAAAAAAAAAAAAAAAAAAAAAACf39/AICAgAPMzMwAwMD/AH9/fwAAAAAAAAAAAAAAAAD///8AAAAAACEAAAAYAAAAFAAAAHIAAABAAAAAzkoAAP8pAAAQAAAAJgAAAAgAAAD//////////w=="/>
              </a:ext>
            </a:extLst>
          </p:cNvPicPr>
          <p:nvPr>
            <a:videoFile r:link="rId2"/>
          </p:nvPr>
        </p:nvPicPr>
        <p:blipFill>
          <a:blip r:embed="rId3"/>
          <a:stretch>
            <a:fillRect/>
          </a:stretch>
        </p:blipFill>
        <p:spPr>
          <a:xfrm>
            <a:off x="72390" y="40640"/>
            <a:ext cx="12087860" cy="6786245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  <p:bldLst>
      <p:bldP spid="6" grpId="0" animBg="1" advAuto="0"/>
    </p:bldLst>
    <p:extLst>
      <p:ext uri="smNativeData">
        <pr:smNativeData xmlns:pr="smNativeData" xmlns="smNativeData" val="HHR9ZwEAAAAFAAAA/f///wYAAAABAAAAAAAAAAAAAAAAAAAAAAAAAA=="/>
      </p:ext>
    </p:extLst>
  </p:timing>
</p:sld>
</file>

<file path=ppt/slides/slide11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Линия1"/>
          <p:cNvSpPr>
            <a:extLst>
              <a:ext uri="smNativeData">
                <pr:smNativeData xmlns:pr="smNativeData" xmlns="smNativeData" val="SMDATA_15_HHR9ZxMAAAAlAAAACg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BAAAAAAAAAAg0kwBoAQ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u+DjBf///wEAAAAAAAAAAAAAAAAAAAAAAAAAAAAAAAAAAAAAAAAAAAg0kwB/f38AgICAA8zMzADAwP8Af39/AAAAAAAAAAAAAAAAAAAAAAAAAAAAIQAAABgAAAAUAAAAj////2n9///+////aC4AABAAAAAmAAAACAAAAP//////////"/>
              </a:ext>
            </a:extLst>
          </p:cNvSpPr>
          <p:nvPr/>
        </p:nvSpPr>
        <p:spPr>
          <a:xfrm flipH="1">
            <a:off x="-71755" y="-421005"/>
            <a:ext cx="70485" cy="7964805"/>
          </a:xfrm>
          <a:prstGeom prst="line">
            <a:avLst/>
          </a:prstGeom>
          <a:noFill/>
          <a:ln w="228600" cap="flat" cmpd="sng" algn="ctr">
            <a:solidFill>
              <a:srgbClr val="083493"/>
            </a:solidFill>
            <a:prstDash val="solid"/>
            <a:headEnd type="none"/>
            <a:tailEnd type="none"/>
          </a:ln>
          <a:effectLst/>
        </p:spPr>
      </p:sp>
      <p:sp>
        <p:nvSpPr>
          <p:cNvPr id="3" name="Линия2"/>
          <p:cNvSpPr>
            <a:extLst>
              <a:ext uri="smNativeData">
                <pr:smNativeData xmlns:pr="smNativeData" xmlns="smNativeData" val="SMDATA_15_HHR9ZxMAAAAlAAAACg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BAAAAAAAAAAg0kwBoAQ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BdOYqg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u+DjBf///wEAAAAAAAAAAAAAAAAAAAAAAAAAAAAAAAAAAAAAAAAAAAg0kwB/f38AgICAA8zMzADAwP8Af39/AAAAAAAAAAAAAAAAAAAAAAAAAAAAIQAAABgAAAAUAAAAjEoAAOn8///7SgAA6C0AABAAAAAmAAAACAAAAP//////////"/>
              </a:ext>
            </a:extLst>
          </p:cNvSpPr>
          <p:nvPr/>
        </p:nvSpPr>
        <p:spPr>
          <a:xfrm flipH="1">
            <a:off x="12118340" y="-502285"/>
            <a:ext cx="70485" cy="7964805"/>
          </a:xfrm>
          <a:prstGeom prst="line">
            <a:avLst/>
          </a:prstGeom>
          <a:noFill/>
          <a:ln w="228600" cap="flat" cmpd="sng" algn="ctr">
            <a:solidFill>
              <a:srgbClr val="083493"/>
            </a:solidFill>
            <a:prstDash val="solid"/>
            <a:headEnd type="none"/>
            <a:tailEnd type="none"/>
          </a:ln>
          <a:effectLst/>
        </p:spPr>
      </p:sp>
      <p:sp>
        <p:nvSpPr>
          <p:cNvPr id="4" name="Линия3"/>
          <p:cNvSpPr>
            <a:extLst>
              <a:ext uri="smNativeData">
                <pr:smNativeData xmlns:pr="smNativeData" xmlns="smNativeData" val="SMDATA_15_HHR9ZxMAAAAlAAAACg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BAAAAAAAAAAg0kwBoAQ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D7o2aw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u+DjBf///wEAAAAAAAAAAAAAAAAAAAAAAAAAAAAAAAAAAAAAAAAAAAg0kwB/f38AgICAA8zMzADAwP8Af39/AAAAAAAAAAAAAAAAAAAAAAAAAAAAIQAAABgAAAAUAAAA7v7//wAAAABdTAAAAQAAABAAAAAmAAAACAAAAP//////////"/>
              </a:ext>
            </a:extLst>
          </p:cNvSpPr>
          <p:nvPr/>
        </p:nvSpPr>
        <p:spPr>
          <a:xfrm flipV="1">
            <a:off x="-173990" y="0"/>
            <a:ext cx="12587605" cy="635"/>
          </a:xfrm>
          <a:prstGeom prst="line">
            <a:avLst/>
          </a:prstGeom>
          <a:noFill/>
          <a:ln w="228600" cap="flat" cmpd="sng" algn="ctr">
            <a:solidFill>
              <a:srgbClr val="083493"/>
            </a:solidFill>
            <a:prstDash val="solid"/>
            <a:headEnd type="none"/>
            <a:tailEnd type="none"/>
          </a:ln>
          <a:effectLst/>
        </p:spPr>
      </p:sp>
      <p:sp>
        <p:nvSpPr>
          <p:cNvPr id="5" name="Линия4"/>
          <p:cNvSpPr>
            <a:extLst>
              <a:ext uri="smNativeData">
                <pr:smNativeData xmlns:pr="smNativeData" xmlns="smNativeData" val="SMDATA_15_HHR9ZxMAAAAlAAAACg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BAAAAAAAAAAg0kwBoAQ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D7o2aw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u+DjBf///wEAAAAAAAAAAAAAAAAAAAAAAAAAAAAAAAAAAAAAAAAAAAg0kwB/f38AgICAA8zMzADAwP8Af39/AAAAAAAAAAAAAAAAAAAAAAAAAAAAIQAAABgAAAAUAAAAX////2IqAADOTAAAYyoAABAAAAAmAAAACAAAAP//////////"/>
              </a:ext>
            </a:extLst>
          </p:cNvSpPr>
          <p:nvPr/>
        </p:nvSpPr>
        <p:spPr>
          <a:xfrm flipV="1">
            <a:off x="-102235" y="6889750"/>
            <a:ext cx="12587605" cy="635"/>
          </a:xfrm>
          <a:prstGeom prst="line">
            <a:avLst/>
          </a:prstGeom>
          <a:noFill/>
          <a:ln w="228600" cap="flat" cmpd="sng" algn="ctr">
            <a:solidFill>
              <a:srgbClr val="083493"/>
            </a:solidFill>
            <a:prstDash val="solid"/>
            <a:headEnd type="none"/>
            <a:tailEnd type="none"/>
          </a:ln>
          <a:effectLst/>
        </p:spPr>
      </p:sp>
      <p:pic>
        <p:nvPicPr>
          <p:cNvPr id="6" name="КлипМультимедиа1"/>
          <p:cNvPicPr>
            <a:extLst>
              <a:ext uri="smNativeData">
                <pr:smNativeData xmlns:pr="smNativeData" xmlns="smNativeData" val="SMDATA_17_HHR9ZxMAAAAlAAAAEQ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Lvg4wX///8BAAAAAAAAAAAAAAAAAAAAAAAAAAAAAAAAAAAAAAAAAAAAAAACf39/AICAgAPMzMwAwMD/AH9/fwAAAAAAAAAAAAAAAAD///8AAAAAACEAAAAYAAAAFAAAAD4AAAA+AAAAPksAAG4qAAAQAAAAJgAAAAgAAAD//////////w=="/>
              </a:ext>
            </a:extLst>
          </p:cNvPicPr>
          <p:nvPr>
            <a:videoFile r:link="rId2"/>
          </p:nvPr>
        </p:nvPicPr>
        <p:blipFill>
          <a:blip r:embed="rId3"/>
          <a:stretch>
            <a:fillRect/>
          </a:stretch>
        </p:blipFill>
        <p:spPr>
          <a:xfrm>
            <a:off x="39370" y="39370"/>
            <a:ext cx="12192000" cy="6858000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  <p:bldLst>
      <p:bldP spid="6" grpId="0" animBg="1" advAuto="0"/>
    </p:bldLst>
    <p:extLst>
      <p:ext uri="smNativeData">
        <pr:smNativeData xmlns:pr="smNativeData" xmlns="smNativeData" val="HHR9ZwEAAAAFAAAA/f///wYAAAABAAAAAAAAAAAAAAAAAAAAAAAAAA=="/>
      </p:ext>
    </p:extLst>
  </p:timing>
</p:sld>
</file>

<file path=ppt/slides/slide12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5"/>
          <p:cNvPicPr>
            <a:picLocks noChangeAspect="1"/>
            <a:extLst>
              <a:ext uri="smNativeData">
                <pr:smNativeData xmlns:pr="smNativeData" xmlns="smNativeData" val="SMDATA_17_HHR9ZxMAAAAlAAAAEQAAAC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fgEAAN4IAAD7DwAAxBQAAAAAAABkAAAAZAAAAAAAAAAjAAAABAAAAGQAAAAXAAAAFAAAAAAAAAAAAAAA/38AAP9/AAAAAAAACQAAAAQAAACS0YHR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Lvg4wX///8BAAAAAAAAAAAAAAAAAAAAAAAAAAAAAAAAAAAAAAAAAAAAAAACf39/AICAgAPMzMwAwMD/AH9/fwAAAAAAAAAAAAAAAAD///8AAAAAACEAAAAYAAAAFAAAAGg/AADvJAAAj0sAADsqAAAQAAAAJgAAAAgAAAD//////////w=="/>
              </a:ext>
            </a:extLst>
          </p:cNvPicPr>
          <p:nvPr/>
        </p:nvPicPr>
        <p:blipFill>
          <a:blip r:embed="rId2"/>
          <a:srcRect l="3820" t="22700" r="40910" b="53160"/>
          <a:stretch>
            <a:fillRect/>
          </a:stretch>
        </p:blipFill>
        <p:spPr>
          <a:xfrm>
            <a:off x="10307320" y="6003925"/>
            <a:ext cx="1975485" cy="86106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3" name="Изображение4"/>
          <p:cNvPicPr>
            <a:picLocks noChangeAspect="1"/>
            <a:extLst>
              <a:ext uri="smNativeData">
                <pr:smNativeData xmlns:pr="smNativeData" xmlns="smNativeData" val="SMDATA_17_HHR9ZxMAAAAlAAAAEQAAAC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fgEAAN4IAAAAAAAAxBQAAAAAAABkAAAAZAAAAAAAAAAjAAAABAAAAGQAAAAXAAAAFAAAAAAAAAAAAAAA/38AAP9/AAAAAAAACQAAAAQAAABKlp8P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Lvg4wX///8BAAAAAAAAAAAAAAAAAAAAAAAAAAAAAAAAAAAAAAAAAAAAAAACf39/AICAgAPMzMwAwMD/AH9/fwAAAAAAAAAAAAAAAAD///8AAAAAACEAAAAYAAAAFAAAAC4qAADvJAAAVD8AADsqAAAQAAAAJgAAAAgAAAD//////////w=="/>
              </a:ext>
            </a:extLst>
          </p:cNvPicPr>
          <p:nvPr/>
        </p:nvPicPr>
        <p:blipFill>
          <a:blip r:embed="rId2"/>
          <a:srcRect l="3820" t="22700" r="0" b="53160"/>
          <a:stretch>
            <a:fillRect/>
          </a:stretch>
        </p:blipFill>
        <p:spPr>
          <a:xfrm>
            <a:off x="6856730" y="6003925"/>
            <a:ext cx="3437890" cy="86106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4" name="Изображение2"/>
          <p:cNvPicPr>
            <a:picLocks noChangeAspect="1"/>
            <a:extLst>
              <a:ext uri="smNativeData">
                <pr:smNativeData xmlns:pr="smNativeData" xmlns="smNativeData" val="SMDATA_17_HHR9ZxMAAAAlAAAAEQAAAC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fgEAAN4IAAAAAAAAxBQAAAAAAABkAAAAZAAAAAAAAAAjAAAABAAAAGQAAAAXAAAAFAAAAAAAAAAAAAAA/38AAP9/AAAAAAAACQAAAAQAAABKlp8P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Lvg4wX///8BAAAAAAAAAAAAAAAAAAAAAAAAAAAAAAAAAAAAAAAAAAAAAAACf39/AICAgAPMzMwAwMD/AH9/fwAAAAAAAAAAAAAAAAD///8AAAAAACEAAAAYAAAAFAAAAP4UAADvJAAAJCoAADsqAAAQAAAAJgAAAAgAAAD//////////w=="/>
              </a:ext>
            </a:extLst>
          </p:cNvPicPr>
          <p:nvPr/>
        </p:nvPicPr>
        <p:blipFill>
          <a:blip r:embed="rId2"/>
          <a:srcRect l="3820" t="22700" r="0" b="53160"/>
          <a:stretch>
            <a:fillRect/>
          </a:stretch>
        </p:blipFill>
        <p:spPr>
          <a:xfrm>
            <a:off x="3412490" y="6003925"/>
            <a:ext cx="3437890" cy="86106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5" name="Изображение1"/>
          <p:cNvPicPr>
            <a:picLocks noChangeAspect="1"/>
            <a:extLst>
              <a:ext uri="smNativeData">
                <pr:smNativeData xmlns:pr="smNativeData" xmlns="smNativeData" val="SMDATA_17_HHR9ZxMAAAAlAAAAEQAAAC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fgEAAN4IAAAAAAAAxBQAAAAAAABkAAAAZAAAAAAAAAAjAAAABAAAAGQAAAAXAAAAFAAAAAAAAAAAAAAA/38AAP9/AAAAAAAACQAAAAQAAABjdGl2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Lvg4wX///8BAAAAAAAAAAAAAAAAAAAAAAAAAAAAAAAAAAAAAAAAAAAAAAACf39/AICAgAPMzMwAwMD/AH9/fwAAAAAAAAAAAAAAAAD///8AAAAAACEAAAAYAAAAFAAAAAAAAADkJAAAJhUAADAqAAAQAAAAJgAAAAgAAAD//////////w=="/>
              </a:ext>
            </a:extLst>
          </p:cNvPicPr>
          <p:nvPr/>
        </p:nvPicPr>
        <p:blipFill>
          <a:blip r:embed="rId2"/>
          <a:srcRect l="3820" t="22700" r="0" b="53160"/>
          <a:stretch>
            <a:fillRect/>
          </a:stretch>
        </p:blipFill>
        <p:spPr>
          <a:xfrm>
            <a:off x="0" y="5996940"/>
            <a:ext cx="3437890" cy="86106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6" name="Изображение3"/>
          <p:cNvPicPr>
            <a:picLocks noChangeAspect="1"/>
            <a:extLst>
              <a:ext uri="smNativeData">
                <pr:smNativeData xmlns:pr="smNativeData" xmlns="smNativeData" val="SMDATA_17_HHR9ZxMAAAAlAAAAEQAAAC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AAAAAAAAAAAAAAAAAAAAAAAAAABkAAAAZAAAAAAAAAAjAAAABAAAAGQAAAAXAAAAFAAAAAAAAAAAAAAA/38AAP9/AAAAAAAACQAAAAQAAAA+6Nms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Lvg4wX///8BAAAAAAAAAAAAAAAAAAAAAAAAAAAAAAAAAAAAAAAAAAAAAAACf39/AICAgAPMzMwAwMD/AH9/fwAAAAAAAAAAAAAAAAD///8AAAAAACEAAAAYAAAAFAAAAEgBAACFAQAAFQ4AAFIO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208280" y="247015"/>
            <a:ext cx="2080895" cy="2080895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7" name="Текстовое поле1"/>
          <p:cNvSpPr txBox="1">
            <a:extLst>
              <a:ext uri="smNativeData">
                <pr:smNativeData xmlns:pr="smNativeData" xmlns="smNativeData" val="SMDATA_15_HHR9ZxMAAAAlAAAAEg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EqW6B8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u+DjBf///wEAAAAAAAAAAAAAAAAAAAAAAAAAAAAAAAAAAAAAAAAAAAAAAAJ/f38AgICAA8zMzADAwP8Af39/AAAAAAAAAAAAAAAAAAAAAAAAAAAAIQAAABgAAAAUAAAANxEAAAkDAAARRwAA2gcAABAAAAAmAAAACAAAAP//////////"/>
              </a:ext>
            </a:extLst>
          </p:cNvSpPr>
          <p:nvPr/>
        </p:nvSpPr>
        <p:spPr>
          <a:xfrm>
            <a:off x="2798445" y="493395"/>
            <a:ext cx="8754110" cy="78295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 marL="0" indent="0" algn="ctr">
              <a:lnSpc>
                <a:spcPts val="6000"/>
              </a:lnSpc>
              <a:buNone/>
              <a:defRPr lang="en-us" sz="4800" cap="none"/>
            </a:pPr>
            <a:r>
              <a:t>НАШИ ДАННЫЕ</a:t>
            </a:r>
          </a:p>
        </p:txBody>
      </p:sp>
      <p:sp>
        <p:nvSpPr>
          <p:cNvPr id="8" name="Текстовое поле2"/>
          <p:cNvSpPr txBox="1">
            <a:extLst>
              <a:ext uri="smNativeData">
                <pr:smNativeData xmlns:pr="smNativeData" xmlns="smNativeData" val="SMDATA_15_HHR9ZxMAAAAlAAAAEg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u+DjBf///wEAAAAAAAAAAAAAAAAAAAAAAAAAAAAAAAAAAAAAAAAAAAAAAAJ/f38AgICAA8zMzADAwP8Af39/AAAAAAAAAAAAAAAAAAAAAAAAAAAAIQAAABgAAAAUAAAANhEAAOEIAAARRwAArRgAABAAAAAmAAAACAAAAP//////////"/>
              </a:ext>
            </a:extLst>
          </p:cNvSpPr>
          <p:nvPr/>
        </p:nvSpPr>
        <p:spPr>
          <a:xfrm>
            <a:off x="2797810" y="1443355"/>
            <a:ext cx="8754745" cy="256794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 algn="ctr">
              <a:lnSpc>
                <a:spcPts val="3900"/>
              </a:lnSpc>
              <a:defRPr lang="en-us" sz="2200" cap="none">
                <a:latin typeface="Favorit Pro Book" pitchFamily="0" charset="0"/>
                <a:ea typeface="Favorit Pro Book" pitchFamily="0" charset="0"/>
                <a:cs typeface="Favorit Pro Book" pitchFamily="0" charset="0"/>
              </a:defRPr>
            </a:pPr>
            <a:r>
              <a:t>Свидетельство о государственной регистрации №7812016699, решение от 07.03.2023, запись ЕГРЮЛ от 15.03.2023, дата выдачи 21.03.2023</a:t>
            </a:r>
          </a:p>
          <a:p>
            <a:pPr algn="ctr">
              <a:lnSpc>
                <a:spcPts val="3900"/>
              </a:lnSpc>
              <a:defRPr lang="en-us" sz="2200" cap="none">
                <a:latin typeface="Favorit Pro Book" pitchFamily="0" charset="0"/>
                <a:ea typeface="Favorit Pro Book" pitchFamily="0" charset="0"/>
                <a:cs typeface="Favorit Pro Book" pitchFamily="0" charset="0"/>
              </a:defRPr>
            </a:pPr>
          </a:p>
          <a:p>
            <a:pPr algn="ctr">
              <a:lnSpc>
                <a:spcPts val="3900"/>
              </a:lnSpc>
              <a:defRPr lang="en-us" sz="2200" cap="none">
                <a:latin typeface="Favorit Pro Book" pitchFamily="0" charset="0"/>
                <a:ea typeface="Favorit Pro Book" pitchFamily="0" charset="0"/>
                <a:cs typeface="Favorit Pro Book" pitchFamily="0" charset="0"/>
              </a:defRPr>
            </a:pPr>
            <a:r>
              <a:t>ИНН: 7813670950</a:t>
            </a:r>
          </a:p>
          <a:p>
            <a:pPr algn="ctr">
              <a:lnSpc>
                <a:spcPts val="3900"/>
              </a:lnSpc>
              <a:defRPr lang="en-us" sz="2200" cap="none">
                <a:latin typeface="Favorit Pro Book" pitchFamily="0" charset="0"/>
                <a:ea typeface="Favorit Pro Book" pitchFamily="0" charset="0"/>
                <a:cs typeface="Favorit Pro Book" pitchFamily="0" charset="0"/>
              </a:defRPr>
            </a:pPr>
            <a:r>
              <a:t>КПП: 78131001</a:t>
            </a:r>
            <a:br/>
            <a:r>
              <a:t>ОГРН: 1237800029818</a:t>
            </a:r>
          </a:p>
          <a:p>
            <a:pPr algn="ctr">
              <a:lnSpc>
                <a:spcPts val="3900"/>
              </a:lnSpc>
              <a:defRPr lang="en-us" sz="2200" cap="none">
                <a:latin typeface="Favorit Pro Book" pitchFamily="0" charset="0"/>
                <a:ea typeface="Favorit Pro Book" pitchFamily="0" charset="0"/>
                <a:cs typeface="Favorit Pro Book" pitchFamily="0" charset="0"/>
              </a:defRPr>
            </a:pPr>
          </a:p>
          <a:p>
            <a:pPr algn="ctr">
              <a:lnSpc>
                <a:spcPts val="3900"/>
              </a:lnSpc>
              <a:defRPr lang="en-us" sz="2200" cap="none">
                <a:latin typeface="Favorit Pro Book" pitchFamily="0" charset="0"/>
                <a:ea typeface="Favorit Pro Book" pitchFamily="0" charset="0"/>
                <a:cs typeface="Favorit Pro Book" pitchFamily="0" charset="0"/>
              </a:defRPr>
            </a:pPr>
            <a:r>
              <a:t>Мы ВКонтакте: vk.com/sootechestvennikispb</a:t>
            </a:r>
          </a:p>
          <a:p>
            <a:pPr algn="ctr">
              <a:lnSpc>
                <a:spcPts val="3900"/>
              </a:lnSpc>
              <a:defRPr lang="en-us" sz="2200" cap="none">
                <a:latin typeface="Favorit Pro Book" pitchFamily="0" charset="0"/>
                <a:ea typeface="Favorit Pro Book" pitchFamily="0" charset="0"/>
                <a:cs typeface="Favorit Pro Book" pitchFamily="0" charset="0"/>
              </a:defRPr>
            </a:pPr>
            <a:r>
              <a:t>Почта: </a:t>
            </a:r>
            <a:r>
              <a:rPr lang="en-us" u="sng" cap="none">
                <a:solidFill>
                  <a:schemeClr val="hlink"/>
                </a:solidFill>
                <a:hlinkClick r:id="rId4"/>
              </a:rPr>
              <a:t>sootechestvennikispb@yandex.ru</a:t>
            </a:r>
            <a:endParaRPr lang="en-us" u="sng" cap="none">
              <a:solidFill>
                <a:schemeClr val="hlink"/>
              </a:solidFill>
              <a:hlinkClick r:id="rId4"/>
            </a:endParaRPr>
          </a:p>
          <a:p>
            <a:pPr algn="ctr">
              <a:lnSpc>
                <a:spcPts val="3900"/>
              </a:lnSpc>
              <a:defRPr lang="en-us" sz="2200" u="sng" cap="none">
                <a:solidFill>
                  <a:schemeClr val="hlink"/>
                </a:solidFill>
                <a:latin typeface="Favorit Pro Book" pitchFamily="0" charset="0"/>
                <a:ea typeface="Favorit Pro Book" pitchFamily="0" charset="0"/>
                <a:cs typeface="Favorit Pro Book" pitchFamily="0" charset="0"/>
                <a:hlinkClick r:id="rId4"/>
              </a:defRPr>
            </a:pPr>
            <a:endParaRPr lang="en-us">
              <a:hlinkClick r:id="rId4"/>
            </a:endParaRPr>
          </a:p>
        </p:txBody>
      </p:sp>
      <p:pic>
        <p:nvPicPr>
          <p:cNvPr id="9" name="Изображение6"/>
          <p:cNvPicPr>
            <a:picLocks noChangeAspect="1"/>
            <a:extLst>
              <a:ext uri="smNativeData">
                <pr:smNativeData xmlns:pr="smNativeData" xmlns="smNativeData" val="SMDATA_17_HHR9ZxMAAAAlAAAAEQAAAC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kAIAAAAAAAAnAwAAfwM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Lvg4wX///8BAAAAAAAAAAAAAAAAAAAAAAAAAAAAAAAAAAAAAAAAAAAAAAACf39/AICAgAPMzMwAwMD/AH9/fwAAAAAAAAAAAAAAAAD///8AAAAAACEAAAAYAAAAFAAAAGABAADxEAAAow0AAAQeAAAQAAAAJgAAAAgAAAD//////////w=="/>
              </a:ext>
            </a:extLst>
          </p:cNvPicPr>
          <p:nvPr/>
        </p:nvPicPr>
        <p:blipFill>
          <a:blip r:embed="rId5"/>
          <a:srcRect l="6560" t="0" r="8070" b="8950"/>
          <a:stretch>
            <a:fillRect/>
          </a:stretch>
        </p:blipFill>
        <p:spPr>
          <a:xfrm>
            <a:off x="223520" y="2753995"/>
            <a:ext cx="1993265" cy="2125345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0" name="Линия1"/>
          <p:cNvSpPr>
            <a:extLst>
              <a:ext uri="smNativeData">
                <pr:smNativeData xmlns:pr="smNativeData" xmlns="smNativeData" val="SMDATA_15_HHR9ZxMAAAAlAAAACg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BAAAAAAAAAAg0kwBoAQ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u+DjBf///wEAAAAAAAAAAAAAAAAAAAAAAAAAAAAAAAAAAAAAAAAAAAg0kwB/f38AgICAA8zMzADAwP8Af39/AAAAAAAAAAAAAAAAAAAAAAAAAAAAIQAAABgAAAAUAAAAj////2n9///+////aC4AABAAAAAmAAAACAAAAP//////////"/>
              </a:ext>
            </a:extLst>
          </p:cNvSpPr>
          <p:nvPr/>
        </p:nvSpPr>
        <p:spPr>
          <a:xfrm flipH="1">
            <a:off x="-71755" y="-421005"/>
            <a:ext cx="70485" cy="7964805"/>
          </a:xfrm>
          <a:prstGeom prst="line">
            <a:avLst/>
          </a:prstGeom>
          <a:noFill/>
          <a:ln w="228600" cap="flat" cmpd="sng" algn="ctr">
            <a:solidFill>
              <a:srgbClr val="083493"/>
            </a:solidFill>
            <a:prstDash val="solid"/>
            <a:headEnd type="none"/>
            <a:tailEnd type="none"/>
          </a:ln>
          <a:effectLst/>
        </p:spPr>
      </p:sp>
      <p:sp>
        <p:nvSpPr>
          <p:cNvPr id="11" name="Линия2"/>
          <p:cNvSpPr>
            <a:extLst>
              <a:ext uri="smNativeData">
                <pr:smNativeData xmlns:pr="smNativeData" xmlns="smNativeData" val="SMDATA_15_HHR9ZxMAAAAlAAAACg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BAAAAAAAAAAg0kwBoAQ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u+DjBf///wEAAAAAAAAAAAAAAAAAAAAAAAAAAAAAAAAAAAAAAAAAAAg0kwB/f38AgICAA8zMzADAwP8Af39/AAAAAAAAAAAAAAAAAAAAAAAAAAAAIQAAABgAAAAUAAAAjEoAAOn8///7SgAA6C0AABAAAAAmAAAACAAAAP//////////"/>
              </a:ext>
            </a:extLst>
          </p:cNvSpPr>
          <p:nvPr/>
        </p:nvSpPr>
        <p:spPr>
          <a:xfrm flipH="1">
            <a:off x="12118340" y="-502285"/>
            <a:ext cx="70485" cy="7964805"/>
          </a:xfrm>
          <a:prstGeom prst="line">
            <a:avLst/>
          </a:prstGeom>
          <a:noFill/>
          <a:ln w="228600" cap="flat" cmpd="sng" algn="ctr">
            <a:solidFill>
              <a:srgbClr val="083493"/>
            </a:solidFill>
            <a:prstDash val="solid"/>
            <a:headEnd type="none"/>
            <a:tailEnd type="none"/>
          </a:ln>
          <a:effectLst/>
        </p:spPr>
      </p:sp>
      <p:sp>
        <p:nvSpPr>
          <p:cNvPr id="12" name="Линия3"/>
          <p:cNvSpPr>
            <a:extLst>
              <a:ext uri="smNativeData">
                <pr:smNativeData xmlns:pr="smNativeData" xmlns="smNativeData" val="SMDATA_15_HHR9ZxMAAAAlAAAACg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BAAAAAAAAAAg0kwBoAQ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u+DjBf///wEAAAAAAAAAAAAAAAAAAAAAAAAAAAAAAAAAAAAAAAAAAAg0kwB/f38AgICAA8zMzADAwP8Af39/AAAAAAAAAAAAAAAAAAAAAAAAAAAAIQAAABgAAAAUAAAA7v7//wAAAABdTAAAAQAAABAAAAAmAAAACAAAAP//////////"/>
              </a:ext>
            </a:extLst>
          </p:cNvSpPr>
          <p:nvPr/>
        </p:nvSpPr>
        <p:spPr>
          <a:xfrm flipV="1">
            <a:off x="-173990" y="0"/>
            <a:ext cx="12587605" cy="635"/>
          </a:xfrm>
          <a:prstGeom prst="line">
            <a:avLst/>
          </a:prstGeom>
          <a:noFill/>
          <a:ln w="228600" cap="flat" cmpd="sng" algn="ctr">
            <a:solidFill>
              <a:srgbClr val="083493"/>
            </a:solidFill>
            <a:prstDash val="solid"/>
            <a:headEnd type="none"/>
            <a:tailEnd type="none"/>
          </a:ln>
          <a:effectLst/>
        </p:spPr>
      </p:sp>
      <p:sp>
        <p:nvSpPr>
          <p:cNvPr id="13" name="Линия4"/>
          <p:cNvSpPr>
            <a:extLst>
              <a:ext uri="smNativeData">
                <pr:smNativeData xmlns:pr="smNativeData" xmlns="smNativeData" val="SMDATA_15_HHR9ZxMAAAAlAAAACg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BAAAAAAAAAAg0kwBoAQ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u+DjBf///wEAAAAAAAAAAAAAAAAAAAAAAAAAAAAAAAAAAAAAAAAAAAg0kwB/f38AgICAA8zMzADAwP8Af39/AAAAAAAAAAAAAAAAAAAAAAAAAAAAIQAAABgAAAAUAAAAX////2IqAADOTAAAYyoAABAAAAAmAAAACAAAAP//////////"/>
              </a:ext>
            </a:extLst>
          </p:cNvSpPr>
          <p:nvPr/>
        </p:nvSpPr>
        <p:spPr>
          <a:xfrm flipV="1">
            <a:off x="-102235" y="6889750"/>
            <a:ext cx="12587605" cy="635"/>
          </a:xfrm>
          <a:prstGeom prst="line">
            <a:avLst/>
          </a:prstGeom>
          <a:noFill/>
          <a:ln w="228600" cap="flat" cmpd="sng" algn="ctr">
            <a:solidFill>
              <a:srgbClr val="083493"/>
            </a:solidFill>
            <a:prstDash val="solid"/>
            <a:headEnd type="none"/>
            <a:tailEnd type="none"/>
          </a:ln>
          <a:effectLst/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tion">
  <a:themeElements>
    <a:clrScheme name="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535379"/>
      </a:accent3>
      <a:accent4>
        <a:srgbClr val="737359"/>
      </a:accent4>
      <a:accent5>
        <a:srgbClr val="939339"/>
      </a:accent5>
      <a:accent6>
        <a:srgbClr val="B3B319"/>
      </a:accent6>
      <a:hlink>
        <a:srgbClr val="009999"/>
      </a:hlink>
      <a:folHlink>
        <a:srgbClr val="99CC00"/>
      </a:folHlink>
    </a:clrScheme>
    <a:fontScheme name="Presentation">
      <a:majorFont>
        <a:latin typeface="Calibri"/>
        <a:ea typeface="SimSun"/>
        <a:cs typeface="Times New Roman"/>
      </a:majorFont>
      <a:minorFont>
        <a:latin typeface="Calibri"/>
        <a:ea typeface="SimSu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>
        <a:prstTxWarp prst="textNoShape">
          <a:avLst/>
        </a:prstTxWarp>
        <a:noAutofit/>
      </a:bodyPr>
      <a:lstStyle>
        <a:defPPr>
          <a:defRPr/>
        </a:defPPr>
      </a:lstStyle>
      <a:style>
        <a:lnRef idx="0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535379"/>
        </a:accent3>
        <a:accent4>
          <a:srgbClr val="737359"/>
        </a:accent4>
        <a:accent5>
          <a:srgbClr val="939339"/>
        </a:accent5>
        <a:accent6>
          <a:srgbClr val="B3B31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DF7986"/>
        </a:accent3>
        <a:accent4>
          <a:srgbClr val="BF59A6"/>
        </a:accent4>
        <a:accent5>
          <a:srgbClr val="9F39C6"/>
        </a:accent5>
        <a:accent6>
          <a:srgbClr val="7F19E6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ACACDF"/>
        </a:accent3>
        <a:accent4>
          <a:srgbClr val="9C9CBF"/>
        </a:accent4>
        <a:accent5>
          <a:srgbClr val="7C7C9F"/>
        </a:accent5>
        <a:accent6>
          <a:srgbClr val="5C5C7F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6DA6DF"/>
        </a:accent3>
        <a:accent4>
          <a:srgbClr val="4D86BF"/>
        </a:accent4>
        <a:accent5>
          <a:srgbClr val="2D669F"/>
        </a:accent5>
        <a:accent6>
          <a:srgbClr val="0D467F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53ACAC"/>
        </a:accent3>
        <a:accent4>
          <a:srgbClr val="738C8C"/>
        </a:accent4>
        <a:accent5>
          <a:srgbClr val="936C6C"/>
        </a:accent5>
        <a:accent6>
          <a:srgbClr val="B34C4C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6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6D8FA7"/>
        </a:accent3>
        <a:accent4>
          <a:srgbClr val="8DAF87"/>
        </a:accent4>
        <a:accent5>
          <a:srgbClr val="ADCF67"/>
        </a:accent5>
        <a:accent6>
          <a:srgbClr val="CDEF47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7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9E9980"/>
        </a:accent3>
        <a:accent4>
          <a:srgbClr val="7EB9A0"/>
        </a:accent4>
        <a:accent5>
          <a:srgbClr val="5EC9C0"/>
        </a:accent5>
        <a:accent6>
          <a:srgbClr val="3EE9E0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8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209020"/>
        </a:accent3>
        <a:accent4>
          <a:srgbClr val="407040"/>
        </a:accent4>
        <a:accent5>
          <a:srgbClr val="605060"/>
        </a:accent5>
        <a:accent6>
          <a:srgbClr val="80308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9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666A6B"/>
        </a:accent3>
        <a:accent4>
          <a:srgbClr val="864A8B"/>
        </a:accent4>
        <a:accent5>
          <a:srgbClr val="A62AAB"/>
        </a:accent5>
        <a:accent6>
          <a:srgbClr val="C60ACB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10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A07E88"/>
        </a:accent3>
        <a:accent4>
          <a:srgbClr val="C05E68"/>
        </a:accent4>
        <a:accent5>
          <a:srgbClr val="E03E48"/>
        </a:accent5>
        <a:accent6>
          <a:srgbClr val="FF1E28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11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8686DF"/>
        </a:accent3>
        <a:accent4>
          <a:srgbClr val="A6A6BF"/>
        </a:accent4>
        <a:accent5>
          <a:srgbClr val="C6C69F"/>
        </a:accent5>
        <a:accent6>
          <a:srgbClr val="E6E67F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12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8F7F4F"/>
        </a:accent3>
        <a:accent4>
          <a:srgbClr val="6F9F6F"/>
        </a:accent4>
        <a:accent5>
          <a:srgbClr val="4FBF8F"/>
        </a:accent5>
        <a:accent6>
          <a:srgbClr val="2FDFAF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535379"/>
        </a:accent3>
        <a:accent4>
          <a:srgbClr val="737359"/>
        </a:accent4>
        <a:accent5>
          <a:srgbClr val="939339"/>
        </a:accent5>
        <a:accent6>
          <a:srgbClr val="B3B31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535379"/>
        </a:accent3>
        <a:accent4>
          <a:srgbClr val="737359"/>
        </a:accent4>
        <a:accent5>
          <a:srgbClr val="939339"/>
        </a:accent5>
        <a:accent6>
          <a:srgbClr val="B3B31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535379"/>
        </a:accent3>
        <a:accent4>
          <a:srgbClr val="737359"/>
        </a:accent4>
        <a:accent5>
          <a:srgbClr val="939339"/>
        </a:accent5>
        <a:accent6>
          <a:srgbClr val="B3B31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535379"/>
        </a:accent3>
        <a:accent4>
          <a:srgbClr val="737359"/>
        </a:accent4>
        <a:accent5>
          <a:srgbClr val="939339"/>
        </a:accent5>
        <a:accent6>
          <a:srgbClr val="B3B31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1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535379"/>
        </a:accent3>
        <a:accent4>
          <a:srgbClr val="737359"/>
        </a:accent4>
        <a:accent5>
          <a:srgbClr val="939339"/>
        </a:accent5>
        <a:accent6>
          <a:srgbClr val="B3B31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1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535379"/>
        </a:accent3>
        <a:accent4>
          <a:srgbClr val="737359"/>
        </a:accent4>
        <a:accent5>
          <a:srgbClr val="939339"/>
        </a:accent5>
        <a:accent6>
          <a:srgbClr val="B3B31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1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535379"/>
        </a:accent3>
        <a:accent4>
          <a:srgbClr val="737359"/>
        </a:accent4>
        <a:accent5>
          <a:srgbClr val="939339"/>
        </a:accent5>
        <a:accent6>
          <a:srgbClr val="B3B31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>camilabaymuradova</cp:lastModifiedBy>
  <cp:revision>0</cp:revision>
  <dcterms:created xsi:type="dcterms:W3CDTF">2024-12-08T18:17:35Z</dcterms:created>
  <dcterms:modified xsi:type="dcterms:W3CDTF">2025-01-07T18:36:12Z</dcterms:modified>
</cp:coreProperties>
</file>