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76" r:id="rId5"/>
    <p:sldId id="275" r:id="rId6"/>
    <p:sldId id="274" r:id="rId7"/>
    <p:sldId id="260" r:id="rId8"/>
    <p:sldId id="268" r:id="rId9"/>
    <p:sldId id="261" r:id="rId10"/>
    <p:sldId id="277" r:id="rId11"/>
    <p:sldId id="262" r:id="rId12"/>
    <p:sldId id="263" r:id="rId13"/>
    <p:sldId id="266" r:id="rId14"/>
    <p:sldId id="264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6/2/2024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905001"/>
            <a:ext cx="8643998" cy="83819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ИНФОРМАЦИОННЫЙ СЕМИНАР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743200"/>
            <a:ext cx="8001056" cy="2895600"/>
          </a:xfrm>
        </p:spPr>
        <p:txBody>
          <a:bodyPr/>
          <a:lstStyle/>
          <a:p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ПРОЕКТ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«Волонтерское движение в защиту озер»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228600"/>
            <a:ext cx="78391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008000"/>
                </a:solidFill>
              </a:rPr>
              <a:t>Омская региональная детско-юношеская общественная организация охраны окружающей среды </a:t>
            </a:r>
            <a:endParaRPr lang="ru-RU" sz="2000" dirty="0" smtClean="0">
              <a:solidFill>
                <a:srgbClr val="008000"/>
              </a:solidFill>
            </a:endParaRPr>
          </a:p>
          <a:p>
            <a:pPr algn="ctr"/>
            <a:r>
              <a:rPr lang="ru-RU" sz="2000" dirty="0" smtClean="0">
                <a:solidFill>
                  <a:srgbClr val="008000"/>
                </a:solidFill>
              </a:rPr>
              <a:t>«</a:t>
            </a:r>
            <a:r>
              <a:rPr lang="ru-RU" sz="2000" dirty="0" smtClean="0">
                <a:solidFill>
                  <a:srgbClr val="008000"/>
                </a:solidFill>
              </a:rPr>
              <a:t>Экологический Центр</a:t>
            </a:r>
            <a:r>
              <a:rPr lang="ru-RU" sz="2000" dirty="0" smtClean="0">
                <a:solidFill>
                  <a:srgbClr val="008000"/>
                </a:solidFill>
              </a:rPr>
              <a:t>»</a:t>
            </a:r>
          </a:p>
          <a:p>
            <a:pPr algn="ctr"/>
            <a:r>
              <a:rPr lang="ru-RU" sz="2000" dirty="0" smtClean="0">
                <a:solidFill>
                  <a:srgbClr val="008000"/>
                </a:solidFill>
              </a:rPr>
              <a:t>БОУ ДО г. Омска «Детский ЭкоЦентр»</a:t>
            </a:r>
            <a:endParaRPr lang="ru-RU" sz="20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Водный патруль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524000"/>
            <a:ext cx="88582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ДАТА ПРОВЕДЕНИЯ: 07.06.2023-29.07.2023</a:t>
            </a:r>
            <a:endParaRPr lang="ru-RU" sz="2800" dirty="0" smtClean="0">
              <a:solidFill>
                <a:srgbClr val="FF0000"/>
              </a:solidFill>
              <a:latin typeface="Calibri"/>
              <a:ea typeface="Times New Roman"/>
              <a:cs typeface="Times New Roman"/>
            </a:endParaRPr>
          </a:p>
          <a:p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2551837"/>
            <a:ext cx="5943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Проведение общественного мониторинга озер.</a:t>
            </a:r>
            <a:br>
              <a:rPr lang="ru-RU" sz="2800" dirty="0" smtClean="0"/>
            </a:br>
            <a:r>
              <a:rPr lang="ru-RU" sz="2800" dirty="0" smtClean="0"/>
              <a:t> Издание информационных материалов об озерах города.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1928802"/>
            <a:ext cx="79642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ДАТЫ ПРОВЕДЕНИЯ:</a:t>
            </a:r>
          </a:p>
          <a:p>
            <a:r>
              <a:rPr lang="ru-RU" sz="3600" dirty="0" smtClean="0"/>
              <a:t>01.06.2023-30.06.2023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6800" y="3352800"/>
            <a:ext cx="75057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800" dirty="0" err="1" smtClean="0">
                <a:solidFill>
                  <a:srgbClr val="002060"/>
                </a:solidFill>
              </a:rPr>
              <a:t>Ситникова</a:t>
            </a:r>
            <a:r>
              <a:rPr lang="ru-RU" sz="2800" dirty="0" smtClean="0">
                <a:solidFill>
                  <a:srgbClr val="002060"/>
                </a:solidFill>
              </a:rPr>
              <a:t> Галина Владимировна,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203216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Информирование населения об экологических проблемах водных объектов через тематические акции. </a:t>
            </a:r>
            <a:br>
              <a:rPr lang="ru-RU" sz="2400" dirty="0" smtClean="0"/>
            </a:br>
            <a:r>
              <a:rPr lang="ru-RU" sz="2400" dirty="0" smtClean="0"/>
              <a:t>Тематическая акция </a:t>
            </a:r>
            <a:br>
              <a:rPr lang="ru-RU" sz="2400" dirty="0" smtClean="0"/>
            </a:br>
            <a:r>
              <a:rPr lang="ru-RU" sz="2400" dirty="0" smtClean="0"/>
              <a:t>"В защиту водных объектов"</a:t>
            </a:r>
            <a:br>
              <a:rPr lang="ru-RU" sz="2400" dirty="0" smtClean="0"/>
            </a:b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1" y="2000240"/>
            <a:ext cx="822960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solidFill>
                  <a:srgbClr val="FF0000"/>
                </a:solidFill>
              </a:rPr>
              <a:t>Дата проведения: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7 июня, 6 августа, 15 сентября</a:t>
            </a:r>
            <a:endParaRPr lang="ru-RU" sz="3200" dirty="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3214686"/>
            <a:ext cx="780576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Мельниченко Кристина Николаевна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Образовательный экологический сбор «Поможем озерам»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2057400"/>
            <a:ext cx="8245899" cy="571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FF0000"/>
                </a:solidFill>
              </a:rPr>
              <a:t>Дата проведения: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2-3 ноября 2023</a:t>
            </a:r>
            <a:endParaRPr lang="ru-RU" sz="2800" dirty="0">
              <a:solidFill>
                <a:srgbClr val="FF0000"/>
              </a:solidFill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0600" y="3047999"/>
            <a:ext cx="74390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Мельниченко Кристина Николаевна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Демин Дмитрий Сергеевич 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Открытый конкурс «В защиту озер»,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801" y="1828800"/>
            <a:ext cx="8459728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FF0000"/>
                </a:solidFill>
              </a:rPr>
              <a:t>Дата проведения: </a:t>
            </a: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Сентябрь - октябрь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ИТОГИ  20 октября 2023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НОМИНАЦИИ: плакаты, рисунок, фотография, </a:t>
            </a:r>
            <a:r>
              <a:rPr lang="ru-RU" sz="280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мультемедио </a:t>
            </a:r>
            <a:endParaRPr lang="ru-RU" sz="2800" dirty="0">
              <a:solidFill>
                <a:srgbClr val="FF0000"/>
              </a:solidFill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5800" y="3643314"/>
            <a:ext cx="73866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Мельниченко Кристина Николаевна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Организация и проведение общественных слушаний для решения проблем </a:t>
            </a:r>
            <a:br>
              <a:rPr lang="ru-RU" sz="2800" dirty="0" smtClean="0"/>
            </a:br>
            <a:r>
              <a:rPr lang="ru-RU" sz="2800" dirty="0" smtClean="0"/>
              <a:t>водных объектов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2133600"/>
            <a:ext cx="8918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Даты проведения: 20.09.2023-30.11.2023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2000" y="3200399"/>
            <a:ext cx="6096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Мельниченко Кристина Николаевна</a:t>
            </a: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Круглый стол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457197" y="2045115"/>
            <a:ext cx="86530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Дата проведения: 17 ноября 2023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3352799"/>
            <a:ext cx="6019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Мельниченко Кристина Николаевна</a:t>
            </a: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ЭКОЛОГИЧЕСКИЕ ДРУЖИНЫ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672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ИСТОРИЯ ПРОЕКТА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7554" y="3244334"/>
            <a:ext cx="5429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НАПРАВЛЕНИЕ - ЭКОЛОГИЯ</a:t>
            </a:r>
            <a:endParaRPr lang="ru-RU" sz="2800" dirty="0"/>
          </a:p>
        </p:txBody>
      </p:sp>
      <p:pic>
        <p:nvPicPr>
          <p:cNvPr id="6" name="Рисунок 5" descr="165693566018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643050"/>
            <a:ext cx="2357454" cy="3143272"/>
          </a:xfrm>
          <a:prstGeom prst="rect">
            <a:avLst/>
          </a:prstGeom>
        </p:spPr>
      </p:pic>
      <p:pic>
        <p:nvPicPr>
          <p:cNvPr id="7" name="Рисунок 6" descr="vDqmngNdSh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0496" y="285728"/>
            <a:ext cx="4357686" cy="2012025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34000"/>
            <a:ext cx="4800600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iFHersJUWt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00694" y="4037228"/>
            <a:ext cx="3089642" cy="2309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350838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/>
              <a:t>Улучшить экологическое состояние городских озер посредством реализации комплекса мероприятий, направленных на благоустройство территорий и привлечение внимания населения к проблемам водных объектов. 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02312" y="2714620"/>
            <a:ext cx="5955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Сроки реализации проекта:</a:t>
            </a:r>
          </a:p>
          <a:p>
            <a:endParaRPr lang="ru-RU" sz="2000" b="1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3429000"/>
            <a:ext cx="657228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Дата начала проекта - </a:t>
            </a:r>
            <a:r>
              <a:rPr lang="ru-RU" dirty="0" smtClean="0"/>
              <a:t>17 мая 2023 г.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Дата окончания проекта</a:t>
            </a:r>
            <a:r>
              <a:rPr lang="ru-RU" dirty="0" smtClean="0"/>
              <a:t> - </a:t>
            </a:r>
            <a:r>
              <a:rPr lang="ru-RU" sz="2000" dirty="0" smtClean="0"/>
              <a:t>31 ноября 2023 г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ОРДОО "ЦНК "</a:t>
            </a:r>
            <a:r>
              <a:rPr lang="ru-RU" dirty="0" err="1" smtClean="0"/>
              <a:t>Хоффнунг</a:t>
            </a:r>
            <a:r>
              <a:rPr lang="ru-RU" dirty="0" smtClean="0"/>
              <a:t>" - предоставление волонтеров, помещений, режиссерской группы написания сценариев.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БОУ ДО г. Омска "Детский ЭкоЦентр" - помещение, аренда звука и света, участники детские объединения.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ЭКОЛОГИЧЕСКИЕ ДРУЖИНЫ: БОУ г. Омска "СОШ № 110, 83, 95, 73, 56, 84,118, 142, 69, 37, 39,123, 147, Детский ЭкоЦентр  - проведение игровых программ, содействие волонтеров, участие в акциях и мероприятиях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Партнеры проекта 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Команда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928671"/>
          <a:ext cx="8429684" cy="5929329"/>
        </p:xfrm>
        <a:graphic>
          <a:graphicData uri="http://schemas.openxmlformats.org/drawingml/2006/table">
            <a:tbl>
              <a:tblPr/>
              <a:tblGrid>
                <a:gridCol w="2013913"/>
                <a:gridCol w="2829861"/>
                <a:gridCol w="3585910"/>
              </a:tblGrid>
              <a:tr h="17430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Демин Д.С.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Тьютор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Область экспертизы: педагог-организатор творческих мероприятий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Функции в проекте:  сборы лидеров и многое другое.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Проведение сбора «Поможем озерам».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Проведение акций.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Область экспертизы: организатор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Функции в проекте: Организация творческих мероприятий, по проекту, тематический опрос, акции, уборка территории,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флешмоб</a:t>
                      </a:r>
                      <a:endParaRPr lang="ru-RU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8333">
                <a:tc>
                  <a:txBody>
                    <a:bodyPr/>
                    <a:lstStyle/>
                    <a:p>
                      <a:pPr marL="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Мельниченко К.Н.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Педагог-организатор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Область экспертизы: педагог-организатор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Функции в проекте: тематический акции «Вода – источник жизни».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Проведение акций. Проведение конкурса плакатов и аншлагов в защиту водных объектов.</a:t>
                      </a:r>
                      <a:endParaRPr lang="ru-RU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8333">
                <a:tc>
                  <a:txBody>
                    <a:bodyPr/>
                    <a:lstStyle/>
                    <a:p>
                      <a:pPr marL="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Ситникова Г.В.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Эксперт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Область экспертизы: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тьютор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Функции в проекте: Издание информационной листовки.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Подготовка к информационному семинару.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Разработка анкет.</a:t>
                      </a:r>
                      <a:endParaRPr lang="ru-RU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9663">
                <a:tc>
                  <a:txBody>
                    <a:bodyPr/>
                    <a:lstStyle/>
                    <a:p>
                      <a:pPr marL="2222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Князева Н.И.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Эксперт, руководитель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Область экспертизы: эксперт - организатор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Функции в проекте: Запуск марафона «Вода для жизни»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Проведение информационного семинара.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Проведение акций.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Подготовка пресс-релизов.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Сбор информации об озерах.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Осуществление выездов на озера.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Осуществление водного патруля.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Подготовка к общественным слушаниям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7785" marR="377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Коммуникационное продвижение проекта</a:t>
            </a: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1264829"/>
          <a:ext cx="8001055" cy="4695952"/>
        </p:xfrm>
        <a:graphic>
          <a:graphicData uri="http://schemas.openxmlformats.org/drawingml/2006/table">
            <a:tbl>
              <a:tblPr/>
              <a:tblGrid>
                <a:gridCol w="2473867"/>
                <a:gridCol w="2598938"/>
                <a:gridCol w="2928250"/>
              </a:tblGrid>
              <a:tr h="1851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Целевая аудитория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Канал коммуникации</a:t>
                      </a:r>
                      <a:endParaRPr lang="ru-RU" sz="1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Источник данных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Экологические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отряды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дружины города Омска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интернет,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соц.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сети, общий сбор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сборы, акции, тематические мероприятия , волонтерство на мероприятиях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5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Образовательные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учреждения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города Омска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интернет, соц сети, общий сбор</a:t>
                      </a:r>
                      <a:endParaRPr lang="ru-RU" sz="1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занятия,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волонтерство на мероприятиях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7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Координационный Совет</a:t>
                      </a:r>
                      <a:endParaRPr lang="ru-RU" sz="1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соц.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сети, общий сбор (летучка)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консультация и анализ проведенных мероприятий, проведение мероприятий, общественные слушания, работа с органами власти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Население и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 не безразличные люди к проблемам водных объектов, </a:t>
                      </a:r>
                      <a:r>
                        <a:rPr lang="ru-RU" sz="18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КТОСы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занятия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волонтерство на мероприятиях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СМИ, раздача листовок, тематические мероприятия, общественные слушания</a:t>
                      </a:r>
                      <a:endParaRPr lang="ru-RU" sz="1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6653" marR="666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КАЛЕНДАРНО-ТЕМАТИЧЕСКИЙ ПЛАН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1219200"/>
          <a:ext cx="8382000" cy="5590996"/>
        </p:xfrm>
        <a:graphic>
          <a:graphicData uri="http://schemas.openxmlformats.org/drawingml/2006/table">
            <a:tbl>
              <a:tblPr/>
              <a:tblGrid>
                <a:gridCol w="1588742"/>
                <a:gridCol w="2891713"/>
                <a:gridCol w="3901545"/>
              </a:tblGrid>
              <a:tr h="232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Название мероприятия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Место проведения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мая 2023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информационного семинара,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Освещение деятельности проекта в СМИ, соц.сети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БОУ ДО г. Омска «Детский ЭкоЦентр» (ул. М. Жукова, д. 109)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24.05.2023-30.09.2023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работ по благоустройству озер - предотвращение загрязнения водного объекта.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Озеро</a:t>
                      </a: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Соленое, </a:t>
                      </a:r>
                      <a:r>
                        <a:rPr lang="ru-RU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Чередовое</a:t>
                      </a: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, Круглое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01.06.2023-30.06.2023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Проведение общественного мониторинга озер.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Территории Сада юннатов (ул. М. Жукова, д. 109) и </a:t>
                      </a:r>
                      <a:endParaRPr lang="ru-RU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береговая линия озер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01.06.2023-30.06.2023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Издание информационных материалов об озерах города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БОУ</a:t>
                      </a:r>
                      <a:r>
                        <a:rPr lang="ru-RU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ДО г. Омска  «Детский ЭкоЦентр»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(ул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. М. Жукова, д. 109)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7 июня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августа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15 сентября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Информирование населения об экологических проблемах водных объектов через тематические акции. Тематическая акция </a:t>
                      </a:r>
                    </a:p>
                    <a:p>
                      <a:pPr algn="ctr"/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"В защиту водных объектов"</a:t>
                      </a: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Озеро</a:t>
                      </a: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Соленое, </a:t>
                      </a:r>
                      <a:r>
                        <a:rPr lang="ru-RU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Чередовое</a:t>
                      </a: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, Круглое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2-3</a:t>
                      </a:r>
                      <a:r>
                        <a:rPr lang="ru-RU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ноября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Образовательный экологический сбор «Поможем озерам»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БОУ</a:t>
                      </a:r>
                      <a:r>
                        <a:rPr lang="ru-RU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ДО г. Омска  «Детский ЭкоЦентр»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(ул. М. Жукова, д. 109)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7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Сентябрь-</a:t>
                      </a:r>
                      <a:r>
                        <a:rPr lang="ru-RU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октябрь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ИТОГИ  20 октября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Открытый конкурс «В защиту озер»,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БОУ</a:t>
                      </a:r>
                      <a:r>
                        <a:rPr lang="ru-RU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ДО г. Омска  «Детский ЭкоЦентр»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(ул. М. Жукова, д. 109) </a:t>
                      </a:r>
                      <a:endParaRPr lang="ru-RU" sz="11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07.06.2023-29.07.2023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водного патруля на территории озер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Озеро</a:t>
                      </a: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Соленое, </a:t>
                      </a:r>
                      <a:r>
                        <a:rPr lang="ru-RU" sz="11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Чередовое</a:t>
                      </a: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, Круглое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2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20.09.2023-30.11.2023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и проведение общественных слушаний для решения проблем водных объектов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Администрация</a:t>
                      </a:r>
                      <a:r>
                        <a:rPr lang="ru-RU" sz="11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города Омска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17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ноября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2023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Круглый стол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БОУ ДО г. Омска «Детский ЭкоЦентр» </a:t>
                      </a: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ул. М. Жукова, д. 109)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35" marR="445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57943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solidFill>
                  <a:schemeClr val="tx1"/>
                </a:solidFill>
              </a:rPr>
              <a:t>Проведение информационного семинара.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 Освещение деятельности проекта в СМИ, соц.сети</a:t>
            </a:r>
            <a:endParaRPr lang="ru-RU" sz="3200" dirty="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357430"/>
            <a:ext cx="87868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ДАТЫ проведения: 17 мая 2023, 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в течение всего периода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3581400"/>
            <a:ext cx="792961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endParaRPr lang="ru-RU" sz="1000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ЭКОЛОГИЧЕСКИЕ ДРУЖИНЫ СОШ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110, 83, 95, 73, 118, 142, 69, 37, 39,123, 147 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Детский </a:t>
            </a:r>
            <a:r>
              <a:rPr lang="ru-RU" sz="20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ЭкоЦентр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chemeClr val="tx1"/>
                </a:solidFill>
              </a:rPr>
              <a:t>Проведение работ по благоустройству озер - предотвращение загрязнения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водного объекта.</a:t>
            </a:r>
            <a:br>
              <a:rPr lang="ru-RU" sz="2800" dirty="0" smtClean="0">
                <a:solidFill>
                  <a:schemeClr val="tx1"/>
                </a:solidFill>
              </a:rPr>
            </a:br>
            <a:endParaRPr lang="ru-RU" sz="2800" dirty="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285992"/>
            <a:ext cx="92926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ДАТЫ проведения Акций: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Озеро Соленое -  24 мая, 7, 14 июня, 3, 10 июля, 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6, 20 сентября  2023;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Озеро </a:t>
            </a:r>
            <a:r>
              <a:rPr lang="ru-RU" sz="2400" dirty="0" err="1" smtClean="0">
                <a:solidFill>
                  <a:srgbClr val="FF0000"/>
                </a:solidFill>
              </a:rPr>
              <a:t>Чередовое</a:t>
            </a:r>
            <a:r>
              <a:rPr lang="ru-RU" sz="2400" dirty="0" smtClean="0">
                <a:solidFill>
                  <a:srgbClr val="FF0000"/>
                </a:solidFill>
              </a:rPr>
              <a:t> – 26 мая, 28 июня 2023;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Озеро Круглое – 2, 21июня, 27 сентября 2023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3400" y="4429132"/>
            <a:ext cx="81105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ОРГАНИЗАТОРЫ: 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Демин Дмитрий Сергеевич, 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Князева Наталья Ивановна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Мельниченко Кристина Николаевна</a:t>
            </a:r>
          </a:p>
          <a:p>
            <a:endParaRPr lang="ru-RU" sz="2000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ЭКОЛОГИЧЕСКИЕ ДРУЖИНЫ СОШ </a:t>
            </a:r>
            <a:r>
              <a:rPr lang="ru-RU" sz="2000" dirty="0" smtClean="0"/>
              <a:t>110, 83, 95, 73, 118, 142, 69, 37, 39,123, 147 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455</TotalTime>
  <Words>873</Words>
  <Application>Microsoft Office PowerPoint</Application>
  <PresentationFormat>Экран (4:3)</PresentationFormat>
  <Paragraphs>168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ИНФОРМАЦИОННЫЙ СЕМИНАР</vt:lpstr>
      <vt:lpstr>ИСТОРИЯ ПРОЕКТА</vt:lpstr>
      <vt:lpstr>ЦЕЛЬ: Улучшить экологическое состояние городских озер посредством реализации комплекса мероприятий, направленных на благоустройство территорий и привлечение внимания населения к проблемам водных объектов.  </vt:lpstr>
      <vt:lpstr>Партнеры проекта  </vt:lpstr>
      <vt:lpstr>Команда</vt:lpstr>
      <vt:lpstr>Коммуникационное продвижение проекта</vt:lpstr>
      <vt:lpstr>КАЛЕНДАРНО-ТЕМАТИЧЕСКИЙ ПЛАН</vt:lpstr>
      <vt:lpstr>Проведение информационного семинара.  Освещение деятельности проекта в СМИ, соц.сети</vt:lpstr>
      <vt:lpstr>Проведение работ по благоустройству озер - предотвращение загрязнения  водного объекта. </vt:lpstr>
      <vt:lpstr>Водный патруль</vt:lpstr>
      <vt:lpstr>Проведение общественного мониторинга озер.  Издание информационных материалов об озерах города.</vt:lpstr>
      <vt:lpstr>Информирование населения об экологических проблемах водных объектов через тематические акции.  Тематическая акция  "В защиту водных объектов" </vt:lpstr>
      <vt:lpstr>Образовательный экологический сбор «Поможем озерам»</vt:lpstr>
      <vt:lpstr>Открытый конкурс «В защиту озер», </vt:lpstr>
      <vt:lpstr>Организация и проведение общественных слушаний для решения проблем  водных объектов</vt:lpstr>
      <vt:lpstr>Круглый стол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УСТАНОВОЯНЫЙ СЕМИНАР</dc:title>
  <dc:creator>Шило</dc:creator>
  <cp:lastModifiedBy>User</cp:lastModifiedBy>
  <cp:revision>58</cp:revision>
  <dcterms:created xsi:type="dcterms:W3CDTF">2022-04-17T13:42:29Z</dcterms:created>
  <dcterms:modified xsi:type="dcterms:W3CDTF">2024-06-02T13:51:30Z</dcterms:modified>
</cp:coreProperties>
</file>