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поддержки семьи, детей, молодёжи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4392488" cy="3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деятельности Центра: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1.Патриотическое воспитание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2.Организация мероприятий по профилактике асоциального и деструктивного поведения среди подростков и молодёжи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3.Развитие добровольчества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Общественные организации действующие на базе Центра 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1.Зеленая Башкирия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.Российское движение школьников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3.Клуб «Молодая семья»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4.Школа Безопасности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5.Волонтёры Победы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.Поисковый отряд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ВАУРовец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Штаб «Наша Забота» всероссийской акции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МЫВМЕСТЕ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Молодая Гвардия Единой России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Волонтеры ЧС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 Добровольческий отряд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ДелайДоброДавлеканово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и др.</a:t>
            </a:r>
          </a:p>
          <a:p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8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Центра: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1.Исламгулова Эльмира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Мавлетбаевна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директор МБУЦПСДМ,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 направления клуба молодой семьи «Дельта»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Кулуева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Эльвина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Фирдусовна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специалист по работе с молодёжью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«Молодая Гвардия Единой России»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Матюхина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Ирина Александровна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специалист по работе с молодёжью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добровольчество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5.Тарасова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Ольга Александровна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специалист по работе с молодёжью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профилактика дорожного травматизма (ПДД), Волонтеры Победы.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добровольчества: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1)Проект«16 шагов 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Ауылпиаде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2)Программа формирования толерантной среды среди молодёжи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3)Летний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профильный лагерь "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Альтернатива»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4)Проект «Большие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герои малых городов»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5)Экологическая акция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«Ёлки в щепки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7)Экологический волонтёрский лагерь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Берказан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8)Конструктор сообществ (Ярмарка сообществ)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9) 10 000 шагов к жизни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10) Оперативный волонтёрский штаб «Наша забота»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11) Волонтерские игры 2020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12) Вахта Памяти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13) Всероссийская акция «Вода России»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партнеры: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3967"/>
            <a:ext cx="8229600" cy="4525963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Республиканский ресурсный центр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профилактике детского травматизма при поддержке Министерства образования и науки Республики Башкортостан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РОО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«Зелёная Башкирия»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Министерство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природопользования и экологии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РБ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ГБУ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Дирекция по ООПТ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РБ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Министерство лесного хозяйства РБ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Русское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географическое общество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Башкирии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Общественный фонд развития города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8) Совет ветеранов г. Давлеканово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9) Ассоциация молодых депутатов города Давлеканово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10) Ассоциация предпринимателей города  Давлеканово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11) Управление Культуры города Давлеканово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35224" r="34750" b="41626"/>
          <a:stretch/>
        </p:blipFill>
        <p:spPr>
          <a:xfrm>
            <a:off x="4877205" y="5805264"/>
            <a:ext cx="2071059" cy="79208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29486" r="31271" b="34708"/>
          <a:stretch>
            <a:fillRect/>
          </a:stretch>
        </p:blipFill>
        <p:spPr bwMode="auto">
          <a:xfrm>
            <a:off x="2915816" y="5805264"/>
            <a:ext cx="172819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t="12898" r="40256" b="17201"/>
          <a:stretch>
            <a:fillRect/>
          </a:stretch>
        </p:blipFill>
        <p:spPr bwMode="auto">
          <a:xfrm>
            <a:off x="1835696" y="5805264"/>
            <a:ext cx="89480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3" y="5805264"/>
            <a:ext cx="961822" cy="792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09"/>
          <a:stretch/>
        </p:blipFill>
        <p:spPr>
          <a:xfrm>
            <a:off x="7164287" y="5805264"/>
            <a:ext cx="180020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08" y="214911"/>
            <a:ext cx="2390299" cy="3039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08" y="3501008"/>
            <a:ext cx="2390299" cy="3212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4911"/>
            <a:ext cx="4572000" cy="3039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84447"/>
            <a:ext cx="4572000" cy="30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8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4" y="184976"/>
            <a:ext cx="4062696" cy="2708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976"/>
            <a:ext cx="3781880" cy="2708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4" y="3364871"/>
            <a:ext cx="4062696" cy="2836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64870"/>
            <a:ext cx="3781880" cy="28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6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4392488" cy="2920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392488" cy="3101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0" y="1673596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4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269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учреждение  Центр поддержки семьи, детей, молодёжи </vt:lpstr>
      <vt:lpstr>Направления деятельности:</vt:lpstr>
      <vt:lpstr>Команда Центра:</vt:lpstr>
      <vt:lpstr>Итоги добровольчества:</vt:lpstr>
      <vt:lpstr>Наши партнеры: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Центр поддержки семьи, детей, молодёжи </dc:title>
  <dc:creator>HP 14</dc:creator>
  <cp:lastModifiedBy>HP 14</cp:lastModifiedBy>
  <cp:revision>21</cp:revision>
  <dcterms:created xsi:type="dcterms:W3CDTF">2022-10-18T05:06:03Z</dcterms:created>
  <dcterms:modified xsi:type="dcterms:W3CDTF">2024-04-23T06:52:46Z</dcterms:modified>
</cp:coreProperties>
</file>