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98F0-F7C5-43AB-B49A-C0D990355FC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6C6A-9919-477A-9F54-87E68F84D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44064" cy="6858000"/>
          </a:xfrm>
        </p:spPr>
      </p:pic>
      <p:pic>
        <p:nvPicPr>
          <p:cNvPr id="5" name="Рисунок 4" descr="KqM4laLFQy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85728"/>
            <a:ext cx="278605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g5MyefOUx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FjevuAce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440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415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440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105</cp:lastModifiedBy>
  <cp:revision>13</cp:revision>
  <dcterms:created xsi:type="dcterms:W3CDTF">2019-11-21T06:18:31Z</dcterms:created>
  <dcterms:modified xsi:type="dcterms:W3CDTF">2019-11-21T09:16:58Z</dcterms:modified>
</cp:coreProperties>
</file>