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B30A1-71D0-4CD5-BDE4-223285EF0832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B28F6-D5C8-486B-AA00-967A541F1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16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B28F6-D5C8-486B-AA00-967A541F198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3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71475"/>
            <a:ext cx="7772400" cy="704850"/>
          </a:xfrm>
        </p:spPr>
        <p:txBody>
          <a:bodyPr/>
          <a:lstStyle>
            <a:lvl1pPr>
              <a:defRPr sz="3600">
                <a:solidFill>
                  <a:srgbClr val="B7393A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57275"/>
            <a:ext cx="7772400" cy="6858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B7393A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  <p:transition advClick="0" advTm="3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Click="0" advTm="3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16764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advClick="0" advTm="3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526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864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Click="0" advTm="3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Click="0" advTm="3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advClick="0" advTm="3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advClick="0" advTm="3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advClick="0" advTm="3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4384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30000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71474"/>
            <a:ext cx="7772400" cy="3345557"/>
          </a:xfrm>
        </p:spPr>
        <p:txBody>
          <a:bodyPr/>
          <a:lstStyle/>
          <a:p>
            <a:pPr algn="ctr"/>
            <a:r>
              <a:rPr lang="ru-RU" sz="8000" dirty="0" smtClean="0"/>
              <a:t>Тише Вселенной 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725144"/>
            <a:ext cx="7772400" cy="1440159"/>
          </a:xfrm>
        </p:spPr>
        <p:txBody>
          <a:bodyPr/>
          <a:lstStyle/>
          <a:p>
            <a:pPr algn="r"/>
            <a:r>
              <a:rPr lang="ru-RU" dirty="0" smtClean="0"/>
              <a:t>Автор:</a:t>
            </a:r>
          </a:p>
          <a:p>
            <a:pPr algn="r"/>
            <a:r>
              <a:rPr lang="ru-RU" dirty="0" smtClean="0"/>
              <a:t>Субботина Ксения</a:t>
            </a:r>
          </a:p>
          <a:p>
            <a:pPr algn="r"/>
            <a:r>
              <a:rPr lang="ru-RU" dirty="0" smtClean="0"/>
              <a:t>МАУ ДО «</a:t>
            </a:r>
            <a:r>
              <a:rPr lang="ru-RU" dirty="0" err="1" smtClean="0"/>
              <a:t>СДЮТурЭ</a:t>
            </a:r>
            <a:r>
              <a:rPr lang="ru-RU" dirty="0" smtClean="0"/>
              <a:t>»</a:t>
            </a:r>
          </a:p>
          <a:p>
            <a:pPr algn="r"/>
            <a:r>
              <a:rPr lang="ru-RU" dirty="0" smtClean="0"/>
              <a:t>г. Новотроицк</a:t>
            </a:r>
            <a:endParaRPr lang="ru-RU" dirty="0"/>
          </a:p>
        </p:txBody>
      </p:sp>
    </p:spTree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676400"/>
            <a:ext cx="8888288" cy="3264768"/>
          </a:xfrm>
        </p:spPr>
        <p:txBody>
          <a:bodyPr/>
          <a:lstStyle/>
          <a:p>
            <a:pPr algn="ctr"/>
            <a:r>
              <a:rPr lang="ru-RU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0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315200" cy="715963"/>
          </a:xfrm>
        </p:spPr>
        <p:txBody>
          <a:bodyPr/>
          <a:lstStyle/>
          <a:p>
            <a:r>
              <a:rPr lang="ru-RU" dirty="0" smtClean="0"/>
              <a:t>Проблемная ситуация: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4464496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С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каждым годом в стране становится все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больше людей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нарушением слуха и речи, это происходит из-за того, что экология в мире разрушена, многочисленные аварии на дорогах могут привести к повреждению головного мозга и полной глухоте, но тем не менее , людей, которые знают язык жестов, остается по-прежнему мало. Помимо этого, курсы по изучению Русского Жестового Языка стоят все также дорого (от 56 тысяч), да и во многих небольших городах этих курсов нет совсем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dirty="0" smtClean="0"/>
              <a:t> По статистике ВОИ (Всероссийское Общество Инвалидов) в городе Новотроицк проживает около 1000 людей с нарушением слуха и речи, а это 1,4% от количества населения.  В это же время, по итогам соц. опроса знающих РЖЯ всего </a:t>
            </a:r>
            <a:r>
              <a:rPr lang="ru-RU" sz="2400" dirty="0" smtClean="0"/>
              <a:t>106 </a:t>
            </a:r>
            <a:r>
              <a:rPr lang="ru-RU" sz="2400" dirty="0" smtClean="0"/>
              <a:t>человек, а это даже меньше чем 1%</a:t>
            </a:r>
            <a:endParaRPr lang="ru-RU" sz="2400" dirty="0"/>
          </a:p>
        </p:txBody>
      </p:sp>
    </p:spTree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315200" cy="715963"/>
          </a:xfrm>
        </p:spPr>
        <p:txBody>
          <a:bodyPr/>
          <a:lstStyle/>
          <a:p>
            <a:r>
              <a:rPr lang="ru-RU" dirty="0" smtClean="0"/>
              <a:t>Идея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4968552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/>
              <a:t>Проект ориентирован на формирование навыков общения на русском жестовом языке, которые позволят общаться в простых коммуникативных ситуациях. Особенностью данного курса является практическое общение на русском жестовом языке с носителями языка.</a:t>
            </a:r>
          </a:p>
          <a:p>
            <a:pPr algn="ctr">
              <a:buNone/>
            </a:pPr>
            <a:r>
              <a:rPr lang="ru-RU" sz="2000" dirty="0" smtClean="0"/>
              <a:t>Курс предусматривает лекционные и практические занятия, на которых слушатели получают возможность отработать и закрепить приобретаемые навыки русского жестового языка с сурдопедагогом, а также проработать мимику, пластику рук и движения с руководителем по актерскому мастерству.  Занятия с каждым педагогом будут проходить по два раза в неделю,  каждое занятие будет длиться 2 часа, а также на занятиях по актерскому мастерству слушатели получат возможность сняться в клипах с </a:t>
            </a:r>
            <a:r>
              <a:rPr lang="ru-RU" sz="2000" dirty="0" err="1" smtClean="0"/>
              <a:t>каверами</a:t>
            </a:r>
            <a:r>
              <a:rPr lang="ru-RU" sz="2000" dirty="0" smtClean="0"/>
              <a:t> на жестовом языке.</a:t>
            </a:r>
          </a:p>
        </p:txBody>
      </p:sp>
    </p:spTree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7776864" cy="4267200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Хотите общаться действительно без границ? Приходите в</a:t>
            </a:r>
            <a:r>
              <a:rPr lang="ru-RU" sz="2400" b="1" dirty="0" smtClean="0"/>
              <a:t> </a:t>
            </a:r>
            <a:r>
              <a:rPr lang="ru-RU" sz="2400" dirty="0" smtClean="0"/>
              <a:t>«Школу русского жестового языка»! Вы найдете новых друзей. Или станете волонтером для людей с нарушением слуха. Или однажды окажетесь в нужное время в нужном месте и сможете помочь человеку, который будет нуждаться в переводе информации. А главное - вы сделаете наше общество ближе и </a:t>
            </a:r>
            <a:r>
              <a:rPr lang="ru-RU" sz="2400" dirty="0" err="1" smtClean="0"/>
              <a:t>толерантнее</a:t>
            </a:r>
            <a:r>
              <a:rPr lang="ru-RU" sz="2400" dirty="0" smtClean="0"/>
              <a:t> к людям, которые всегда живут в тишине.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7315200" cy="715963"/>
          </a:xfrm>
        </p:spPr>
        <p:txBody>
          <a:bodyPr/>
          <a:lstStyle/>
          <a:p>
            <a:r>
              <a:rPr lang="ru-RU" dirty="0" smtClean="0"/>
              <a:t>Целевая аудитория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Целевой аудиторией проекта выступают жители города Новотроицка, которые проявят интерес к нашему социальному проекту.</a:t>
            </a:r>
            <a:endParaRPr lang="ru-RU" dirty="0"/>
          </a:p>
        </p:txBody>
      </p:sp>
    </p:spTree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7315200" cy="715963"/>
          </a:xfrm>
        </p:spPr>
        <p:txBody>
          <a:bodyPr/>
          <a:lstStyle/>
          <a:p>
            <a:r>
              <a:rPr lang="ru-RU" dirty="0" smtClean="0"/>
              <a:t>Цели и 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6"/>
            <a:ext cx="8568952" cy="46085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Цель: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Создать бесплатные курсы и онлайн-вебинары с записью, в дальнейшем, клипов на Русском Жестовом Языке для жителей города Новотроицка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ru-RU" dirty="0" smtClean="0"/>
              <a:t>Задачи: 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Подготовка курса и набор команды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Размещение информации о курсах в СМИ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Проведение курса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 проделанной работы</a:t>
            </a:r>
            <a:endParaRPr lang="ru-RU" sz="2400" dirty="0"/>
          </a:p>
        </p:txBody>
      </p:sp>
    </p:spTree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7315200" cy="715963"/>
          </a:xfrm>
        </p:spPr>
        <p:txBody>
          <a:bodyPr/>
          <a:lstStyle/>
          <a:p>
            <a:r>
              <a:rPr lang="ru-RU" dirty="0" smtClean="0"/>
              <a:t>Реализация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424936" cy="4536504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    В соответствии с календарным планом, проект будет реализован благодаря проведению курсов и онлайн-вебинаров для целевой аудитории, а также запись клипов на Русском Жестовом Языке.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завершении все записи вебинаров станут доступны в нашей группе в социальной сети «ВКонтакте». Также в Центре Адаптивного Спорта будут проходить ежемесячные встречи , на которых люди смогут пообщаться на различные темы на РЖЯ.</a:t>
            </a:r>
            <a:endParaRPr lang="ru-RU" sz="2400" dirty="0"/>
          </a:p>
        </p:txBody>
      </p:sp>
    </p:spTree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7315200" cy="715963"/>
          </a:xfrm>
        </p:spPr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424936" cy="4411216"/>
          </a:xfrm>
        </p:spPr>
        <p:txBody>
          <a:bodyPr/>
          <a:lstStyle/>
          <a:p>
            <a:pPr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 будет считаться успешным, если: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Организовано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80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занятий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Курсы посетило 150 человек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Записано 10 клипов на РЖЯ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весь курс отработано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320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часов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Люди получат такой необходимый навык общения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Участники смогут найти собеседников для практики</a:t>
            </a:r>
            <a:endParaRPr lang="ru-RU" sz="2800" dirty="0"/>
          </a:p>
        </p:txBody>
      </p:sp>
    </p:spTree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7315200" cy="715963"/>
          </a:xfrm>
        </p:spPr>
        <p:txBody>
          <a:bodyPr/>
          <a:lstStyle/>
          <a:p>
            <a:r>
              <a:rPr lang="ru-RU" dirty="0" smtClean="0"/>
              <a:t>Партнеры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7315200" cy="4267200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ЦАС (Центр Адаптивного Спорта)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Администрация города Новотроицк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СМИ(Вектор Молодежи, Гвардеец Труда, Металлург)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Детская музыкальная школа</a:t>
            </a:r>
            <a:endParaRPr lang="ru-RU" dirty="0"/>
          </a:p>
        </p:txBody>
      </p:sp>
    </p:spTree>
  </p:cSld>
  <p:clrMapOvr>
    <a:masterClrMapping/>
  </p:clrMapOvr>
  <p:transition advClick="0" advTm="30000">
    <p:fade/>
  </p:transition>
</p:sld>
</file>

<file path=ppt/theme/theme1.xml><?xml version="1.0" encoding="utf-8"?>
<a:theme xmlns:a="http://schemas.openxmlformats.org/drawingml/2006/main" name="powerpoint-template-24">
  <a:themeElements>
    <a:clrScheme name="powerpoint-template-24 7">
      <a:dk1>
        <a:srgbClr val="4D4D4D"/>
      </a:dk1>
      <a:lt1>
        <a:srgbClr val="FFFFFF"/>
      </a:lt1>
      <a:dk2>
        <a:srgbClr val="4D4D4D"/>
      </a:dk2>
      <a:lt2>
        <a:srgbClr val="B7393A"/>
      </a:lt2>
      <a:accent1>
        <a:srgbClr val="FD7344"/>
      </a:accent1>
      <a:accent2>
        <a:srgbClr val="F0885B"/>
      </a:accent2>
      <a:accent3>
        <a:srgbClr val="FFFFFF"/>
      </a:accent3>
      <a:accent4>
        <a:srgbClr val="404040"/>
      </a:accent4>
      <a:accent5>
        <a:srgbClr val="FEBCB0"/>
      </a:accent5>
      <a:accent6>
        <a:srgbClr val="D97B52"/>
      </a:accent6>
      <a:hlink>
        <a:srgbClr val="F2B05C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EEAC22"/>
        </a:lt2>
        <a:accent1>
          <a:srgbClr val="F6CA43"/>
        </a:accent1>
        <a:accent2>
          <a:srgbClr val="F8D95C"/>
        </a:accent2>
        <a:accent3>
          <a:srgbClr val="FFFFFF"/>
        </a:accent3>
        <a:accent4>
          <a:srgbClr val="404040"/>
        </a:accent4>
        <a:accent5>
          <a:srgbClr val="FAE1B0"/>
        </a:accent5>
        <a:accent6>
          <a:srgbClr val="E1C453"/>
        </a:accent6>
        <a:hlink>
          <a:srgbClr val="FADD6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7393A"/>
        </a:lt2>
        <a:accent1>
          <a:srgbClr val="FD7344"/>
        </a:accent1>
        <a:accent2>
          <a:srgbClr val="F0885B"/>
        </a:accent2>
        <a:accent3>
          <a:srgbClr val="FFFFFF"/>
        </a:accent3>
        <a:accent4>
          <a:srgbClr val="404040"/>
        </a:accent4>
        <a:accent5>
          <a:srgbClr val="FEBCB0"/>
        </a:accent5>
        <a:accent6>
          <a:srgbClr val="D97B52"/>
        </a:accent6>
        <a:hlink>
          <a:srgbClr val="F2B05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311</TotalTime>
  <Words>367</Words>
  <Application>Microsoft Office PowerPoint</Application>
  <PresentationFormat>Экран (4:3)</PresentationFormat>
  <Paragraphs>37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Microsoft Sans Serif</vt:lpstr>
      <vt:lpstr>powerpoint-template-24</vt:lpstr>
      <vt:lpstr>Тише Вселенной </vt:lpstr>
      <vt:lpstr>Проблемная ситуация:</vt:lpstr>
      <vt:lpstr>Идея проекта:</vt:lpstr>
      <vt:lpstr>Презентация PowerPoint</vt:lpstr>
      <vt:lpstr>Целевая аудитория</vt:lpstr>
      <vt:lpstr>Цели и задачи проекта</vt:lpstr>
      <vt:lpstr>Реализация проекта</vt:lpstr>
      <vt:lpstr>Ожидаемые результаты</vt:lpstr>
      <vt:lpstr>Партнеры проекта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Тише Вселенной </dc:title>
  <dc:creator>User</dc:creator>
  <cp:lastModifiedBy>User</cp:lastModifiedBy>
  <cp:revision>36</cp:revision>
  <dcterms:created xsi:type="dcterms:W3CDTF">2020-02-17T07:58:27Z</dcterms:created>
  <dcterms:modified xsi:type="dcterms:W3CDTF">2020-03-17T06:59:06Z</dcterms:modified>
</cp:coreProperties>
</file>