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0" r:id="rId4"/>
    <p:sldId id="262" r:id="rId5"/>
    <p:sldId id="261" r:id="rId6"/>
    <p:sldId id="263" r:id="rId7"/>
    <p:sldId id="259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D3F1-6C41-41A7-B203-BFA6F15B52DB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92F4F-36E0-4C8A-8AB0-AB88379A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2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kril3103@mail.ru" TargetMode="External"/><Relationship Id="rId2" Type="http://schemas.openxmlformats.org/officeDocument/2006/relationships/hyperlink" Target="https://vk.com/id566092917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422" y1="13981" x2="51422" y2="13981"/>
                        <a14:foregroundMark x1="58294" y1="14692" x2="58294" y2="14692"/>
                        <a14:foregroundMark x1="56398" y1="52133" x2="56398" y2="52133"/>
                        <a14:foregroundMark x1="77962" y1="19194" x2="77962" y2="19194"/>
                        <a14:foregroundMark x1="75355" y1="30095" x2="75355" y2="30095"/>
                        <a14:foregroundMark x1="75355" y1="24171" x2="75355" y2="24171"/>
                        <a14:foregroundMark x1="72275" y1="25592" x2="72275" y2="25592"/>
                        <a14:foregroundMark x1="71090" y1="25118" x2="71090" y2="25118"/>
                        <a14:foregroundMark x1="76540" y1="26066" x2="76540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79" y="2406197"/>
            <a:ext cx="1451993" cy="1451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568952" cy="2286708"/>
          </a:xfrm>
        </p:spPr>
        <p:txBody>
          <a:bodyPr>
            <a:noAutofit/>
          </a:bodyPr>
          <a:lstStyle/>
          <a:p>
            <a:r>
              <a:rPr lang="ru-RU" sz="5000" dirty="0" smtClean="0"/>
              <a:t>Ресурсный Центр «Доброволец» Город Мантурово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7932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720080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/>
              <a:t>Крылова Анна Владимировна </a:t>
            </a:r>
            <a:r>
              <a:rPr lang="ru-RU" sz="1700" dirty="0" smtClean="0"/>
              <a:t>–</a:t>
            </a:r>
          </a:p>
          <a:p>
            <a:pPr algn="ctr"/>
            <a:r>
              <a:rPr lang="ru-RU" sz="1700" dirty="0" smtClean="0"/>
              <a:t> </a:t>
            </a:r>
            <a:r>
              <a:rPr lang="ru-RU" sz="1700" b="0" dirty="0"/>
              <a:t>руководитель ресурсного центра </a:t>
            </a:r>
            <a:r>
              <a:rPr lang="ru-RU" sz="1700" b="0" dirty="0" smtClean="0"/>
              <a:t>«Доброволец»</a:t>
            </a:r>
            <a:endParaRPr lang="ru-RU" sz="17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" t="12279" r="-351" b="13639"/>
          <a:stretch/>
        </p:blipFill>
        <p:spPr>
          <a:xfrm>
            <a:off x="611560" y="2204864"/>
            <a:ext cx="3780520" cy="417646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176464" cy="96353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700" b="1" dirty="0" err="1" smtClean="0"/>
              <a:t>Алексейчук</a:t>
            </a:r>
            <a:r>
              <a:rPr lang="ru-RU" sz="1700" b="1" dirty="0" smtClean="0"/>
              <a:t> Анастасия Дмитриевна –</a:t>
            </a:r>
          </a:p>
          <a:p>
            <a:pPr algn="ctr"/>
            <a:r>
              <a:rPr lang="ru-RU" sz="1700" dirty="0" smtClean="0"/>
              <a:t> </a:t>
            </a:r>
            <a:r>
              <a:rPr lang="ru-RU" sz="1700" b="0" dirty="0" smtClean="0"/>
              <a:t>председатель волонтёрской организации «Молодёжное правительство»</a:t>
            </a:r>
            <a:endParaRPr lang="ru-RU" sz="17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2" b="16146"/>
          <a:stretch/>
        </p:blipFill>
        <p:spPr>
          <a:xfrm>
            <a:off x="4788024" y="2204864"/>
            <a:ext cx="4049132" cy="4176464"/>
          </a:xfrm>
        </p:spPr>
      </p:pic>
      <p:sp>
        <p:nvSpPr>
          <p:cNvPr id="14" name="TextBox 13"/>
          <p:cNvSpPr txBox="1"/>
          <p:nvPr/>
        </p:nvSpPr>
        <p:spPr>
          <a:xfrm>
            <a:off x="2987824" y="260648"/>
            <a:ext cx="30941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Arial Black" pitchFamily="34" charset="0"/>
              </a:rPr>
              <a:t>ДОЛЖНОСТИ</a:t>
            </a:r>
            <a:endParaRPr lang="ru-RU" sz="3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У</a:t>
            </a:r>
            <a:r>
              <a:rPr lang="ru-RU" sz="3000" dirty="0" smtClean="0"/>
              <a:t>частие в Крупных проектах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61678"/>
            <a:ext cx="3240360" cy="3600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«Добрый пластик»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82871" y="957669"/>
            <a:ext cx="3240360" cy="432048"/>
          </a:xfrm>
        </p:spPr>
        <p:txBody>
          <a:bodyPr>
            <a:noAutofit/>
          </a:bodyPr>
          <a:lstStyle/>
          <a:p>
            <a:r>
              <a:rPr lang="ru-RU" sz="2000" dirty="0" smtClean="0"/>
              <a:t>«Пространство развития»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26" y="1402366"/>
            <a:ext cx="3651250" cy="2427510"/>
          </a:xfrm>
        </p:spPr>
      </p:pic>
      <p:sp>
        <p:nvSpPr>
          <p:cNvPr id="9" name="TextBox 8"/>
          <p:cNvSpPr txBox="1"/>
          <p:nvPr/>
        </p:nvSpPr>
        <p:spPr>
          <a:xfrm>
            <a:off x="971600" y="3933056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«Компас доблести»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5" y="4333166"/>
            <a:ext cx="3971151" cy="2379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9662" y="3933056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Голосование ФКГС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06315"/>
            <a:ext cx="3593869" cy="23949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3" y="1389717"/>
            <a:ext cx="3220703" cy="24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29283" y="897264"/>
            <a:ext cx="3168352" cy="731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Участие в Переписи населения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2592" cy="64807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Участие в крупных проектах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579862" cy="4773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1052736"/>
            <a:ext cx="282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Участие в выборах 2022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1" y="1639069"/>
            <a:ext cx="3579862" cy="47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177"/>
            <a:ext cx="7704856" cy="1066799"/>
          </a:xfrm>
        </p:spPr>
        <p:txBody>
          <a:bodyPr>
            <a:normAutofit/>
          </a:bodyPr>
          <a:lstStyle/>
          <a:p>
            <a:pPr algn="ctr"/>
            <a:r>
              <a:rPr lang="ru-RU" sz="3000" smtClean="0"/>
              <a:t>сотрудничество с другими организациями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242" y="1196752"/>
            <a:ext cx="2304256" cy="4320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БФ «Верные сердца»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3168352" cy="23762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47864" y="980728"/>
            <a:ext cx="2448272" cy="50405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Издательский дом «Авангард»</a:t>
            </a:r>
            <a:endParaRPr lang="ru-RU" b="1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66084"/>
            <a:ext cx="1872208" cy="2808312"/>
          </a:xfrm>
        </p:spPr>
      </p:pic>
      <p:sp>
        <p:nvSpPr>
          <p:cNvPr id="17" name="TextBox 16"/>
          <p:cNvSpPr txBox="1"/>
          <p:nvPr/>
        </p:nvSpPr>
        <p:spPr>
          <a:xfrm>
            <a:off x="6444208" y="119675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МБУ МЦ «Юность»</a:t>
            </a:r>
            <a:endParaRPr lang="ru-RU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25300" y="411272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КООО «РСМ»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82058"/>
            <a:ext cx="3549148" cy="22487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6358" y="3912110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 «Волонтёры победы»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08" y="4386218"/>
            <a:ext cx="3235718" cy="24267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-165" r="2378" b="277"/>
          <a:stretch/>
        </p:blipFill>
        <p:spPr>
          <a:xfrm>
            <a:off x="5868144" y="1719634"/>
            <a:ext cx="3050619" cy="21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360203" y="846555"/>
            <a:ext cx="2448272" cy="823466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i="0" dirty="0" smtClean="0"/>
              <a:t>«</a:t>
            </a:r>
            <a:r>
              <a:rPr lang="ru-RU" sz="1600" i="0" dirty="0" err="1"/>
              <a:t>Т</a:t>
            </a:r>
            <a:r>
              <a:rPr lang="ru-RU" sz="1600" i="0" dirty="0" err="1" smtClean="0"/>
              <a:t>риколор</a:t>
            </a:r>
            <a:r>
              <a:rPr lang="ru-RU" sz="1600" i="0" dirty="0" smtClean="0"/>
              <a:t> моей </a:t>
            </a:r>
            <a:r>
              <a:rPr lang="ru-RU" sz="1600" i="0" dirty="0" smtClean="0"/>
              <a:t>страны» в честь праздника День Российского Флага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4857" y="234481"/>
            <a:ext cx="5279468" cy="578376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Недавние Акции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01" y="1718182"/>
            <a:ext cx="1782198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2178" y="839024"/>
            <a:ext cx="258629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Фестиваль дворовых игр «Двор</a:t>
            </a:r>
            <a:r>
              <a:rPr lang="en-US" sz="1600" dirty="0" smtClean="0"/>
              <a:t>fest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41941"/>
            <a:ext cx="2838326" cy="2128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284" y="839024"/>
            <a:ext cx="252953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/>
              <a:t>Мастер-класс  </a:t>
            </a:r>
            <a:r>
              <a:rPr lang="ru-RU" sz="1600" dirty="0"/>
              <a:t>«Я умею, я могу»</a:t>
            </a:r>
          </a:p>
          <a:p>
            <a:pPr algn="ctr"/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5465"/>
            <a:ext cx="3096346" cy="1741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284" y="4180394"/>
            <a:ext cx="836461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1600" dirty="0"/>
              <a:t>«Дорога к обелиску»</a:t>
            </a:r>
            <a:r>
              <a:rPr lang="ru-RU" sz="2000" dirty="0"/>
              <a:t>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48" y="4649588"/>
            <a:ext cx="1470503" cy="1960671"/>
          </a:xfrm>
          <a:prstGeom prst="rect">
            <a:avLst/>
          </a:prstGeom>
        </p:spPr>
      </p:pic>
      <p:pic>
        <p:nvPicPr>
          <p:cNvPr id="1026" name="Picture 2" descr="https://sun9-32.userapi.com/impg/ULTJz8evjCMf4_EerY7pQdcSAAk5ELQLo36NTw/6rgmyMtaw4w.jpg?size=1280x960&amp;quality=95&amp;sign=cc4387b6a41e8a685024cf13129e2da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88" y="4669298"/>
            <a:ext cx="2614228" cy="19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85.userapi.com/impg/Vhyj2H8U10DKImwUgo0fZ7aYkFzmfojZvAsH1Q/L5YDr6SjohE.jpg?size=1280x960&amp;quality=96&amp;sign=ad2af15b5bbcd6ae7d404736d9f93229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4" y="4649588"/>
            <a:ext cx="2614227" cy="19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900" y="116632"/>
            <a:ext cx="1800200" cy="720080"/>
          </a:xfrm>
        </p:spPr>
        <p:txBody>
          <a:bodyPr>
            <a:noAutofit/>
          </a:bodyPr>
          <a:lstStyle/>
          <a:p>
            <a:r>
              <a:rPr lang="ru-RU" sz="3000" dirty="0" smtClean="0"/>
              <a:t>Медиа</a:t>
            </a:r>
            <a:endParaRPr lang="ru-RU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007604" y="836711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Одним из источников информации о волонтёрских делах в г. Мантурово являются видео-выпуски «Молодёжные новости</a:t>
            </a:r>
            <a:r>
              <a:rPr lang="ru-RU" sz="2000" dirty="0" smtClean="0"/>
              <a:t>». Их можно посмотреть на официальной страннице организации </a:t>
            </a:r>
            <a:r>
              <a:rPr lang="ru-RU" sz="2000" dirty="0" err="1" smtClean="0"/>
              <a:t>Вконтакте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042767" cy="4042767"/>
          </a:xfrm>
        </p:spPr>
      </p:pic>
    </p:spTree>
    <p:extLst>
      <p:ext uri="{BB962C8B-B14F-4D97-AF65-F5344CB8AC3E}">
        <p14:creationId xmlns:p14="http://schemas.microsoft.com/office/powerpoint/2010/main" val="33407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512168"/>
          </a:xfrm>
        </p:spPr>
        <p:txBody>
          <a:bodyPr/>
          <a:lstStyle/>
          <a:p>
            <a:pPr algn="ctr"/>
            <a:r>
              <a:rPr lang="ru-RU" sz="3000" dirty="0" smtClean="0"/>
              <a:t>Набор в Молодёжное правительство 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3588" y="1484784"/>
            <a:ext cx="7416824" cy="3024336"/>
          </a:xfrm>
        </p:spPr>
        <p:txBody>
          <a:bodyPr>
            <a:noAutofit/>
          </a:bodyPr>
          <a:lstStyle/>
          <a:p>
            <a:r>
              <a:rPr lang="ru-RU" sz="2500" i="0" dirty="0"/>
              <a:t>Дорогие друзья</a:t>
            </a:r>
            <a:r>
              <a:rPr lang="ru-RU" sz="2500" i="0" dirty="0" smtClean="0"/>
              <a:t>!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i="0" dirty="0"/>
              <a:t>Если вы хотите перемен в жизни города, то Вам к нам! Если у Вас есть проект, но вы не знаете, что делать дальше – мы поможем! Если вам просто скучно, и вы ищите дополнительный досуг – мы найдем вам применение</a:t>
            </a:r>
            <a:r>
              <a:rPr lang="ru-RU" sz="2500" i="0" dirty="0" smtClean="0"/>
              <a:t>!</a:t>
            </a:r>
          </a:p>
          <a:p>
            <a:endParaRPr lang="ru-RU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44522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социальные сети:</a:t>
            </a:r>
          </a:p>
          <a:p>
            <a:r>
              <a:rPr lang="ru-RU" dirty="0" err="1" smtClean="0"/>
              <a:t>Вконтакте</a:t>
            </a:r>
            <a:r>
              <a:rPr lang="ru-RU" dirty="0" smtClean="0"/>
              <a:t>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vk.com/id566092917</a:t>
            </a:r>
            <a:endParaRPr lang="ru-RU" dirty="0" smtClean="0"/>
          </a:p>
          <a:p>
            <a:r>
              <a:rPr lang="en-US" dirty="0" smtClean="0"/>
              <a:t>e.mail.ru</a:t>
            </a:r>
            <a:r>
              <a:rPr lang="ru-RU" dirty="0" smtClean="0"/>
              <a:t> - </a:t>
            </a:r>
            <a:r>
              <a:rPr lang="en-US" dirty="0" smtClean="0">
                <a:hlinkClick r:id="rId3"/>
              </a:rPr>
              <a:t>akril3103@mail.ru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28084" y="544522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Телефон: 89159161027</a:t>
            </a:r>
          </a:p>
          <a:p>
            <a:r>
              <a:rPr lang="ru-RU" dirty="0" smtClean="0"/>
              <a:t>Анна Владимировна Крылова</a:t>
            </a:r>
          </a:p>
        </p:txBody>
      </p:sp>
    </p:spTree>
    <p:extLst>
      <p:ext uri="{BB962C8B-B14F-4D97-AF65-F5344CB8AC3E}">
        <p14:creationId xmlns:p14="http://schemas.microsoft.com/office/powerpoint/2010/main" val="42376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244</TotalTime>
  <Words>169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Candara</vt:lpstr>
      <vt:lpstr>Tradeshow</vt:lpstr>
      <vt:lpstr>Ресурсный Центр «Доброволец» Город Мантурово</vt:lpstr>
      <vt:lpstr>Презентация PowerPoint</vt:lpstr>
      <vt:lpstr>Участие в Крупных проектах</vt:lpstr>
      <vt:lpstr>Участие в крупных проектах</vt:lpstr>
      <vt:lpstr>сотрудничество с другими организациями</vt:lpstr>
      <vt:lpstr>Недавние Акции</vt:lpstr>
      <vt:lpstr>Медиа</vt:lpstr>
      <vt:lpstr>Набор в Молодёжное правительство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Ресурсный-Центр-Доброволец Город-Мантурово</dc:title>
  <dc:creator>Татьяна</dc:creator>
  <cp:lastModifiedBy>Анна Крылова</cp:lastModifiedBy>
  <cp:revision>25</cp:revision>
  <dcterms:created xsi:type="dcterms:W3CDTF">2022-10-05T15:23:26Z</dcterms:created>
  <dcterms:modified xsi:type="dcterms:W3CDTF">2022-10-07T12:37:46Z</dcterms:modified>
</cp:coreProperties>
</file>