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35B8-B68E-43B0-BF45-5201400F39C8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E5C7-558E-47A7-B1F5-998B10A9D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06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35B8-B68E-43B0-BF45-5201400F39C8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E5C7-558E-47A7-B1F5-998B10A9D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6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35B8-B68E-43B0-BF45-5201400F39C8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E5C7-558E-47A7-B1F5-998B10A9D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3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35B8-B68E-43B0-BF45-5201400F39C8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E5C7-558E-47A7-B1F5-998B10A9D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3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35B8-B68E-43B0-BF45-5201400F39C8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E5C7-558E-47A7-B1F5-998B10A9D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56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35B8-B68E-43B0-BF45-5201400F39C8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E5C7-558E-47A7-B1F5-998B10A9D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3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35B8-B68E-43B0-BF45-5201400F39C8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E5C7-558E-47A7-B1F5-998B10A9D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7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35B8-B68E-43B0-BF45-5201400F39C8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E5C7-558E-47A7-B1F5-998B10A9D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6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35B8-B68E-43B0-BF45-5201400F39C8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E5C7-558E-47A7-B1F5-998B10A9D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86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35B8-B68E-43B0-BF45-5201400F39C8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E5C7-558E-47A7-B1F5-998B10A9D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45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35B8-B68E-43B0-BF45-5201400F39C8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E5C7-558E-47A7-B1F5-998B10A9D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8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C35B8-B68E-43B0-BF45-5201400F39C8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9E5C7-558E-47A7-B1F5-998B10A9D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48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6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981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6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80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" y="0"/>
            <a:ext cx="12178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85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198" y="0"/>
            <a:ext cx="1231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" y="1"/>
            <a:ext cx="12164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8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" y="1"/>
            <a:ext cx="12176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1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47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Нина</cp:lastModifiedBy>
  <cp:revision>1</cp:revision>
  <dcterms:created xsi:type="dcterms:W3CDTF">2022-10-08T21:24:04Z</dcterms:created>
  <dcterms:modified xsi:type="dcterms:W3CDTF">2022-10-08T21:24:30Z</dcterms:modified>
</cp:coreProperties>
</file>