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313" r:id="rId3"/>
    <p:sldId id="257" r:id="rId4"/>
    <p:sldId id="317" r:id="rId5"/>
    <p:sldId id="312" r:id="rId6"/>
    <p:sldId id="315" r:id="rId7"/>
    <p:sldId id="299" r:id="rId8"/>
    <p:sldId id="316" r:id="rId9"/>
    <p:sldId id="260" r:id="rId10"/>
  </p:sldIdLst>
  <p:sldSz cx="18288000" cy="10287000"/>
  <p:notesSz cx="6858000" cy="9144000"/>
  <p:embeddedFontLst>
    <p:embeddedFont>
      <p:font typeface="Arialle" panose="020B0604020202020204" charset="0"/>
      <p:regular r:id="rId11"/>
    </p:embeddedFont>
    <p:embeddedFont>
      <p:font typeface="Arialle Bold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DM Sans" panose="020B0604020202020204" charset="0"/>
      <p:regular r:id="rId17"/>
    </p:embeddedFont>
    <p:embeddedFont>
      <p:font typeface="DM Sans Bold" panose="020B0604020202020204" charset="0"/>
      <p:regular r:id="rId18"/>
    </p:embeddedFont>
    <p:embeddedFont>
      <p:font typeface="Verdana" panose="020B060403050404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E9FD0E8-E34E-4EB4-B7B6-38D33822CE2E}">
          <p14:sldIdLst>
            <p14:sldId id="256"/>
            <p14:sldId id="313"/>
            <p14:sldId id="257"/>
            <p14:sldId id="317"/>
            <p14:sldId id="312"/>
            <p14:sldId id="315"/>
            <p14:sldId id="299"/>
            <p14:sldId id="316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B6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png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image" Target="../media/image13.png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Relationship Id="rId6" Type="http://schemas.openxmlformats.org/officeDocument/2006/relationships/image" Target="../media/image23.jpeg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C2FFDA-A0B6-4FF4-A16E-566258ADC9F3}" type="doc">
      <dgm:prSet loTypeId="urn:microsoft.com/office/officeart/2008/layout/HexagonCluster" loCatId="relationship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CC92E1F3-8864-4996-A792-E57FE800BB17}">
      <dgm:prSet phldrT="[Текст]" custT="1"/>
      <dgm:spPr>
        <a:solidFill>
          <a:schemeClr val="accent1">
            <a:lumMod val="75000"/>
            <a:alpha val="90000"/>
          </a:schemeClr>
        </a:solidFill>
      </dgm:spPr>
      <dgm:t>
        <a:bodyPr/>
        <a:lstStyle/>
        <a:p>
          <a:r>
            <a:rPr lang="ru-RU" sz="1600" b="1" dirty="0"/>
            <a:t>успешное участие в </a:t>
          </a:r>
          <a:r>
            <a:rPr lang="ru-RU" sz="1600" b="1" dirty="0" err="1"/>
            <a:t>грантовых</a:t>
          </a:r>
          <a:r>
            <a:rPr lang="ru-RU" sz="1600" b="1" dirty="0"/>
            <a:t> программах на сумму: </a:t>
          </a:r>
        </a:p>
        <a:p>
          <a:r>
            <a:rPr lang="ru-RU" sz="1600" dirty="0"/>
            <a:t>1 258 600 </a:t>
          </a:r>
          <a:r>
            <a:rPr lang="ru-RU" sz="1600" b="1" i="0" u="none" dirty="0"/>
            <a:t>р.</a:t>
          </a:r>
          <a:endParaRPr lang="ru-RU" sz="1600" b="1" dirty="0"/>
        </a:p>
      </dgm:t>
    </dgm:pt>
    <dgm:pt modelId="{C02E4481-7CF6-4B72-879D-0CC6B4C1A62D}" type="parTrans" cxnId="{52511557-A32C-4D4F-BF1E-55EC3B425AAC}">
      <dgm:prSet/>
      <dgm:spPr/>
      <dgm:t>
        <a:bodyPr/>
        <a:lstStyle/>
        <a:p>
          <a:endParaRPr lang="ru-RU"/>
        </a:p>
      </dgm:t>
    </dgm:pt>
    <dgm:pt modelId="{3D202598-84FE-4727-9E51-6D1732065307}" type="sibTrans" cxnId="{52511557-A32C-4D4F-BF1E-55EC3B425AAC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ru-RU"/>
        </a:p>
      </dgm:t>
    </dgm:pt>
    <dgm:pt modelId="{45924284-FF4F-4252-B860-1EA1A66FE4D2}">
      <dgm:prSet phldrT="[Текст]" custT="1"/>
      <dgm:spPr>
        <a:solidFill>
          <a:schemeClr val="accent1">
            <a:lumMod val="75000"/>
            <a:alpha val="82000"/>
          </a:schemeClr>
        </a:solidFill>
      </dgm:spPr>
      <dgm:t>
        <a:bodyPr/>
        <a:lstStyle/>
        <a:p>
          <a:r>
            <a:rPr lang="ru-RU" sz="1600" b="1" dirty="0"/>
            <a:t>15 лет в жизни города</a:t>
          </a:r>
        </a:p>
      </dgm:t>
    </dgm:pt>
    <dgm:pt modelId="{8DBD5771-5C79-4D1B-B50C-60335F18195A}" type="parTrans" cxnId="{BA31129B-E402-4F94-975E-EDE2EE9C31E7}">
      <dgm:prSet/>
      <dgm:spPr/>
      <dgm:t>
        <a:bodyPr/>
        <a:lstStyle/>
        <a:p>
          <a:endParaRPr lang="ru-RU"/>
        </a:p>
      </dgm:t>
    </dgm:pt>
    <dgm:pt modelId="{CB98BA1C-8A97-4C36-922A-A4E2FAF50715}" type="sibTrans" cxnId="{BA31129B-E402-4F94-975E-EDE2EE9C31E7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  <dgm:t>
        <a:bodyPr/>
        <a:lstStyle/>
        <a:p>
          <a:endParaRPr lang="ru-RU"/>
        </a:p>
      </dgm:t>
    </dgm:pt>
    <dgm:pt modelId="{BB581F26-7145-4555-8D5E-F51F7DD2F4BB}">
      <dgm:prSet phldrT="[Текст]" custT="1"/>
      <dgm:spPr>
        <a:solidFill>
          <a:schemeClr val="accent1">
            <a:lumMod val="75000"/>
            <a:alpha val="66000"/>
          </a:schemeClr>
        </a:solidFill>
      </dgm:spPr>
      <dgm:t>
        <a:bodyPr/>
        <a:lstStyle/>
        <a:p>
          <a:r>
            <a:rPr lang="ru-RU" sz="1600" b="1" dirty="0"/>
            <a:t>19 реализованных проектов</a:t>
          </a:r>
        </a:p>
      </dgm:t>
    </dgm:pt>
    <dgm:pt modelId="{C1B87932-F762-49A5-87C5-20BBF73AA9C0}" type="parTrans" cxnId="{AF27CCD2-1336-41BB-A80A-B1799FF0849F}">
      <dgm:prSet/>
      <dgm:spPr/>
      <dgm:t>
        <a:bodyPr/>
        <a:lstStyle/>
        <a:p>
          <a:endParaRPr lang="ru-RU"/>
        </a:p>
      </dgm:t>
    </dgm:pt>
    <dgm:pt modelId="{72564597-D305-4B09-B6B7-C70D3D73EF9B}" type="sibTrans" cxnId="{AF27CCD2-1336-41BB-A80A-B1799FF0849F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ru-RU"/>
        </a:p>
      </dgm:t>
    </dgm:pt>
    <dgm:pt modelId="{2A014BDF-9A20-4558-B547-1FE1A2408E06}">
      <dgm:prSet phldrT="[Текст]" custT="1"/>
      <dgm:spPr>
        <a:solidFill>
          <a:schemeClr val="accent1">
            <a:lumMod val="75000"/>
            <a:alpha val="58000"/>
          </a:schemeClr>
        </a:solidFill>
      </dgm:spPr>
      <dgm:t>
        <a:bodyPr/>
        <a:lstStyle/>
        <a:p>
          <a:r>
            <a:rPr lang="ru-RU" sz="1600" b="1" dirty="0"/>
            <a:t>50 постоянных партнеров</a:t>
          </a:r>
        </a:p>
      </dgm:t>
    </dgm:pt>
    <dgm:pt modelId="{248EBA45-DB14-48E4-B134-86916B4B8C86}" type="parTrans" cxnId="{1DB80F8A-8542-49EA-AE95-1A5F035DD3B0}">
      <dgm:prSet/>
      <dgm:spPr/>
      <dgm:t>
        <a:bodyPr/>
        <a:lstStyle/>
        <a:p>
          <a:endParaRPr lang="ru-RU"/>
        </a:p>
      </dgm:t>
    </dgm:pt>
    <dgm:pt modelId="{FC182C29-69CC-4E0E-A498-9A83C9C4DB24}" type="sibTrans" cxnId="{1DB80F8A-8542-49EA-AE95-1A5F035DD3B0}">
      <dgm:prSet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14CB18D-33E1-4187-872A-BB00BF34629A}">
      <dgm:prSet phldrT="[Текст]" custT="1"/>
      <dgm:spPr>
        <a:solidFill>
          <a:schemeClr val="accent1">
            <a:lumMod val="75000"/>
            <a:alpha val="50000"/>
          </a:schemeClr>
        </a:solidFill>
      </dgm:spPr>
      <dgm:t>
        <a:bodyPr/>
        <a:lstStyle/>
        <a:p>
          <a:r>
            <a:rPr lang="ru-RU" sz="1600" b="1" dirty="0"/>
            <a:t>свыше 7000 тысяч </a:t>
          </a:r>
          <a:r>
            <a:rPr lang="ru-RU" sz="1600" b="1" dirty="0" err="1"/>
            <a:t>благополучателей</a:t>
          </a:r>
          <a:r>
            <a:rPr lang="ru-RU" sz="1600" b="1" dirty="0"/>
            <a:t> в год</a:t>
          </a:r>
        </a:p>
      </dgm:t>
    </dgm:pt>
    <dgm:pt modelId="{B5A15F01-2DD0-4A9E-8A66-92D28E532E02}" type="parTrans" cxnId="{892819D3-2D50-472B-A8AF-5746A93B4FA0}">
      <dgm:prSet/>
      <dgm:spPr/>
      <dgm:t>
        <a:bodyPr/>
        <a:lstStyle/>
        <a:p>
          <a:endParaRPr lang="ru-RU"/>
        </a:p>
      </dgm:t>
    </dgm:pt>
    <dgm:pt modelId="{2235B4FE-43C0-48BB-B9A4-6500DFAEB39D}" type="sibTrans" cxnId="{892819D3-2D50-472B-A8AF-5746A93B4FA0}">
      <dgm:prSet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ru-RU"/>
        </a:p>
      </dgm:t>
    </dgm:pt>
    <dgm:pt modelId="{28E132BF-0E85-4A98-9BFE-CE2C523AFFBA}">
      <dgm:prSet phldrT="[Текст]" custT="1"/>
      <dgm:spPr>
        <a:solidFill>
          <a:schemeClr val="accent1">
            <a:lumMod val="75000"/>
            <a:alpha val="74000"/>
          </a:schemeClr>
        </a:solidFill>
      </dgm:spPr>
      <dgm:t>
        <a:bodyPr/>
        <a:lstStyle/>
        <a:p>
          <a:r>
            <a:rPr lang="ru-RU" sz="1600" b="1" dirty="0"/>
            <a:t>Семикратные обладатели кубка «Лучшего детско-молодёжного общественного объединения Красноярского края»</a:t>
          </a:r>
        </a:p>
      </dgm:t>
    </dgm:pt>
    <dgm:pt modelId="{E84F460B-F70F-4AAE-A96A-E22C5589DB39}" type="sibTrans" cxnId="{1B4A318D-0B4C-46B4-923B-25BCF2871552}">
      <dgm:prSet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ru-RU"/>
        </a:p>
      </dgm:t>
    </dgm:pt>
    <dgm:pt modelId="{04E43808-92D4-41A8-BE77-A86A2111977D}" type="parTrans" cxnId="{1B4A318D-0B4C-46B4-923B-25BCF2871552}">
      <dgm:prSet/>
      <dgm:spPr/>
      <dgm:t>
        <a:bodyPr/>
        <a:lstStyle/>
        <a:p>
          <a:endParaRPr lang="ru-RU"/>
        </a:p>
      </dgm:t>
    </dgm:pt>
    <dgm:pt modelId="{363718AB-9275-4992-9876-D3AE1C701DF0}" type="pres">
      <dgm:prSet presAssocID="{E9C2FFDA-A0B6-4FF4-A16E-566258ADC9F3}" presName="Name0" presStyleCnt="0">
        <dgm:presLayoutVars>
          <dgm:chMax val="21"/>
          <dgm:chPref val="21"/>
        </dgm:presLayoutVars>
      </dgm:prSet>
      <dgm:spPr/>
    </dgm:pt>
    <dgm:pt modelId="{E72D64BA-89F9-41F9-9962-92A121DD479E}" type="pres">
      <dgm:prSet presAssocID="{CC92E1F3-8864-4996-A792-E57FE800BB17}" presName="text1" presStyleCnt="0"/>
      <dgm:spPr/>
    </dgm:pt>
    <dgm:pt modelId="{C9BC9C34-0D43-49C9-A457-69BEBA39A51E}" type="pres">
      <dgm:prSet presAssocID="{CC92E1F3-8864-4996-A792-E57FE800BB17}" presName="textRepeatNode" presStyleLbl="alignNode1" presStyleIdx="0" presStyleCnt="6" custLinFactX="71994" custLinFactNeighborX="100000" custLinFactNeighborY="-3339">
        <dgm:presLayoutVars>
          <dgm:chMax val="0"/>
          <dgm:chPref val="0"/>
          <dgm:bulletEnabled val="1"/>
        </dgm:presLayoutVars>
      </dgm:prSet>
      <dgm:spPr/>
    </dgm:pt>
    <dgm:pt modelId="{9A461028-887E-4817-9314-133F9DC0F806}" type="pres">
      <dgm:prSet presAssocID="{CC92E1F3-8864-4996-A792-E57FE800BB17}" presName="textaccent1" presStyleCnt="0"/>
      <dgm:spPr/>
    </dgm:pt>
    <dgm:pt modelId="{61A796F9-86CA-4CB9-B547-17A229C5B010}" type="pres">
      <dgm:prSet presAssocID="{CC92E1F3-8864-4996-A792-E57FE800BB17}" presName="accentRepeatNode" presStyleLbl="solidAlignAcc1" presStyleIdx="0" presStyleCnt="12"/>
      <dgm:spPr/>
    </dgm:pt>
    <dgm:pt modelId="{A6D162B1-1363-484C-8064-0C679D16F79B}" type="pres">
      <dgm:prSet presAssocID="{3D202598-84FE-4727-9E51-6D1732065307}" presName="image1" presStyleCnt="0"/>
      <dgm:spPr/>
    </dgm:pt>
    <dgm:pt modelId="{695CF47B-DC2B-4C1B-AC04-A7E8FCC82719}" type="pres">
      <dgm:prSet presAssocID="{3D202598-84FE-4727-9E51-6D1732065307}" presName="imageRepeatNode" presStyleLbl="alignAcc1" presStyleIdx="0" presStyleCnt="6" custLinFactX="200000" custLinFactNeighborX="225308" custLinFactNeighborY="53846"/>
      <dgm:spPr/>
    </dgm:pt>
    <dgm:pt modelId="{11F52C85-0271-4C5C-B48E-F0AF945D087F}" type="pres">
      <dgm:prSet presAssocID="{3D202598-84FE-4727-9E51-6D1732065307}" presName="imageaccent1" presStyleCnt="0"/>
      <dgm:spPr/>
    </dgm:pt>
    <dgm:pt modelId="{8A4F6551-7679-44B6-AF4A-C93A694CE355}" type="pres">
      <dgm:prSet presAssocID="{3D202598-84FE-4727-9E51-6D1732065307}" presName="accentRepeatNode" presStyleLbl="solidAlignAcc1" presStyleIdx="1" presStyleCnt="12"/>
      <dgm:spPr/>
    </dgm:pt>
    <dgm:pt modelId="{E47E5079-9686-4801-8794-67E01DB3566A}" type="pres">
      <dgm:prSet presAssocID="{45924284-FF4F-4252-B860-1EA1A66FE4D2}" presName="text2" presStyleCnt="0"/>
      <dgm:spPr/>
    </dgm:pt>
    <dgm:pt modelId="{9EF4A8E5-AC17-4A50-9947-10E1666A003C}" type="pres">
      <dgm:prSet presAssocID="{45924284-FF4F-4252-B860-1EA1A66FE4D2}" presName="textRepeatNode" presStyleLbl="alignNode1" presStyleIdx="1" presStyleCnt="6" custLinFactX="-70274" custLinFactY="-5510" custLinFactNeighborX="-100000" custLinFactNeighborY="-100000">
        <dgm:presLayoutVars>
          <dgm:chMax val="0"/>
          <dgm:chPref val="0"/>
          <dgm:bulletEnabled val="1"/>
        </dgm:presLayoutVars>
      </dgm:prSet>
      <dgm:spPr/>
    </dgm:pt>
    <dgm:pt modelId="{AB21B6C5-6C07-4F60-A45D-D002A4B7261D}" type="pres">
      <dgm:prSet presAssocID="{45924284-FF4F-4252-B860-1EA1A66FE4D2}" presName="textaccent2" presStyleCnt="0"/>
      <dgm:spPr/>
    </dgm:pt>
    <dgm:pt modelId="{F4EF7275-AB25-47F5-9D65-4949A7045EE1}" type="pres">
      <dgm:prSet presAssocID="{45924284-FF4F-4252-B860-1EA1A66FE4D2}" presName="accentRepeatNode" presStyleLbl="solidAlignAcc1" presStyleIdx="2" presStyleCnt="12"/>
      <dgm:spPr/>
    </dgm:pt>
    <dgm:pt modelId="{92756519-65D0-44F9-807B-80250DD4E76D}" type="pres">
      <dgm:prSet presAssocID="{CB98BA1C-8A97-4C36-922A-A4E2FAF50715}" presName="image2" presStyleCnt="0"/>
      <dgm:spPr/>
    </dgm:pt>
    <dgm:pt modelId="{4DE90428-EF24-46CF-ACBE-74ED7D26BE88}" type="pres">
      <dgm:prSet presAssocID="{CB98BA1C-8A97-4C36-922A-A4E2FAF50715}" presName="imageRepeatNode" presStyleLbl="alignAcc1" presStyleIdx="1" presStyleCnt="6" custLinFactY="-9257" custLinFactNeighborX="-1007" custLinFactNeighborY="-100000"/>
      <dgm:spPr/>
    </dgm:pt>
    <dgm:pt modelId="{E4E5DCAF-8007-4FCB-8DE7-739C252448B1}" type="pres">
      <dgm:prSet presAssocID="{CB98BA1C-8A97-4C36-922A-A4E2FAF50715}" presName="imageaccent2" presStyleCnt="0"/>
      <dgm:spPr/>
    </dgm:pt>
    <dgm:pt modelId="{47C65041-8B58-40ED-9252-90B1A5544B70}" type="pres">
      <dgm:prSet presAssocID="{CB98BA1C-8A97-4C36-922A-A4E2FAF50715}" presName="accentRepeatNode" presStyleLbl="solidAlignAcc1" presStyleIdx="3" presStyleCnt="12" custLinFactNeighborX="4374" custLinFactNeighborY="-29039"/>
      <dgm:spPr/>
    </dgm:pt>
    <dgm:pt modelId="{70E05BCA-DD71-42D5-94E1-1B176FB6F70D}" type="pres">
      <dgm:prSet presAssocID="{28E132BF-0E85-4A98-9BFE-CE2C523AFFBA}" presName="text3" presStyleCnt="0"/>
      <dgm:spPr/>
    </dgm:pt>
    <dgm:pt modelId="{83FDFB51-738C-4065-8DC4-D8A2F44E956F}" type="pres">
      <dgm:prSet presAssocID="{28E132BF-0E85-4A98-9BFE-CE2C523AFFBA}" presName="textRepeatNode" presStyleLbl="alignNode1" presStyleIdx="2" presStyleCnt="6" custLinFactNeighborX="0" custLinFactNeighborY="1203">
        <dgm:presLayoutVars>
          <dgm:chMax val="0"/>
          <dgm:chPref val="0"/>
          <dgm:bulletEnabled val="1"/>
        </dgm:presLayoutVars>
      </dgm:prSet>
      <dgm:spPr/>
    </dgm:pt>
    <dgm:pt modelId="{BFCB59B5-B404-459A-8D8F-225C10231743}" type="pres">
      <dgm:prSet presAssocID="{28E132BF-0E85-4A98-9BFE-CE2C523AFFBA}" presName="textaccent3" presStyleCnt="0"/>
      <dgm:spPr/>
    </dgm:pt>
    <dgm:pt modelId="{4A4220CC-5DD3-49FF-8DAA-7BB1F4D9FD0C}" type="pres">
      <dgm:prSet presAssocID="{28E132BF-0E85-4A98-9BFE-CE2C523AFFBA}" presName="accentRepeatNode" presStyleLbl="solidAlignAcc1" presStyleIdx="4" presStyleCnt="12" custLinFactNeighborX="-8541" custLinFactNeighborY="34654"/>
      <dgm:spPr/>
    </dgm:pt>
    <dgm:pt modelId="{38CA70D7-01B1-4D04-90CE-4B0FCC50DFDD}" type="pres">
      <dgm:prSet presAssocID="{E84F460B-F70F-4AAE-A96A-E22C5589DB39}" presName="image3" presStyleCnt="0"/>
      <dgm:spPr/>
    </dgm:pt>
    <dgm:pt modelId="{BC6E0E41-EF79-4348-BD37-8C031B607C84}" type="pres">
      <dgm:prSet presAssocID="{E84F460B-F70F-4AAE-A96A-E22C5589DB39}" presName="imageRepeatNode" presStyleLbl="alignAcc1" presStyleIdx="2" presStyleCnt="6" custLinFactY="8490" custLinFactNeighborX="-1231" custLinFactNeighborY="100000"/>
      <dgm:spPr/>
    </dgm:pt>
    <dgm:pt modelId="{10A64959-2D4F-428D-B0EA-46227E01951B}" type="pres">
      <dgm:prSet presAssocID="{E84F460B-F70F-4AAE-A96A-E22C5589DB39}" presName="imageaccent3" presStyleCnt="0"/>
      <dgm:spPr/>
    </dgm:pt>
    <dgm:pt modelId="{A7D48E26-4545-4E6B-8A4E-F140AA543210}" type="pres">
      <dgm:prSet presAssocID="{E84F460B-F70F-4AAE-A96A-E22C5589DB39}" presName="accentRepeatNode" presStyleLbl="solidAlignAcc1" presStyleIdx="5" presStyleCnt="12"/>
      <dgm:spPr/>
    </dgm:pt>
    <dgm:pt modelId="{63E188E6-E39F-4C5B-A1D2-5BD82F2A3791}" type="pres">
      <dgm:prSet presAssocID="{BB581F26-7145-4555-8D5E-F51F7DD2F4BB}" presName="text4" presStyleCnt="0"/>
      <dgm:spPr/>
    </dgm:pt>
    <dgm:pt modelId="{E57D3275-991E-44BE-B3DE-14652EC6E003}" type="pres">
      <dgm:prSet presAssocID="{BB581F26-7145-4555-8D5E-F51F7DD2F4BB}" presName="textRepeatNode" presStyleLbl="alignNode1" presStyleIdx="3" presStyleCnt="6" custLinFactX="67168" custLinFactNeighborX="100000" custLinFactNeighborY="774">
        <dgm:presLayoutVars>
          <dgm:chMax val="0"/>
          <dgm:chPref val="0"/>
          <dgm:bulletEnabled val="1"/>
        </dgm:presLayoutVars>
      </dgm:prSet>
      <dgm:spPr/>
    </dgm:pt>
    <dgm:pt modelId="{81AA176B-A674-4D32-AB38-2BC7AD2E2A33}" type="pres">
      <dgm:prSet presAssocID="{BB581F26-7145-4555-8D5E-F51F7DD2F4BB}" presName="textaccent4" presStyleCnt="0"/>
      <dgm:spPr/>
    </dgm:pt>
    <dgm:pt modelId="{F62AD20B-C25D-480E-9372-2B3998C507C3}" type="pres">
      <dgm:prSet presAssocID="{BB581F26-7145-4555-8D5E-F51F7DD2F4BB}" presName="accentRepeatNode" presStyleLbl="solidAlignAcc1" presStyleIdx="6" presStyleCnt="12" custLinFactX="53745" custLinFactY="78217" custLinFactNeighborX="100000" custLinFactNeighborY="100000"/>
      <dgm:spPr/>
    </dgm:pt>
    <dgm:pt modelId="{70CAF611-38CE-4466-8E23-6BD4505E2585}" type="pres">
      <dgm:prSet presAssocID="{72564597-D305-4B09-B6B7-C70D3D73EF9B}" presName="image4" presStyleCnt="0"/>
      <dgm:spPr/>
    </dgm:pt>
    <dgm:pt modelId="{7F866DBF-A42E-443B-AF4D-213385CE08B4}" type="pres">
      <dgm:prSet presAssocID="{72564597-D305-4B09-B6B7-C70D3D73EF9B}" presName="imageRepeatNode" presStyleLbl="alignAcc1" presStyleIdx="3" presStyleCnt="6" custLinFactX="-141455" custLinFactNeighborX="-200000" custLinFactNeighborY="557"/>
      <dgm:spPr/>
    </dgm:pt>
    <dgm:pt modelId="{630EB789-80E0-405B-ADC0-32E83D48A793}" type="pres">
      <dgm:prSet presAssocID="{72564597-D305-4B09-B6B7-C70D3D73EF9B}" presName="imageaccent4" presStyleCnt="0"/>
      <dgm:spPr/>
    </dgm:pt>
    <dgm:pt modelId="{E22AF6CF-8F8D-4AEF-9579-2569E9987712}" type="pres">
      <dgm:prSet presAssocID="{72564597-D305-4B09-B6B7-C70D3D73EF9B}" presName="accentRepeatNode" presStyleLbl="solidAlignAcc1" presStyleIdx="7" presStyleCnt="12"/>
      <dgm:spPr/>
    </dgm:pt>
    <dgm:pt modelId="{3E37A56F-B0FD-4DF6-8EB8-C69FB06B78CF}" type="pres">
      <dgm:prSet presAssocID="{2A014BDF-9A20-4558-B547-1FE1A2408E06}" presName="text5" presStyleCnt="0"/>
      <dgm:spPr/>
    </dgm:pt>
    <dgm:pt modelId="{FC07F20B-0B75-42CD-8E00-C9316FFB1355}" type="pres">
      <dgm:prSet presAssocID="{2A014BDF-9A20-4558-B547-1FE1A2408E06}" presName="textRepeatNode" presStyleLbl="alignNode1" presStyleIdx="4" presStyleCnt="6" custLinFactY="10053" custLinFactNeighborX="-2866" custLinFactNeighborY="100000">
        <dgm:presLayoutVars>
          <dgm:chMax val="0"/>
          <dgm:chPref val="0"/>
          <dgm:bulletEnabled val="1"/>
        </dgm:presLayoutVars>
      </dgm:prSet>
      <dgm:spPr/>
    </dgm:pt>
    <dgm:pt modelId="{16446420-E805-4280-8AE4-9638A9532450}" type="pres">
      <dgm:prSet presAssocID="{2A014BDF-9A20-4558-B547-1FE1A2408E06}" presName="textaccent5" presStyleCnt="0"/>
      <dgm:spPr/>
    </dgm:pt>
    <dgm:pt modelId="{FC0AE706-BBF2-4F9E-B802-1699C4866240}" type="pres">
      <dgm:prSet presAssocID="{2A014BDF-9A20-4558-B547-1FE1A2408E06}" presName="accentRepeatNode" presStyleLbl="solidAlignAcc1" presStyleIdx="8" presStyleCnt="12"/>
      <dgm:spPr/>
    </dgm:pt>
    <dgm:pt modelId="{816F41CD-1D0A-4779-8D6D-ECA560B9B5C0}" type="pres">
      <dgm:prSet presAssocID="{FC182C29-69CC-4E0E-A498-9A83C9C4DB24}" presName="image5" presStyleCnt="0"/>
      <dgm:spPr/>
    </dgm:pt>
    <dgm:pt modelId="{C5BA3DD4-7528-4F3D-9687-B32406B88D83}" type="pres">
      <dgm:prSet presAssocID="{FC182C29-69CC-4E0E-A498-9A83C9C4DB24}" presName="imageRepeatNode" presStyleLbl="alignAcc1" presStyleIdx="4" presStyleCnt="6" custLinFactNeighborX="-87717" custLinFactNeighborY="-53623"/>
      <dgm:spPr/>
    </dgm:pt>
    <dgm:pt modelId="{C7381AE4-963E-474E-A823-27D72889C250}" type="pres">
      <dgm:prSet presAssocID="{FC182C29-69CC-4E0E-A498-9A83C9C4DB24}" presName="imageaccent5" presStyleCnt="0"/>
      <dgm:spPr/>
    </dgm:pt>
    <dgm:pt modelId="{41398458-CE1F-49C8-89BB-3C06BBE6BC34}" type="pres">
      <dgm:prSet presAssocID="{FC182C29-69CC-4E0E-A498-9A83C9C4DB24}" presName="accentRepeatNode" presStyleLbl="solidAlignAcc1" presStyleIdx="9" presStyleCnt="12" custLinFactNeighborX="-25626"/>
      <dgm:spPr/>
    </dgm:pt>
    <dgm:pt modelId="{25D788E6-2381-4D4C-9A10-2BE0797DA67A}" type="pres">
      <dgm:prSet presAssocID="{E14CB18D-33E1-4187-872A-BB00BF34629A}" presName="text6" presStyleCnt="0"/>
      <dgm:spPr/>
    </dgm:pt>
    <dgm:pt modelId="{1ACC6C5C-0FA8-4BFE-B554-CF86F1F66D86}" type="pres">
      <dgm:prSet presAssocID="{E14CB18D-33E1-4187-872A-BB00BF34629A}" presName="textRepeatNode" presStyleLbl="alignNode1" presStyleIdx="5" presStyleCnt="6" custLinFactX="-144026" custLinFactNeighborX="-200000" custLinFactNeighborY="-1221">
        <dgm:presLayoutVars>
          <dgm:chMax val="0"/>
          <dgm:chPref val="0"/>
          <dgm:bulletEnabled val="1"/>
        </dgm:presLayoutVars>
      </dgm:prSet>
      <dgm:spPr/>
    </dgm:pt>
    <dgm:pt modelId="{701FC7DB-E659-423A-A75F-B1D5F89662E3}" type="pres">
      <dgm:prSet presAssocID="{E14CB18D-33E1-4187-872A-BB00BF34629A}" presName="textaccent6" presStyleCnt="0"/>
      <dgm:spPr/>
    </dgm:pt>
    <dgm:pt modelId="{36AB1705-72E3-4484-82E5-686B146F98CF}" type="pres">
      <dgm:prSet presAssocID="{E14CB18D-33E1-4187-872A-BB00BF34629A}" presName="accentRepeatNode" presStyleLbl="solidAlignAcc1" presStyleIdx="10" presStyleCnt="12" custLinFactX="-163010" custLinFactY="-600000" custLinFactNeighborX="-200000" custLinFactNeighborY="-609089"/>
      <dgm:spPr/>
    </dgm:pt>
    <dgm:pt modelId="{77B45998-4285-4787-A43F-9B0C6FA3AE53}" type="pres">
      <dgm:prSet presAssocID="{2235B4FE-43C0-48BB-B9A4-6500DFAEB39D}" presName="image6" presStyleCnt="0"/>
      <dgm:spPr/>
    </dgm:pt>
    <dgm:pt modelId="{8B49460D-F4BF-44F2-B3F3-B010A0C1D97D}" type="pres">
      <dgm:prSet presAssocID="{2235B4FE-43C0-48BB-B9A4-6500DFAEB39D}" presName="imageRepeatNode" presStyleLbl="alignAcc1" presStyleIdx="5" presStyleCnt="6" custLinFactX="-73288" custLinFactY="-100000" custLinFactNeighborX="-100000" custLinFactNeighborY="-119637"/>
      <dgm:spPr/>
    </dgm:pt>
    <dgm:pt modelId="{30332789-D4C8-45AF-83EF-03D28B7DB794}" type="pres">
      <dgm:prSet presAssocID="{2235B4FE-43C0-48BB-B9A4-6500DFAEB39D}" presName="imageaccent6" presStyleCnt="0"/>
      <dgm:spPr/>
    </dgm:pt>
    <dgm:pt modelId="{3463416B-5B49-493E-A41E-C36CFD9A97FF}" type="pres">
      <dgm:prSet presAssocID="{2235B4FE-43C0-48BB-B9A4-6500DFAEB39D}" presName="accentRepeatNode" presStyleLbl="solidAlignAcc1" presStyleIdx="11" presStyleCnt="12" custLinFactX="-1700000" custLinFactY="-1088110" custLinFactNeighborX="-1789166" custLinFactNeighborY="-1100000"/>
      <dgm:spPr/>
    </dgm:pt>
  </dgm:ptLst>
  <dgm:cxnLst>
    <dgm:cxn modelId="{10F8101C-5669-4109-A9A7-CE008D30ACC4}" type="presOf" srcId="{CB98BA1C-8A97-4C36-922A-A4E2FAF50715}" destId="{4DE90428-EF24-46CF-ACBE-74ED7D26BE88}" srcOrd="0" destOrd="0" presId="urn:microsoft.com/office/officeart/2008/layout/HexagonCluster"/>
    <dgm:cxn modelId="{6089121E-2F33-4711-88AB-6B5E2F018D36}" type="presOf" srcId="{E14CB18D-33E1-4187-872A-BB00BF34629A}" destId="{1ACC6C5C-0FA8-4BFE-B554-CF86F1F66D86}" srcOrd="0" destOrd="0" presId="urn:microsoft.com/office/officeart/2008/layout/HexagonCluster"/>
    <dgm:cxn modelId="{892AC820-A23D-43B5-9E64-7F1FD179D8E1}" type="presOf" srcId="{72564597-D305-4B09-B6B7-C70D3D73EF9B}" destId="{7F866DBF-A42E-443B-AF4D-213385CE08B4}" srcOrd="0" destOrd="0" presId="urn:microsoft.com/office/officeart/2008/layout/HexagonCluster"/>
    <dgm:cxn modelId="{BF100727-2ECE-4DAD-9E8E-EC434DAB838D}" type="presOf" srcId="{E84F460B-F70F-4AAE-A96A-E22C5589DB39}" destId="{BC6E0E41-EF79-4348-BD37-8C031B607C84}" srcOrd="0" destOrd="0" presId="urn:microsoft.com/office/officeart/2008/layout/HexagonCluster"/>
    <dgm:cxn modelId="{0203A529-1B16-493B-B10E-5565EED8D2C5}" type="presOf" srcId="{BB581F26-7145-4555-8D5E-F51F7DD2F4BB}" destId="{E57D3275-991E-44BE-B3DE-14652EC6E003}" srcOrd="0" destOrd="0" presId="urn:microsoft.com/office/officeart/2008/layout/HexagonCluster"/>
    <dgm:cxn modelId="{4C70F74D-889F-4BED-BA83-36AE72DE1C3D}" type="presOf" srcId="{45924284-FF4F-4252-B860-1EA1A66FE4D2}" destId="{9EF4A8E5-AC17-4A50-9947-10E1666A003C}" srcOrd="0" destOrd="0" presId="urn:microsoft.com/office/officeart/2008/layout/HexagonCluster"/>
    <dgm:cxn modelId="{52511557-A32C-4D4F-BF1E-55EC3B425AAC}" srcId="{E9C2FFDA-A0B6-4FF4-A16E-566258ADC9F3}" destId="{CC92E1F3-8864-4996-A792-E57FE800BB17}" srcOrd="0" destOrd="0" parTransId="{C02E4481-7CF6-4B72-879D-0CC6B4C1A62D}" sibTransId="{3D202598-84FE-4727-9E51-6D1732065307}"/>
    <dgm:cxn modelId="{1DB80F8A-8542-49EA-AE95-1A5F035DD3B0}" srcId="{E9C2FFDA-A0B6-4FF4-A16E-566258ADC9F3}" destId="{2A014BDF-9A20-4558-B547-1FE1A2408E06}" srcOrd="4" destOrd="0" parTransId="{248EBA45-DB14-48E4-B134-86916B4B8C86}" sibTransId="{FC182C29-69CC-4E0E-A498-9A83C9C4DB24}"/>
    <dgm:cxn modelId="{1810788A-2D9B-492E-AF9A-117A6F8B9A75}" type="presOf" srcId="{2235B4FE-43C0-48BB-B9A4-6500DFAEB39D}" destId="{8B49460D-F4BF-44F2-B3F3-B010A0C1D97D}" srcOrd="0" destOrd="0" presId="urn:microsoft.com/office/officeart/2008/layout/HexagonCluster"/>
    <dgm:cxn modelId="{1B4A318D-0B4C-46B4-923B-25BCF2871552}" srcId="{E9C2FFDA-A0B6-4FF4-A16E-566258ADC9F3}" destId="{28E132BF-0E85-4A98-9BFE-CE2C523AFFBA}" srcOrd="2" destOrd="0" parTransId="{04E43808-92D4-41A8-BE77-A86A2111977D}" sibTransId="{E84F460B-F70F-4AAE-A96A-E22C5589DB39}"/>
    <dgm:cxn modelId="{0AC23E95-0786-488F-B897-647FE5E17DED}" type="presOf" srcId="{FC182C29-69CC-4E0E-A498-9A83C9C4DB24}" destId="{C5BA3DD4-7528-4F3D-9687-B32406B88D83}" srcOrd="0" destOrd="0" presId="urn:microsoft.com/office/officeart/2008/layout/HexagonCluster"/>
    <dgm:cxn modelId="{BA31129B-E402-4F94-975E-EDE2EE9C31E7}" srcId="{E9C2FFDA-A0B6-4FF4-A16E-566258ADC9F3}" destId="{45924284-FF4F-4252-B860-1EA1A66FE4D2}" srcOrd="1" destOrd="0" parTransId="{8DBD5771-5C79-4D1B-B50C-60335F18195A}" sibTransId="{CB98BA1C-8A97-4C36-922A-A4E2FAF50715}"/>
    <dgm:cxn modelId="{6A7F15C0-74F5-4F05-B9C2-6AC8049746CF}" type="presOf" srcId="{28E132BF-0E85-4A98-9BFE-CE2C523AFFBA}" destId="{83FDFB51-738C-4065-8DC4-D8A2F44E956F}" srcOrd="0" destOrd="0" presId="urn:microsoft.com/office/officeart/2008/layout/HexagonCluster"/>
    <dgm:cxn modelId="{AF27CCD2-1336-41BB-A80A-B1799FF0849F}" srcId="{E9C2FFDA-A0B6-4FF4-A16E-566258ADC9F3}" destId="{BB581F26-7145-4555-8D5E-F51F7DD2F4BB}" srcOrd="3" destOrd="0" parTransId="{C1B87932-F762-49A5-87C5-20BBF73AA9C0}" sibTransId="{72564597-D305-4B09-B6B7-C70D3D73EF9B}"/>
    <dgm:cxn modelId="{892819D3-2D50-472B-A8AF-5746A93B4FA0}" srcId="{E9C2FFDA-A0B6-4FF4-A16E-566258ADC9F3}" destId="{E14CB18D-33E1-4187-872A-BB00BF34629A}" srcOrd="5" destOrd="0" parTransId="{B5A15F01-2DD0-4A9E-8A66-92D28E532E02}" sibTransId="{2235B4FE-43C0-48BB-B9A4-6500DFAEB39D}"/>
    <dgm:cxn modelId="{6E80F1DA-42F8-4CAD-A6C0-7BFA7BDFC6FD}" type="presOf" srcId="{2A014BDF-9A20-4558-B547-1FE1A2408E06}" destId="{FC07F20B-0B75-42CD-8E00-C9316FFB1355}" srcOrd="0" destOrd="0" presId="urn:microsoft.com/office/officeart/2008/layout/HexagonCluster"/>
    <dgm:cxn modelId="{19296FE1-B8B2-4603-886D-800ABA6A9542}" type="presOf" srcId="{3D202598-84FE-4727-9E51-6D1732065307}" destId="{695CF47B-DC2B-4C1B-AC04-A7E8FCC82719}" srcOrd="0" destOrd="0" presId="urn:microsoft.com/office/officeart/2008/layout/HexagonCluster"/>
    <dgm:cxn modelId="{C0BE69E3-5F54-4C26-B2E1-E9CDE027CC93}" type="presOf" srcId="{E9C2FFDA-A0B6-4FF4-A16E-566258ADC9F3}" destId="{363718AB-9275-4992-9876-D3AE1C701DF0}" srcOrd="0" destOrd="0" presId="urn:microsoft.com/office/officeart/2008/layout/HexagonCluster"/>
    <dgm:cxn modelId="{F5B3D7E8-32AA-4DCE-9A9D-F427B55D3984}" type="presOf" srcId="{CC92E1F3-8864-4996-A792-E57FE800BB17}" destId="{C9BC9C34-0D43-49C9-A457-69BEBA39A51E}" srcOrd="0" destOrd="0" presId="urn:microsoft.com/office/officeart/2008/layout/HexagonCluster"/>
    <dgm:cxn modelId="{297D1EF0-F948-489D-9A70-D3B18A1C4CDB}" type="presParOf" srcId="{363718AB-9275-4992-9876-D3AE1C701DF0}" destId="{E72D64BA-89F9-41F9-9962-92A121DD479E}" srcOrd="0" destOrd="0" presId="urn:microsoft.com/office/officeart/2008/layout/HexagonCluster"/>
    <dgm:cxn modelId="{2D7A2D19-EF22-4019-99FD-F929AF61D71F}" type="presParOf" srcId="{E72D64BA-89F9-41F9-9962-92A121DD479E}" destId="{C9BC9C34-0D43-49C9-A457-69BEBA39A51E}" srcOrd="0" destOrd="0" presId="urn:microsoft.com/office/officeart/2008/layout/HexagonCluster"/>
    <dgm:cxn modelId="{FF356DCA-7E73-4436-8E7F-2BC7F6FDFF7B}" type="presParOf" srcId="{363718AB-9275-4992-9876-D3AE1C701DF0}" destId="{9A461028-887E-4817-9314-133F9DC0F806}" srcOrd="1" destOrd="0" presId="urn:microsoft.com/office/officeart/2008/layout/HexagonCluster"/>
    <dgm:cxn modelId="{5F6D3346-86B4-4ACE-A056-E086C8568E8E}" type="presParOf" srcId="{9A461028-887E-4817-9314-133F9DC0F806}" destId="{61A796F9-86CA-4CB9-B547-17A229C5B010}" srcOrd="0" destOrd="0" presId="urn:microsoft.com/office/officeart/2008/layout/HexagonCluster"/>
    <dgm:cxn modelId="{BDDD0E59-23C0-442D-8D7C-5B6A4DEAE756}" type="presParOf" srcId="{363718AB-9275-4992-9876-D3AE1C701DF0}" destId="{A6D162B1-1363-484C-8064-0C679D16F79B}" srcOrd="2" destOrd="0" presId="urn:microsoft.com/office/officeart/2008/layout/HexagonCluster"/>
    <dgm:cxn modelId="{D60CC505-C236-4BB2-ABD1-8F5A606396C7}" type="presParOf" srcId="{A6D162B1-1363-484C-8064-0C679D16F79B}" destId="{695CF47B-DC2B-4C1B-AC04-A7E8FCC82719}" srcOrd="0" destOrd="0" presId="urn:microsoft.com/office/officeart/2008/layout/HexagonCluster"/>
    <dgm:cxn modelId="{8B0F09FB-9D3E-4803-AF98-B2E437873A7F}" type="presParOf" srcId="{363718AB-9275-4992-9876-D3AE1C701DF0}" destId="{11F52C85-0271-4C5C-B48E-F0AF945D087F}" srcOrd="3" destOrd="0" presId="urn:microsoft.com/office/officeart/2008/layout/HexagonCluster"/>
    <dgm:cxn modelId="{F5FECEFD-AF1D-41D1-9C34-88A069D03A94}" type="presParOf" srcId="{11F52C85-0271-4C5C-B48E-F0AF945D087F}" destId="{8A4F6551-7679-44B6-AF4A-C93A694CE355}" srcOrd="0" destOrd="0" presId="urn:microsoft.com/office/officeart/2008/layout/HexagonCluster"/>
    <dgm:cxn modelId="{2AC455D3-8269-4839-A6C8-B8AF08C10F2F}" type="presParOf" srcId="{363718AB-9275-4992-9876-D3AE1C701DF0}" destId="{E47E5079-9686-4801-8794-67E01DB3566A}" srcOrd="4" destOrd="0" presId="urn:microsoft.com/office/officeart/2008/layout/HexagonCluster"/>
    <dgm:cxn modelId="{E5C67BAB-8F59-4B9E-A7D6-2890668E1552}" type="presParOf" srcId="{E47E5079-9686-4801-8794-67E01DB3566A}" destId="{9EF4A8E5-AC17-4A50-9947-10E1666A003C}" srcOrd="0" destOrd="0" presId="urn:microsoft.com/office/officeart/2008/layout/HexagonCluster"/>
    <dgm:cxn modelId="{A6EB56AE-B12A-4979-852E-0B3F6AEAD20E}" type="presParOf" srcId="{363718AB-9275-4992-9876-D3AE1C701DF0}" destId="{AB21B6C5-6C07-4F60-A45D-D002A4B7261D}" srcOrd="5" destOrd="0" presId="urn:microsoft.com/office/officeart/2008/layout/HexagonCluster"/>
    <dgm:cxn modelId="{F45E611B-8EDA-4DAC-A4C0-20467189684F}" type="presParOf" srcId="{AB21B6C5-6C07-4F60-A45D-D002A4B7261D}" destId="{F4EF7275-AB25-47F5-9D65-4949A7045EE1}" srcOrd="0" destOrd="0" presId="urn:microsoft.com/office/officeart/2008/layout/HexagonCluster"/>
    <dgm:cxn modelId="{7444E03D-C48B-4F0C-9713-84A939B25289}" type="presParOf" srcId="{363718AB-9275-4992-9876-D3AE1C701DF0}" destId="{92756519-65D0-44F9-807B-80250DD4E76D}" srcOrd="6" destOrd="0" presId="urn:microsoft.com/office/officeart/2008/layout/HexagonCluster"/>
    <dgm:cxn modelId="{0D1625D2-FC82-4901-838C-4F16FC284805}" type="presParOf" srcId="{92756519-65D0-44F9-807B-80250DD4E76D}" destId="{4DE90428-EF24-46CF-ACBE-74ED7D26BE88}" srcOrd="0" destOrd="0" presId="urn:microsoft.com/office/officeart/2008/layout/HexagonCluster"/>
    <dgm:cxn modelId="{3B2C7311-187D-4E73-AE79-348F95DDF7DB}" type="presParOf" srcId="{363718AB-9275-4992-9876-D3AE1C701DF0}" destId="{E4E5DCAF-8007-4FCB-8DE7-739C252448B1}" srcOrd="7" destOrd="0" presId="urn:microsoft.com/office/officeart/2008/layout/HexagonCluster"/>
    <dgm:cxn modelId="{E564EDCF-ED52-4812-9A57-1E844600D8CE}" type="presParOf" srcId="{E4E5DCAF-8007-4FCB-8DE7-739C252448B1}" destId="{47C65041-8B58-40ED-9252-90B1A5544B70}" srcOrd="0" destOrd="0" presId="urn:microsoft.com/office/officeart/2008/layout/HexagonCluster"/>
    <dgm:cxn modelId="{EF1DB15C-1CE4-4CDA-8597-6E84726C045E}" type="presParOf" srcId="{363718AB-9275-4992-9876-D3AE1C701DF0}" destId="{70E05BCA-DD71-42D5-94E1-1B176FB6F70D}" srcOrd="8" destOrd="0" presId="urn:microsoft.com/office/officeart/2008/layout/HexagonCluster"/>
    <dgm:cxn modelId="{CD31EE78-FDD7-4442-99B3-6FEC17CCF1A4}" type="presParOf" srcId="{70E05BCA-DD71-42D5-94E1-1B176FB6F70D}" destId="{83FDFB51-738C-4065-8DC4-D8A2F44E956F}" srcOrd="0" destOrd="0" presId="urn:microsoft.com/office/officeart/2008/layout/HexagonCluster"/>
    <dgm:cxn modelId="{1EBE53FA-9883-4A1A-8028-A3C37E8617E4}" type="presParOf" srcId="{363718AB-9275-4992-9876-D3AE1C701DF0}" destId="{BFCB59B5-B404-459A-8D8F-225C10231743}" srcOrd="9" destOrd="0" presId="urn:microsoft.com/office/officeart/2008/layout/HexagonCluster"/>
    <dgm:cxn modelId="{DF91AA6F-017B-4841-9229-76E0163263B7}" type="presParOf" srcId="{BFCB59B5-B404-459A-8D8F-225C10231743}" destId="{4A4220CC-5DD3-49FF-8DAA-7BB1F4D9FD0C}" srcOrd="0" destOrd="0" presId="urn:microsoft.com/office/officeart/2008/layout/HexagonCluster"/>
    <dgm:cxn modelId="{64BB3B84-0C4A-49CF-81DF-8229BCB774B8}" type="presParOf" srcId="{363718AB-9275-4992-9876-D3AE1C701DF0}" destId="{38CA70D7-01B1-4D04-90CE-4B0FCC50DFDD}" srcOrd="10" destOrd="0" presId="urn:microsoft.com/office/officeart/2008/layout/HexagonCluster"/>
    <dgm:cxn modelId="{10066083-9980-41B6-927C-661E3F9BEBE3}" type="presParOf" srcId="{38CA70D7-01B1-4D04-90CE-4B0FCC50DFDD}" destId="{BC6E0E41-EF79-4348-BD37-8C031B607C84}" srcOrd="0" destOrd="0" presId="urn:microsoft.com/office/officeart/2008/layout/HexagonCluster"/>
    <dgm:cxn modelId="{F432848E-DA9D-433C-B5E5-4963C4994B54}" type="presParOf" srcId="{363718AB-9275-4992-9876-D3AE1C701DF0}" destId="{10A64959-2D4F-428D-B0EA-46227E01951B}" srcOrd="11" destOrd="0" presId="urn:microsoft.com/office/officeart/2008/layout/HexagonCluster"/>
    <dgm:cxn modelId="{9BB8B1A0-3A1F-4E7D-BD4E-13744A8F370D}" type="presParOf" srcId="{10A64959-2D4F-428D-B0EA-46227E01951B}" destId="{A7D48E26-4545-4E6B-8A4E-F140AA543210}" srcOrd="0" destOrd="0" presId="urn:microsoft.com/office/officeart/2008/layout/HexagonCluster"/>
    <dgm:cxn modelId="{884BF41B-97F9-4C39-AC6B-34E8D1C90FB0}" type="presParOf" srcId="{363718AB-9275-4992-9876-D3AE1C701DF0}" destId="{63E188E6-E39F-4C5B-A1D2-5BD82F2A3791}" srcOrd="12" destOrd="0" presId="urn:microsoft.com/office/officeart/2008/layout/HexagonCluster"/>
    <dgm:cxn modelId="{AF6FE612-8D3B-477B-B25F-3FA6EDDC408E}" type="presParOf" srcId="{63E188E6-E39F-4C5B-A1D2-5BD82F2A3791}" destId="{E57D3275-991E-44BE-B3DE-14652EC6E003}" srcOrd="0" destOrd="0" presId="urn:microsoft.com/office/officeart/2008/layout/HexagonCluster"/>
    <dgm:cxn modelId="{51604709-2C9B-45A3-A540-E5F78A1D13DF}" type="presParOf" srcId="{363718AB-9275-4992-9876-D3AE1C701DF0}" destId="{81AA176B-A674-4D32-AB38-2BC7AD2E2A33}" srcOrd="13" destOrd="0" presId="urn:microsoft.com/office/officeart/2008/layout/HexagonCluster"/>
    <dgm:cxn modelId="{A7022124-9C9D-43BE-8116-45506C6FAA7D}" type="presParOf" srcId="{81AA176B-A674-4D32-AB38-2BC7AD2E2A33}" destId="{F62AD20B-C25D-480E-9372-2B3998C507C3}" srcOrd="0" destOrd="0" presId="urn:microsoft.com/office/officeart/2008/layout/HexagonCluster"/>
    <dgm:cxn modelId="{02B428ED-831E-4323-B56B-F69F0BFE3503}" type="presParOf" srcId="{363718AB-9275-4992-9876-D3AE1C701DF0}" destId="{70CAF611-38CE-4466-8E23-6BD4505E2585}" srcOrd="14" destOrd="0" presId="urn:microsoft.com/office/officeart/2008/layout/HexagonCluster"/>
    <dgm:cxn modelId="{19B2671F-BB5D-4476-ABA1-B4B0B43D8003}" type="presParOf" srcId="{70CAF611-38CE-4466-8E23-6BD4505E2585}" destId="{7F866DBF-A42E-443B-AF4D-213385CE08B4}" srcOrd="0" destOrd="0" presId="urn:microsoft.com/office/officeart/2008/layout/HexagonCluster"/>
    <dgm:cxn modelId="{2822FA08-DA28-48EA-A2E2-4352277F630E}" type="presParOf" srcId="{363718AB-9275-4992-9876-D3AE1C701DF0}" destId="{630EB789-80E0-405B-ADC0-32E83D48A793}" srcOrd="15" destOrd="0" presId="urn:microsoft.com/office/officeart/2008/layout/HexagonCluster"/>
    <dgm:cxn modelId="{82002AB4-8FFA-4395-88B6-4A0CA7B67CDF}" type="presParOf" srcId="{630EB789-80E0-405B-ADC0-32E83D48A793}" destId="{E22AF6CF-8F8D-4AEF-9579-2569E9987712}" srcOrd="0" destOrd="0" presId="urn:microsoft.com/office/officeart/2008/layout/HexagonCluster"/>
    <dgm:cxn modelId="{03C539A9-9359-4CB4-914C-2F20DDDF0C5B}" type="presParOf" srcId="{363718AB-9275-4992-9876-D3AE1C701DF0}" destId="{3E37A56F-B0FD-4DF6-8EB8-C69FB06B78CF}" srcOrd="16" destOrd="0" presId="urn:microsoft.com/office/officeart/2008/layout/HexagonCluster"/>
    <dgm:cxn modelId="{F221B51A-37AA-4FA0-8251-6E182E597D6C}" type="presParOf" srcId="{3E37A56F-B0FD-4DF6-8EB8-C69FB06B78CF}" destId="{FC07F20B-0B75-42CD-8E00-C9316FFB1355}" srcOrd="0" destOrd="0" presId="urn:microsoft.com/office/officeart/2008/layout/HexagonCluster"/>
    <dgm:cxn modelId="{8A7CE310-22D4-47A9-AD3A-AC8F9F3BB3ED}" type="presParOf" srcId="{363718AB-9275-4992-9876-D3AE1C701DF0}" destId="{16446420-E805-4280-8AE4-9638A9532450}" srcOrd="17" destOrd="0" presId="urn:microsoft.com/office/officeart/2008/layout/HexagonCluster"/>
    <dgm:cxn modelId="{A12AE48F-BB36-47A9-9DD8-92181D76F22F}" type="presParOf" srcId="{16446420-E805-4280-8AE4-9638A9532450}" destId="{FC0AE706-BBF2-4F9E-B802-1699C4866240}" srcOrd="0" destOrd="0" presId="urn:microsoft.com/office/officeart/2008/layout/HexagonCluster"/>
    <dgm:cxn modelId="{D3740DBD-61C9-4BC3-9BF5-D6814B552A4C}" type="presParOf" srcId="{363718AB-9275-4992-9876-D3AE1C701DF0}" destId="{816F41CD-1D0A-4779-8D6D-ECA560B9B5C0}" srcOrd="18" destOrd="0" presId="urn:microsoft.com/office/officeart/2008/layout/HexagonCluster"/>
    <dgm:cxn modelId="{512BBA1E-B477-4F78-8B67-BD93EFBF77E1}" type="presParOf" srcId="{816F41CD-1D0A-4779-8D6D-ECA560B9B5C0}" destId="{C5BA3DD4-7528-4F3D-9687-B32406B88D83}" srcOrd="0" destOrd="0" presId="urn:microsoft.com/office/officeart/2008/layout/HexagonCluster"/>
    <dgm:cxn modelId="{781FC22B-2BFE-4AB9-BF57-ACE5AB48107D}" type="presParOf" srcId="{363718AB-9275-4992-9876-D3AE1C701DF0}" destId="{C7381AE4-963E-474E-A823-27D72889C250}" srcOrd="19" destOrd="0" presId="urn:microsoft.com/office/officeart/2008/layout/HexagonCluster"/>
    <dgm:cxn modelId="{B0D42EC2-BC1F-4DAA-B888-560DC13D84A8}" type="presParOf" srcId="{C7381AE4-963E-474E-A823-27D72889C250}" destId="{41398458-CE1F-49C8-89BB-3C06BBE6BC34}" srcOrd="0" destOrd="0" presId="urn:microsoft.com/office/officeart/2008/layout/HexagonCluster"/>
    <dgm:cxn modelId="{9EBFA9F6-9DC7-4FE3-A522-5653A80E886C}" type="presParOf" srcId="{363718AB-9275-4992-9876-D3AE1C701DF0}" destId="{25D788E6-2381-4D4C-9A10-2BE0797DA67A}" srcOrd="20" destOrd="0" presId="urn:microsoft.com/office/officeart/2008/layout/HexagonCluster"/>
    <dgm:cxn modelId="{FCFD4BFF-4F30-42E9-B808-1DBCCF793CA3}" type="presParOf" srcId="{25D788E6-2381-4D4C-9A10-2BE0797DA67A}" destId="{1ACC6C5C-0FA8-4BFE-B554-CF86F1F66D86}" srcOrd="0" destOrd="0" presId="urn:microsoft.com/office/officeart/2008/layout/HexagonCluster"/>
    <dgm:cxn modelId="{D4AA45C3-9A49-4838-87A1-C48A04C98CF6}" type="presParOf" srcId="{363718AB-9275-4992-9876-D3AE1C701DF0}" destId="{701FC7DB-E659-423A-A75F-B1D5F89662E3}" srcOrd="21" destOrd="0" presId="urn:microsoft.com/office/officeart/2008/layout/HexagonCluster"/>
    <dgm:cxn modelId="{4B16509A-26F5-4000-BCA4-E2F394AEF9E9}" type="presParOf" srcId="{701FC7DB-E659-423A-A75F-B1D5F89662E3}" destId="{36AB1705-72E3-4484-82E5-686B146F98CF}" srcOrd="0" destOrd="0" presId="urn:microsoft.com/office/officeart/2008/layout/HexagonCluster"/>
    <dgm:cxn modelId="{E52FE28A-1B13-4050-8C35-D0D608F80791}" type="presParOf" srcId="{363718AB-9275-4992-9876-D3AE1C701DF0}" destId="{77B45998-4285-4787-A43F-9B0C6FA3AE53}" srcOrd="22" destOrd="0" presId="urn:microsoft.com/office/officeart/2008/layout/HexagonCluster"/>
    <dgm:cxn modelId="{C1550EEB-3812-41CD-86B7-14ED1C15F3CB}" type="presParOf" srcId="{77B45998-4285-4787-A43F-9B0C6FA3AE53}" destId="{8B49460D-F4BF-44F2-B3F3-B010A0C1D97D}" srcOrd="0" destOrd="0" presId="urn:microsoft.com/office/officeart/2008/layout/HexagonCluster"/>
    <dgm:cxn modelId="{C14DD53E-47B3-4BA5-9B56-06FF88E5D029}" type="presParOf" srcId="{363718AB-9275-4992-9876-D3AE1C701DF0}" destId="{30332789-D4C8-45AF-83EF-03D28B7DB794}" srcOrd="23" destOrd="0" presId="urn:microsoft.com/office/officeart/2008/layout/HexagonCluster"/>
    <dgm:cxn modelId="{021758C1-2E29-43DD-B988-CD373C782EF1}" type="presParOf" srcId="{30332789-D4C8-45AF-83EF-03D28B7DB794}" destId="{3463416B-5B49-493E-A41E-C36CFD9A97FF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C2FFDA-A0B6-4FF4-A16E-566258ADC9F3}" type="doc">
      <dgm:prSet loTypeId="urn:microsoft.com/office/officeart/2008/layout/HexagonCluster" loCatId="relationship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CC92E1F3-8864-4996-A792-E57FE800BB17}">
      <dgm:prSet phldrT="[Текст]" custT="1"/>
      <dgm:spPr>
        <a:solidFill>
          <a:schemeClr val="accent1">
            <a:lumMod val="75000"/>
            <a:alpha val="90000"/>
          </a:schemeClr>
        </a:solidFill>
      </dgm:spPr>
      <dgm:t>
        <a:bodyPr/>
        <a:lstStyle/>
        <a:p>
          <a:r>
            <a:rPr lang="ru-RU" sz="1600" b="1" dirty="0"/>
            <a:t>Активный участник во Всероссийской программе «Детский форсайт»</a:t>
          </a:r>
        </a:p>
      </dgm:t>
    </dgm:pt>
    <dgm:pt modelId="{C02E4481-7CF6-4B72-879D-0CC6B4C1A62D}" type="parTrans" cxnId="{52511557-A32C-4D4F-BF1E-55EC3B425AAC}">
      <dgm:prSet/>
      <dgm:spPr/>
      <dgm:t>
        <a:bodyPr/>
        <a:lstStyle/>
        <a:p>
          <a:endParaRPr lang="ru-RU"/>
        </a:p>
      </dgm:t>
    </dgm:pt>
    <dgm:pt modelId="{3D202598-84FE-4727-9E51-6D1732065307}" type="sibTrans" cxnId="{52511557-A32C-4D4F-BF1E-55EC3B425AAC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  <dgm:t>
        <a:bodyPr/>
        <a:lstStyle/>
        <a:p>
          <a:endParaRPr lang="ru-RU"/>
        </a:p>
      </dgm:t>
    </dgm:pt>
    <dgm:pt modelId="{45924284-FF4F-4252-B860-1EA1A66FE4D2}">
      <dgm:prSet phldrT="[Текст]" custT="1"/>
      <dgm:spPr>
        <a:solidFill>
          <a:schemeClr val="accent1">
            <a:lumMod val="75000"/>
            <a:alpha val="82000"/>
          </a:schemeClr>
        </a:solidFill>
      </dgm:spPr>
      <dgm:t>
        <a:bodyPr/>
        <a:lstStyle/>
        <a:p>
          <a:r>
            <a:rPr lang="ru-RU" sz="1600" b="1" dirty="0"/>
            <a:t>Своя молодёжная телевизионная программа «Стоп! Мотор! Снято!», транслируемая на городском телеканале «ТВИН»</a:t>
          </a:r>
        </a:p>
      </dgm:t>
    </dgm:pt>
    <dgm:pt modelId="{8DBD5771-5C79-4D1B-B50C-60335F18195A}" type="parTrans" cxnId="{BA31129B-E402-4F94-975E-EDE2EE9C31E7}">
      <dgm:prSet/>
      <dgm:spPr/>
      <dgm:t>
        <a:bodyPr/>
        <a:lstStyle/>
        <a:p>
          <a:endParaRPr lang="ru-RU"/>
        </a:p>
      </dgm:t>
    </dgm:pt>
    <dgm:pt modelId="{CB98BA1C-8A97-4C36-922A-A4E2FAF50715}" type="sibTrans" cxnId="{BA31129B-E402-4F94-975E-EDE2EE9C31E7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ru-RU"/>
        </a:p>
      </dgm:t>
    </dgm:pt>
    <dgm:pt modelId="{BB581F26-7145-4555-8D5E-F51F7DD2F4BB}">
      <dgm:prSet phldrT="[Текст]" custT="1"/>
      <dgm:spPr>
        <a:solidFill>
          <a:schemeClr val="accent1">
            <a:lumMod val="75000"/>
            <a:alpha val="66000"/>
          </a:schemeClr>
        </a:solidFill>
      </dgm:spPr>
      <dgm:t>
        <a:bodyPr/>
        <a:lstStyle/>
        <a:p>
          <a:r>
            <a:rPr lang="ru-RU" sz="1600" dirty="0"/>
            <a:t>Ежегодные участники  Краевого Школьного парламента и штаб-квартиры КШП.</a:t>
          </a:r>
          <a:endParaRPr lang="ru-RU" sz="1600" b="1" dirty="0"/>
        </a:p>
      </dgm:t>
    </dgm:pt>
    <dgm:pt modelId="{C1B87932-F762-49A5-87C5-20BBF73AA9C0}" type="parTrans" cxnId="{AF27CCD2-1336-41BB-A80A-B1799FF0849F}">
      <dgm:prSet/>
      <dgm:spPr/>
      <dgm:t>
        <a:bodyPr/>
        <a:lstStyle/>
        <a:p>
          <a:endParaRPr lang="ru-RU"/>
        </a:p>
      </dgm:t>
    </dgm:pt>
    <dgm:pt modelId="{72564597-D305-4B09-B6B7-C70D3D73EF9B}" type="sibTrans" cxnId="{AF27CCD2-1336-41BB-A80A-B1799FF0849F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ru-RU"/>
        </a:p>
      </dgm:t>
    </dgm:pt>
    <dgm:pt modelId="{2A014BDF-9A20-4558-B547-1FE1A2408E06}">
      <dgm:prSet phldrT="[Текст]" custT="1"/>
      <dgm:spPr>
        <a:solidFill>
          <a:schemeClr val="accent1">
            <a:lumMod val="75000"/>
            <a:alpha val="58000"/>
          </a:schemeClr>
        </a:solidFill>
      </dgm:spPr>
      <dgm:t>
        <a:bodyPr/>
        <a:lstStyle/>
        <a:p>
          <a:r>
            <a:rPr lang="ru-RU" sz="1600" b="0" i="0" dirty="0"/>
            <a:t>Участник недели градостроительства и урбанистики в рамках Всероссийского конкурса «Большая перемена»</a:t>
          </a:r>
          <a:endParaRPr lang="ru-RU" sz="1600" b="1" dirty="0"/>
        </a:p>
      </dgm:t>
    </dgm:pt>
    <dgm:pt modelId="{248EBA45-DB14-48E4-B134-86916B4B8C86}" type="parTrans" cxnId="{1DB80F8A-8542-49EA-AE95-1A5F035DD3B0}">
      <dgm:prSet/>
      <dgm:spPr/>
      <dgm:t>
        <a:bodyPr/>
        <a:lstStyle/>
        <a:p>
          <a:endParaRPr lang="ru-RU"/>
        </a:p>
      </dgm:t>
    </dgm:pt>
    <dgm:pt modelId="{FC182C29-69CC-4E0E-A498-9A83C9C4DB24}" type="sibTrans" cxnId="{1DB80F8A-8542-49EA-AE95-1A5F035DD3B0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</dgm:spPr>
      <dgm:t>
        <a:bodyPr/>
        <a:lstStyle/>
        <a:p>
          <a:endParaRPr lang="ru-RU"/>
        </a:p>
      </dgm:t>
    </dgm:pt>
    <dgm:pt modelId="{E14CB18D-33E1-4187-872A-BB00BF34629A}">
      <dgm:prSet phldrT="[Текст]" custT="1"/>
      <dgm:spPr>
        <a:solidFill>
          <a:schemeClr val="accent1">
            <a:lumMod val="75000"/>
            <a:alpha val="50000"/>
          </a:schemeClr>
        </a:solidFill>
      </dgm:spPr>
      <dgm:t>
        <a:bodyPr/>
        <a:lstStyle/>
        <a:p>
          <a:r>
            <a:rPr lang="ru-RU" sz="1600" b="1" dirty="0"/>
            <a:t>Городской семейный конкурс «Парад снеговиков», тиражируемый в городах Росатома</a:t>
          </a:r>
        </a:p>
      </dgm:t>
    </dgm:pt>
    <dgm:pt modelId="{B5A15F01-2DD0-4A9E-8A66-92D28E532E02}" type="parTrans" cxnId="{892819D3-2D50-472B-A8AF-5746A93B4FA0}">
      <dgm:prSet/>
      <dgm:spPr/>
      <dgm:t>
        <a:bodyPr/>
        <a:lstStyle/>
        <a:p>
          <a:endParaRPr lang="ru-RU"/>
        </a:p>
      </dgm:t>
    </dgm:pt>
    <dgm:pt modelId="{2235B4FE-43C0-48BB-B9A4-6500DFAEB39D}" type="sibTrans" cxnId="{892819D3-2D50-472B-A8AF-5746A93B4FA0}">
      <dgm:prSet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ru-RU"/>
        </a:p>
      </dgm:t>
    </dgm:pt>
    <dgm:pt modelId="{28E132BF-0E85-4A98-9BFE-CE2C523AFFBA}">
      <dgm:prSet phldrT="[Текст]" custT="1"/>
      <dgm:spPr>
        <a:solidFill>
          <a:schemeClr val="accent1">
            <a:lumMod val="75000"/>
            <a:alpha val="74000"/>
          </a:schemeClr>
        </a:solidFill>
      </dgm:spPr>
      <dgm:t>
        <a:bodyPr/>
        <a:lstStyle/>
        <a:p>
          <a:r>
            <a:rPr lang="ru-RU" sz="1600" b="1" dirty="0"/>
            <a:t>Член координационного комитета Всероссийской акции «Весенняя неделя добра»</a:t>
          </a:r>
        </a:p>
      </dgm:t>
    </dgm:pt>
    <dgm:pt modelId="{E84F460B-F70F-4AAE-A96A-E22C5589DB39}" type="sibTrans" cxnId="{1B4A318D-0B4C-46B4-923B-25BCF2871552}">
      <dgm:prSet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ru-RU"/>
        </a:p>
      </dgm:t>
    </dgm:pt>
    <dgm:pt modelId="{04E43808-92D4-41A8-BE77-A86A2111977D}" type="parTrans" cxnId="{1B4A318D-0B4C-46B4-923B-25BCF2871552}">
      <dgm:prSet/>
      <dgm:spPr/>
      <dgm:t>
        <a:bodyPr/>
        <a:lstStyle/>
        <a:p>
          <a:endParaRPr lang="ru-RU"/>
        </a:p>
      </dgm:t>
    </dgm:pt>
    <dgm:pt modelId="{363718AB-9275-4992-9876-D3AE1C701DF0}" type="pres">
      <dgm:prSet presAssocID="{E9C2FFDA-A0B6-4FF4-A16E-566258ADC9F3}" presName="Name0" presStyleCnt="0">
        <dgm:presLayoutVars>
          <dgm:chMax val="21"/>
          <dgm:chPref val="21"/>
        </dgm:presLayoutVars>
      </dgm:prSet>
      <dgm:spPr/>
    </dgm:pt>
    <dgm:pt modelId="{E72D64BA-89F9-41F9-9962-92A121DD479E}" type="pres">
      <dgm:prSet presAssocID="{CC92E1F3-8864-4996-A792-E57FE800BB17}" presName="text1" presStyleCnt="0"/>
      <dgm:spPr/>
    </dgm:pt>
    <dgm:pt modelId="{C9BC9C34-0D43-49C9-A457-69BEBA39A51E}" type="pres">
      <dgm:prSet presAssocID="{CC92E1F3-8864-4996-A792-E57FE800BB17}" presName="textRepeatNode" presStyleLbl="alignNode1" presStyleIdx="0" presStyleCnt="6" custLinFactX="71994" custLinFactNeighborX="100000" custLinFactNeighborY="-3339">
        <dgm:presLayoutVars>
          <dgm:chMax val="0"/>
          <dgm:chPref val="0"/>
          <dgm:bulletEnabled val="1"/>
        </dgm:presLayoutVars>
      </dgm:prSet>
      <dgm:spPr/>
    </dgm:pt>
    <dgm:pt modelId="{9A461028-887E-4817-9314-133F9DC0F806}" type="pres">
      <dgm:prSet presAssocID="{CC92E1F3-8864-4996-A792-E57FE800BB17}" presName="textaccent1" presStyleCnt="0"/>
      <dgm:spPr/>
    </dgm:pt>
    <dgm:pt modelId="{61A796F9-86CA-4CB9-B547-17A229C5B010}" type="pres">
      <dgm:prSet presAssocID="{CC92E1F3-8864-4996-A792-E57FE800BB17}" presName="accentRepeatNode" presStyleLbl="solidAlignAcc1" presStyleIdx="0" presStyleCnt="12"/>
      <dgm:spPr/>
    </dgm:pt>
    <dgm:pt modelId="{A6D162B1-1363-484C-8064-0C679D16F79B}" type="pres">
      <dgm:prSet presAssocID="{3D202598-84FE-4727-9E51-6D1732065307}" presName="image1" presStyleCnt="0"/>
      <dgm:spPr/>
    </dgm:pt>
    <dgm:pt modelId="{695CF47B-DC2B-4C1B-AC04-A7E8FCC82719}" type="pres">
      <dgm:prSet presAssocID="{3D202598-84FE-4727-9E51-6D1732065307}" presName="imageRepeatNode" presStyleLbl="alignAcc1" presStyleIdx="0" presStyleCnt="6" custLinFactX="200000" custLinFactNeighborX="225308" custLinFactNeighborY="53846"/>
      <dgm:spPr/>
    </dgm:pt>
    <dgm:pt modelId="{11F52C85-0271-4C5C-B48E-F0AF945D087F}" type="pres">
      <dgm:prSet presAssocID="{3D202598-84FE-4727-9E51-6D1732065307}" presName="imageaccent1" presStyleCnt="0"/>
      <dgm:spPr/>
    </dgm:pt>
    <dgm:pt modelId="{8A4F6551-7679-44B6-AF4A-C93A694CE355}" type="pres">
      <dgm:prSet presAssocID="{3D202598-84FE-4727-9E51-6D1732065307}" presName="accentRepeatNode" presStyleLbl="solidAlignAcc1" presStyleIdx="1" presStyleCnt="12"/>
      <dgm:spPr/>
    </dgm:pt>
    <dgm:pt modelId="{E47E5079-9686-4801-8794-67E01DB3566A}" type="pres">
      <dgm:prSet presAssocID="{45924284-FF4F-4252-B860-1EA1A66FE4D2}" presName="text2" presStyleCnt="0"/>
      <dgm:spPr/>
    </dgm:pt>
    <dgm:pt modelId="{9EF4A8E5-AC17-4A50-9947-10E1666A003C}" type="pres">
      <dgm:prSet presAssocID="{45924284-FF4F-4252-B860-1EA1A66FE4D2}" presName="textRepeatNode" presStyleLbl="alignNode1" presStyleIdx="1" presStyleCnt="6" custLinFactX="-70274" custLinFactY="-5510" custLinFactNeighborX="-100000" custLinFactNeighborY="-100000">
        <dgm:presLayoutVars>
          <dgm:chMax val="0"/>
          <dgm:chPref val="0"/>
          <dgm:bulletEnabled val="1"/>
        </dgm:presLayoutVars>
      </dgm:prSet>
      <dgm:spPr/>
    </dgm:pt>
    <dgm:pt modelId="{AB21B6C5-6C07-4F60-A45D-D002A4B7261D}" type="pres">
      <dgm:prSet presAssocID="{45924284-FF4F-4252-B860-1EA1A66FE4D2}" presName="textaccent2" presStyleCnt="0"/>
      <dgm:spPr/>
    </dgm:pt>
    <dgm:pt modelId="{F4EF7275-AB25-47F5-9D65-4949A7045EE1}" type="pres">
      <dgm:prSet presAssocID="{45924284-FF4F-4252-B860-1EA1A66FE4D2}" presName="accentRepeatNode" presStyleLbl="solidAlignAcc1" presStyleIdx="2" presStyleCnt="12"/>
      <dgm:spPr/>
    </dgm:pt>
    <dgm:pt modelId="{92756519-65D0-44F9-807B-80250DD4E76D}" type="pres">
      <dgm:prSet presAssocID="{CB98BA1C-8A97-4C36-922A-A4E2FAF50715}" presName="image2" presStyleCnt="0"/>
      <dgm:spPr/>
    </dgm:pt>
    <dgm:pt modelId="{4DE90428-EF24-46CF-ACBE-74ED7D26BE88}" type="pres">
      <dgm:prSet presAssocID="{CB98BA1C-8A97-4C36-922A-A4E2FAF50715}" presName="imageRepeatNode" presStyleLbl="alignAcc1" presStyleIdx="1" presStyleCnt="6" custLinFactY="-9257" custLinFactNeighborX="-1007" custLinFactNeighborY="-100000"/>
      <dgm:spPr/>
    </dgm:pt>
    <dgm:pt modelId="{E4E5DCAF-8007-4FCB-8DE7-739C252448B1}" type="pres">
      <dgm:prSet presAssocID="{CB98BA1C-8A97-4C36-922A-A4E2FAF50715}" presName="imageaccent2" presStyleCnt="0"/>
      <dgm:spPr/>
    </dgm:pt>
    <dgm:pt modelId="{47C65041-8B58-40ED-9252-90B1A5544B70}" type="pres">
      <dgm:prSet presAssocID="{CB98BA1C-8A97-4C36-922A-A4E2FAF50715}" presName="accentRepeatNode" presStyleLbl="solidAlignAcc1" presStyleIdx="3" presStyleCnt="12" custLinFactNeighborX="4374" custLinFactNeighborY="-29039"/>
      <dgm:spPr/>
    </dgm:pt>
    <dgm:pt modelId="{70E05BCA-DD71-42D5-94E1-1B176FB6F70D}" type="pres">
      <dgm:prSet presAssocID="{28E132BF-0E85-4A98-9BFE-CE2C523AFFBA}" presName="text3" presStyleCnt="0"/>
      <dgm:spPr/>
    </dgm:pt>
    <dgm:pt modelId="{83FDFB51-738C-4065-8DC4-D8A2F44E956F}" type="pres">
      <dgm:prSet presAssocID="{28E132BF-0E85-4A98-9BFE-CE2C523AFFBA}" presName="textRepeatNode" presStyleLbl="alignNode1" presStyleIdx="2" presStyleCnt="6" custLinFactNeighborX="0" custLinFactNeighborY="1203">
        <dgm:presLayoutVars>
          <dgm:chMax val="0"/>
          <dgm:chPref val="0"/>
          <dgm:bulletEnabled val="1"/>
        </dgm:presLayoutVars>
      </dgm:prSet>
      <dgm:spPr/>
    </dgm:pt>
    <dgm:pt modelId="{BFCB59B5-B404-459A-8D8F-225C10231743}" type="pres">
      <dgm:prSet presAssocID="{28E132BF-0E85-4A98-9BFE-CE2C523AFFBA}" presName="textaccent3" presStyleCnt="0"/>
      <dgm:spPr/>
    </dgm:pt>
    <dgm:pt modelId="{4A4220CC-5DD3-49FF-8DAA-7BB1F4D9FD0C}" type="pres">
      <dgm:prSet presAssocID="{28E132BF-0E85-4A98-9BFE-CE2C523AFFBA}" presName="accentRepeatNode" presStyleLbl="solidAlignAcc1" presStyleIdx="4" presStyleCnt="12" custLinFactNeighborX="-8541" custLinFactNeighborY="34654"/>
      <dgm:spPr/>
    </dgm:pt>
    <dgm:pt modelId="{38CA70D7-01B1-4D04-90CE-4B0FCC50DFDD}" type="pres">
      <dgm:prSet presAssocID="{E84F460B-F70F-4AAE-A96A-E22C5589DB39}" presName="image3" presStyleCnt="0"/>
      <dgm:spPr/>
    </dgm:pt>
    <dgm:pt modelId="{BC6E0E41-EF79-4348-BD37-8C031B607C84}" type="pres">
      <dgm:prSet presAssocID="{E84F460B-F70F-4AAE-A96A-E22C5589DB39}" presName="imageRepeatNode" presStyleLbl="alignAcc1" presStyleIdx="2" presStyleCnt="6" custLinFactY="8490" custLinFactNeighborX="-1231" custLinFactNeighborY="100000"/>
      <dgm:spPr/>
    </dgm:pt>
    <dgm:pt modelId="{10A64959-2D4F-428D-B0EA-46227E01951B}" type="pres">
      <dgm:prSet presAssocID="{E84F460B-F70F-4AAE-A96A-E22C5589DB39}" presName="imageaccent3" presStyleCnt="0"/>
      <dgm:spPr/>
    </dgm:pt>
    <dgm:pt modelId="{A7D48E26-4545-4E6B-8A4E-F140AA543210}" type="pres">
      <dgm:prSet presAssocID="{E84F460B-F70F-4AAE-A96A-E22C5589DB39}" presName="accentRepeatNode" presStyleLbl="solidAlignAcc1" presStyleIdx="5" presStyleCnt="12"/>
      <dgm:spPr/>
    </dgm:pt>
    <dgm:pt modelId="{63E188E6-E39F-4C5B-A1D2-5BD82F2A3791}" type="pres">
      <dgm:prSet presAssocID="{BB581F26-7145-4555-8D5E-F51F7DD2F4BB}" presName="text4" presStyleCnt="0"/>
      <dgm:spPr/>
    </dgm:pt>
    <dgm:pt modelId="{E57D3275-991E-44BE-B3DE-14652EC6E003}" type="pres">
      <dgm:prSet presAssocID="{BB581F26-7145-4555-8D5E-F51F7DD2F4BB}" presName="textRepeatNode" presStyleLbl="alignNode1" presStyleIdx="3" presStyleCnt="6" custLinFactX="67168" custLinFactNeighborX="100000" custLinFactNeighborY="774">
        <dgm:presLayoutVars>
          <dgm:chMax val="0"/>
          <dgm:chPref val="0"/>
          <dgm:bulletEnabled val="1"/>
        </dgm:presLayoutVars>
      </dgm:prSet>
      <dgm:spPr/>
    </dgm:pt>
    <dgm:pt modelId="{81AA176B-A674-4D32-AB38-2BC7AD2E2A33}" type="pres">
      <dgm:prSet presAssocID="{BB581F26-7145-4555-8D5E-F51F7DD2F4BB}" presName="textaccent4" presStyleCnt="0"/>
      <dgm:spPr/>
    </dgm:pt>
    <dgm:pt modelId="{F62AD20B-C25D-480E-9372-2B3998C507C3}" type="pres">
      <dgm:prSet presAssocID="{BB581F26-7145-4555-8D5E-F51F7DD2F4BB}" presName="accentRepeatNode" presStyleLbl="solidAlignAcc1" presStyleIdx="6" presStyleCnt="12" custLinFactX="53745" custLinFactY="78217" custLinFactNeighborX="100000" custLinFactNeighborY="100000"/>
      <dgm:spPr/>
    </dgm:pt>
    <dgm:pt modelId="{70CAF611-38CE-4466-8E23-6BD4505E2585}" type="pres">
      <dgm:prSet presAssocID="{72564597-D305-4B09-B6B7-C70D3D73EF9B}" presName="image4" presStyleCnt="0"/>
      <dgm:spPr/>
    </dgm:pt>
    <dgm:pt modelId="{7F866DBF-A42E-443B-AF4D-213385CE08B4}" type="pres">
      <dgm:prSet presAssocID="{72564597-D305-4B09-B6B7-C70D3D73EF9B}" presName="imageRepeatNode" presStyleLbl="alignAcc1" presStyleIdx="3" presStyleCnt="6" custLinFactX="-141455" custLinFactNeighborX="-200000" custLinFactNeighborY="557"/>
      <dgm:spPr/>
    </dgm:pt>
    <dgm:pt modelId="{630EB789-80E0-405B-ADC0-32E83D48A793}" type="pres">
      <dgm:prSet presAssocID="{72564597-D305-4B09-B6B7-C70D3D73EF9B}" presName="imageaccent4" presStyleCnt="0"/>
      <dgm:spPr/>
    </dgm:pt>
    <dgm:pt modelId="{E22AF6CF-8F8D-4AEF-9579-2569E9987712}" type="pres">
      <dgm:prSet presAssocID="{72564597-D305-4B09-B6B7-C70D3D73EF9B}" presName="accentRepeatNode" presStyleLbl="solidAlignAcc1" presStyleIdx="7" presStyleCnt="12"/>
      <dgm:spPr/>
    </dgm:pt>
    <dgm:pt modelId="{3E37A56F-B0FD-4DF6-8EB8-C69FB06B78CF}" type="pres">
      <dgm:prSet presAssocID="{2A014BDF-9A20-4558-B547-1FE1A2408E06}" presName="text5" presStyleCnt="0"/>
      <dgm:spPr/>
    </dgm:pt>
    <dgm:pt modelId="{FC07F20B-0B75-42CD-8E00-C9316FFB1355}" type="pres">
      <dgm:prSet presAssocID="{2A014BDF-9A20-4558-B547-1FE1A2408E06}" presName="textRepeatNode" presStyleLbl="alignNode1" presStyleIdx="4" presStyleCnt="6" custLinFactY="10053" custLinFactNeighborX="-2866" custLinFactNeighborY="100000">
        <dgm:presLayoutVars>
          <dgm:chMax val="0"/>
          <dgm:chPref val="0"/>
          <dgm:bulletEnabled val="1"/>
        </dgm:presLayoutVars>
      </dgm:prSet>
      <dgm:spPr/>
    </dgm:pt>
    <dgm:pt modelId="{16446420-E805-4280-8AE4-9638A9532450}" type="pres">
      <dgm:prSet presAssocID="{2A014BDF-9A20-4558-B547-1FE1A2408E06}" presName="textaccent5" presStyleCnt="0"/>
      <dgm:spPr/>
    </dgm:pt>
    <dgm:pt modelId="{FC0AE706-BBF2-4F9E-B802-1699C4866240}" type="pres">
      <dgm:prSet presAssocID="{2A014BDF-9A20-4558-B547-1FE1A2408E06}" presName="accentRepeatNode" presStyleLbl="solidAlignAcc1" presStyleIdx="8" presStyleCnt="12"/>
      <dgm:spPr/>
    </dgm:pt>
    <dgm:pt modelId="{816F41CD-1D0A-4779-8D6D-ECA560B9B5C0}" type="pres">
      <dgm:prSet presAssocID="{FC182C29-69CC-4E0E-A498-9A83C9C4DB24}" presName="image5" presStyleCnt="0"/>
      <dgm:spPr/>
    </dgm:pt>
    <dgm:pt modelId="{C5BA3DD4-7528-4F3D-9687-B32406B88D83}" type="pres">
      <dgm:prSet presAssocID="{FC182C29-69CC-4E0E-A498-9A83C9C4DB24}" presName="imageRepeatNode" presStyleLbl="alignAcc1" presStyleIdx="4" presStyleCnt="6" custLinFactNeighborX="-87717" custLinFactNeighborY="-53623"/>
      <dgm:spPr/>
    </dgm:pt>
    <dgm:pt modelId="{C7381AE4-963E-474E-A823-27D72889C250}" type="pres">
      <dgm:prSet presAssocID="{FC182C29-69CC-4E0E-A498-9A83C9C4DB24}" presName="imageaccent5" presStyleCnt="0"/>
      <dgm:spPr/>
    </dgm:pt>
    <dgm:pt modelId="{41398458-CE1F-49C8-89BB-3C06BBE6BC34}" type="pres">
      <dgm:prSet presAssocID="{FC182C29-69CC-4E0E-A498-9A83C9C4DB24}" presName="accentRepeatNode" presStyleLbl="solidAlignAcc1" presStyleIdx="9" presStyleCnt="12" custLinFactNeighborX="-25626"/>
      <dgm:spPr/>
    </dgm:pt>
    <dgm:pt modelId="{25D788E6-2381-4D4C-9A10-2BE0797DA67A}" type="pres">
      <dgm:prSet presAssocID="{E14CB18D-33E1-4187-872A-BB00BF34629A}" presName="text6" presStyleCnt="0"/>
      <dgm:spPr/>
    </dgm:pt>
    <dgm:pt modelId="{1ACC6C5C-0FA8-4BFE-B554-CF86F1F66D86}" type="pres">
      <dgm:prSet presAssocID="{E14CB18D-33E1-4187-872A-BB00BF34629A}" presName="textRepeatNode" presStyleLbl="alignNode1" presStyleIdx="5" presStyleCnt="6" custLinFactX="-144026" custLinFactNeighborX="-200000" custLinFactNeighborY="-1221">
        <dgm:presLayoutVars>
          <dgm:chMax val="0"/>
          <dgm:chPref val="0"/>
          <dgm:bulletEnabled val="1"/>
        </dgm:presLayoutVars>
      </dgm:prSet>
      <dgm:spPr/>
    </dgm:pt>
    <dgm:pt modelId="{701FC7DB-E659-423A-A75F-B1D5F89662E3}" type="pres">
      <dgm:prSet presAssocID="{E14CB18D-33E1-4187-872A-BB00BF34629A}" presName="textaccent6" presStyleCnt="0"/>
      <dgm:spPr/>
    </dgm:pt>
    <dgm:pt modelId="{36AB1705-72E3-4484-82E5-686B146F98CF}" type="pres">
      <dgm:prSet presAssocID="{E14CB18D-33E1-4187-872A-BB00BF34629A}" presName="accentRepeatNode" presStyleLbl="solidAlignAcc1" presStyleIdx="10" presStyleCnt="12" custLinFactX="-163010" custLinFactY="-600000" custLinFactNeighborX="-200000" custLinFactNeighborY="-609089"/>
      <dgm:spPr/>
    </dgm:pt>
    <dgm:pt modelId="{77B45998-4285-4787-A43F-9B0C6FA3AE53}" type="pres">
      <dgm:prSet presAssocID="{2235B4FE-43C0-48BB-B9A4-6500DFAEB39D}" presName="image6" presStyleCnt="0"/>
      <dgm:spPr/>
    </dgm:pt>
    <dgm:pt modelId="{8B49460D-F4BF-44F2-B3F3-B010A0C1D97D}" type="pres">
      <dgm:prSet presAssocID="{2235B4FE-43C0-48BB-B9A4-6500DFAEB39D}" presName="imageRepeatNode" presStyleLbl="alignAcc1" presStyleIdx="5" presStyleCnt="6" custLinFactX="-73288" custLinFactY="-100000" custLinFactNeighborX="-100000" custLinFactNeighborY="-119637"/>
      <dgm:spPr/>
    </dgm:pt>
    <dgm:pt modelId="{30332789-D4C8-45AF-83EF-03D28B7DB794}" type="pres">
      <dgm:prSet presAssocID="{2235B4FE-43C0-48BB-B9A4-6500DFAEB39D}" presName="imageaccent6" presStyleCnt="0"/>
      <dgm:spPr/>
    </dgm:pt>
    <dgm:pt modelId="{3463416B-5B49-493E-A41E-C36CFD9A97FF}" type="pres">
      <dgm:prSet presAssocID="{2235B4FE-43C0-48BB-B9A4-6500DFAEB39D}" presName="accentRepeatNode" presStyleLbl="solidAlignAcc1" presStyleIdx="11" presStyleCnt="12" custLinFactX="-1700000" custLinFactY="-1088110" custLinFactNeighborX="-1789166" custLinFactNeighborY="-1100000"/>
      <dgm:spPr/>
    </dgm:pt>
  </dgm:ptLst>
  <dgm:cxnLst>
    <dgm:cxn modelId="{10F8101C-5669-4109-A9A7-CE008D30ACC4}" type="presOf" srcId="{CB98BA1C-8A97-4C36-922A-A4E2FAF50715}" destId="{4DE90428-EF24-46CF-ACBE-74ED7D26BE88}" srcOrd="0" destOrd="0" presId="urn:microsoft.com/office/officeart/2008/layout/HexagonCluster"/>
    <dgm:cxn modelId="{6089121E-2F33-4711-88AB-6B5E2F018D36}" type="presOf" srcId="{E14CB18D-33E1-4187-872A-BB00BF34629A}" destId="{1ACC6C5C-0FA8-4BFE-B554-CF86F1F66D86}" srcOrd="0" destOrd="0" presId="urn:microsoft.com/office/officeart/2008/layout/HexagonCluster"/>
    <dgm:cxn modelId="{892AC820-A23D-43B5-9E64-7F1FD179D8E1}" type="presOf" srcId="{72564597-D305-4B09-B6B7-C70D3D73EF9B}" destId="{7F866DBF-A42E-443B-AF4D-213385CE08B4}" srcOrd="0" destOrd="0" presId="urn:microsoft.com/office/officeart/2008/layout/HexagonCluster"/>
    <dgm:cxn modelId="{BF100727-2ECE-4DAD-9E8E-EC434DAB838D}" type="presOf" srcId="{E84F460B-F70F-4AAE-A96A-E22C5589DB39}" destId="{BC6E0E41-EF79-4348-BD37-8C031B607C84}" srcOrd="0" destOrd="0" presId="urn:microsoft.com/office/officeart/2008/layout/HexagonCluster"/>
    <dgm:cxn modelId="{0203A529-1B16-493B-B10E-5565EED8D2C5}" type="presOf" srcId="{BB581F26-7145-4555-8D5E-F51F7DD2F4BB}" destId="{E57D3275-991E-44BE-B3DE-14652EC6E003}" srcOrd="0" destOrd="0" presId="urn:microsoft.com/office/officeart/2008/layout/HexagonCluster"/>
    <dgm:cxn modelId="{4C70F74D-889F-4BED-BA83-36AE72DE1C3D}" type="presOf" srcId="{45924284-FF4F-4252-B860-1EA1A66FE4D2}" destId="{9EF4A8E5-AC17-4A50-9947-10E1666A003C}" srcOrd="0" destOrd="0" presId="urn:microsoft.com/office/officeart/2008/layout/HexagonCluster"/>
    <dgm:cxn modelId="{52511557-A32C-4D4F-BF1E-55EC3B425AAC}" srcId="{E9C2FFDA-A0B6-4FF4-A16E-566258ADC9F3}" destId="{CC92E1F3-8864-4996-A792-E57FE800BB17}" srcOrd="0" destOrd="0" parTransId="{C02E4481-7CF6-4B72-879D-0CC6B4C1A62D}" sibTransId="{3D202598-84FE-4727-9E51-6D1732065307}"/>
    <dgm:cxn modelId="{1DB80F8A-8542-49EA-AE95-1A5F035DD3B0}" srcId="{E9C2FFDA-A0B6-4FF4-A16E-566258ADC9F3}" destId="{2A014BDF-9A20-4558-B547-1FE1A2408E06}" srcOrd="4" destOrd="0" parTransId="{248EBA45-DB14-48E4-B134-86916B4B8C86}" sibTransId="{FC182C29-69CC-4E0E-A498-9A83C9C4DB24}"/>
    <dgm:cxn modelId="{1810788A-2D9B-492E-AF9A-117A6F8B9A75}" type="presOf" srcId="{2235B4FE-43C0-48BB-B9A4-6500DFAEB39D}" destId="{8B49460D-F4BF-44F2-B3F3-B010A0C1D97D}" srcOrd="0" destOrd="0" presId="urn:microsoft.com/office/officeart/2008/layout/HexagonCluster"/>
    <dgm:cxn modelId="{1B4A318D-0B4C-46B4-923B-25BCF2871552}" srcId="{E9C2FFDA-A0B6-4FF4-A16E-566258ADC9F3}" destId="{28E132BF-0E85-4A98-9BFE-CE2C523AFFBA}" srcOrd="2" destOrd="0" parTransId="{04E43808-92D4-41A8-BE77-A86A2111977D}" sibTransId="{E84F460B-F70F-4AAE-A96A-E22C5589DB39}"/>
    <dgm:cxn modelId="{0AC23E95-0786-488F-B897-647FE5E17DED}" type="presOf" srcId="{FC182C29-69CC-4E0E-A498-9A83C9C4DB24}" destId="{C5BA3DD4-7528-4F3D-9687-B32406B88D83}" srcOrd="0" destOrd="0" presId="urn:microsoft.com/office/officeart/2008/layout/HexagonCluster"/>
    <dgm:cxn modelId="{BA31129B-E402-4F94-975E-EDE2EE9C31E7}" srcId="{E9C2FFDA-A0B6-4FF4-A16E-566258ADC9F3}" destId="{45924284-FF4F-4252-B860-1EA1A66FE4D2}" srcOrd="1" destOrd="0" parTransId="{8DBD5771-5C79-4D1B-B50C-60335F18195A}" sibTransId="{CB98BA1C-8A97-4C36-922A-A4E2FAF50715}"/>
    <dgm:cxn modelId="{6A7F15C0-74F5-4F05-B9C2-6AC8049746CF}" type="presOf" srcId="{28E132BF-0E85-4A98-9BFE-CE2C523AFFBA}" destId="{83FDFB51-738C-4065-8DC4-D8A2F44E956F}" srcOrd="0" destOrd="0" presId="urn:microsoft.com/office/officeart/2008/layout/HexagonCluster"/>
    <dgm:cxn modelId="{AF27CCD2-1336-41BB-A80A-B1799FF0849F}" srcId="{E9C2FFDA-A0B6-4FF4-A16E-566258ADC9F3}" destId="{BB581F26-7145-4555-8D5E-F51F7DD2F4BB}" srcOrd="3" destOrd="0" parTransId="{C1B87932-F762-49A5-87C5-20BBF73AA9C0}" sibTransId="{72564597-D305-4B09-B6B7-C70D3D73EF9B}"/>
    <dgm:cxn modelId="{892819D3-2D50-472B-A8AF-5746A93B4FA0}" srcId="{E9C2FFDA-A0B6-4FF4-A16E-566258ADC9F3}" destId="{E14CB18D-33E1-4187-872A-BB00BF34629A}" srcOrd="5" destOrd="0" parTransId="{B5A15F01-2DD0-4A9E-8A66-92D28E532E02}" sibTransId="{2235B4FE-43C0-48BB-B9A4-6500DFAEB39D}"/>
    <dgm:cxn modelId="{6E80F1DA-42F8-4CAD-A6C0-7BFA7BDFC6FD}" type="presOf" srcId="{2A014BDF-9A20-4558-B547-1FE1A2408E06}" destId="{FC07F20B-0B75-42CD-8E00-C9316FFB1355}" srcOrd="0" destOrd="0" presId="urn:microsoft.com/office/officeart/2008/layout/HexagonCluster"/>
    <dgm:cxn modelId="{19296FE1-B8B2-4603-886D-800ABA6A9542}" type="presOf" srcId="{3D202598-84FE-4727-9E51-6D1732065307}" destId="{695CF47B-DC2B-4C1B-AC04-A7E8FCC82719}" srcOrd="0" destOrd="0" presId="urn:microsoft.com/office/officeart/2008/layout/HexagonCluster"/>
    <dgm:cxn modelId="{C0BE69E3-5F54-4C26-B2E1-E9CDE027CC93}" type="presOf" srcId="{E9C2FFDA-A0B6-4FF4-A16E-566258ADC9F3}" destId="{363718AB-9275-4992-9876-D3AE1C701DF0}" srcOrd="0" destOrd="0" presId="urn:microsoft.com/office/officeart/2008/layout/HexagonCluster"/>
    <dgm:cxn modelId="{F5B3D7E8-32AA-4DCE-9A9D-F427B55D3984}" type="presOf" srcId="{CC92E1F3-8864-4996-A792-E57FE800BB17}" destId="{C9BC9C34-0D43-49C9-A457-69BEBA39A51E}" srcOrd="0" destOrd="0" presId="urn:microsoft.com/office/officeart/2008/layout/HexagonCluster"/>
    <dgm:cxn modelId="{297D1EF0-F948-489D-9A70-D3B18A1C4CDB}" type="presParOf" srcId="{363718AB-9275-4992-9876-D3AE1C701DF0}" destId="{E72D64BA-89F9-41F9-9962-92A121DD479E}" srcOrd="0" destOrd="0" presId="urn:microsoft.com/office/officeart/2008/layout/HexagonCluster"/>
    <dgm:cxn modelId="{2D7A2D19-EF22-4019-99FD-F929AF61D71F}" type="presParOf" srcId="{E72D64BA-89F9-41F9-9962-92A121DD479E}" destId="{C9BC9C34-0D43-49C9-A457-69BEBA39A51E}" srcOrd="0" destOrd="0" presId="urn:microsoft.com/office/officeart/2008/layout/HexagonCluster"/>
    <dgm:cxn modelId="{FF356DCA-7E73-4436-8E7F-2BC7F6FDFF7B}" type="presParOf" srcId="{363718AB-9275-4992-9876-D3AE1C701DF0}" destId="{9A461028-887E-4817-9314-133F9DC0F806}" srcOrd="1" destOrd="0" presId="urn:microsoft.com/office/officeart/2008/layout/HexagonCluster"/>
    <dgm:cxn modelId="{5F6D3346-86B4-4ACE-A056-E086C8568E8E}" type="presParOf" srcId="{9A461028-887E-4817-9314-133F9DC0F806}" destId="{61A796F9-86CA-4CB9-B547-17A229C5B010}" srcOrd="0" destOrd="0" presId="urn:microsoft.com/office/officeart/2008/layout/HexagonCluster"/>
    <dgm:cxn modelId="{BDDD0E59-23C0-442D-8D7C-5B6A4DEAE756}" type="presParOf" srcId="{363718AB-9275-4992-9876-D3AE1C701DF0}" destId="{A6D162B1-1363-484C-8064-0C679D16F79B}" srcOrd="2" destOrd="0" presId="urn:microsoft.com/office/officeart/2008/layout/HexagonCluster"/>
    <dgm:cxn modelId="{D60CC505-C236-4BB2-ABD1-8F5A606396C7}" type="presParOf" srcId="{A6D162B1-1363-484C-8064-0C679D16F79B}" destId="{695CF47B-DC2B-4C1B-AC04-A7E8FCC82719}" srcOrd="0" destOrd="0" presId="urn:microsoft.com/office/officeart/2008/layout/HexagonCluster"/>
    <dgm:cxn modelId="{8B0F09FB-9D3E-4803-AF98-B2E437873A7F}" type="presParOf" srcId="{363718AB-9275-4992-9876-D3AE1C701DF0}" destId="{11F52C85-0271-4C5C-B48E-F0AF945D087F}" srcOrd="3" destOrd="0" presId="urn:microsoft.com/office/officeart/2008/layout/HexagonCluster"/>
    <dgm:cxn modelId="{F5FECEFD-AF1D-41D1-9C34-88A069D03A94}" type="presParOf" srcId="{11F52C85-0271-4C5C-B48E-F0AF945D087F}" destId="{8A4F6551-7679-44B6-AF4A-C93A694CE355}" srcOrd="0" destOrd="0" presId="urn:microsoft.com/office/officeart/2008/layout/HexagonCluster"/>
    <dgm:cxn modelId="{2AC455D3-8269-4839-A6C8-B8AF08C10F2F}" type="presParOf" srcId="{363718AB-9275-4992-9876-D3AE1C701DF0}" destId="{E47E5079-9686-4801-8794-67E01DB3566A}" srcOrd="4" destOrd="0" presId="urn:microsoft.com/office/officeart/2008/layout/HexagonCluster"/>
    <dgm:cxn modelId="{E5C67BAB-8F59-4B9E-A7D6-2890668E1552}" type="presParOf" srcId="{E47E5079-9686-4801-8794-67E01DB3566A}" destId="{9EF4A8E5-AC17-4A50-9947-10E1666A003C}" srcOrd="0" destOrd="0" presId="urn:microsoft.com/office/officeart/2008/layout/HexagonCluster"/>
    <dgm:cxn modelId="{A6EB56AE-B12A-4979-852E-0B3F6AEAD20E}" type="presParOf" srcId="{363718AB-9275-4992-9876-D3AE1C701DF0}" destId="{AB21B6C5-6C07-4F60-A45D-D002A4B7261D}" srcOrd="5" destOrd="0" presId="urn:microsoft.com/office/officeart/2008/layout/HexagonCluster"/>
    <dgm:cxn modelId="{F45E611B-8EDA-4DAC-A4C0-20467189684F}" type="presParOf" srcId="{AB21B6C5-6C07-4F60-A45D-D002A4B7261D}" destId="{F4EF7275-AB25-47F5-9D65-4949A7045EE1}" srcOrd="0" destOrd="0" presId="urn:microsoft.com/office/officeart/2008/layout/HexagonCluster"/>
    <dgm:cxn modelId="{7444E03D-C48B-4F0C-9713-84A939B25289}" type="presParOf" srcId="{363718AB-9275-4992-9876-D3AE1C701DF0}" destId="{92756519-65D0-44F9-807B-80250DD4E76D}" srcOrd="6" destOrd="0" presId="urn:microsoft.com/office/officeart/2008/layout/HexagonCluster"/>
    <dgm:cxn modelId="{0D1625D2-FC82-4901-838C-4F16FC284805}" type="presParOf" srcId="{92756519-65D0-44F9-807B-80250DD4E76D}" destId="{4DE90428-EF24-46CF-ACBE-74ED7D26BE88}" srcOrd="0" destOrd="0" presId="urn:microsoft.com/office/officeart/2008/layout/HexagonCluster"/>
    <dgm:cxn modelId="{3B2C7311-187D-4E73-AE79-348F95DDF7DB}" type="presParOf" srcId="{363718AB-9275-4992-9876-D3AE1C701DF0}" destId="{E4E5DCAF-8007-4FCB-8DE7-739C252448B1}" srcOrd="7" destOrd="0" presId="urn:microsoft.com/office/officeart/2008/layout/HexagonCluster"/>
    <dgm:cxn modelId="{E564EDCF-ED52-4812-9A57-1E844600D8CE}" type="presParOf" srcId="{E4E5DCAF-8007-4FCB-8DE7-739C252448B1}" destId="{47C65041-8B58-40ED-9252-90B1A5544B70}" srcOrd="0" destOrd="0" presId="urn:microsoft.com/office/officeart/2008/layout/HexagonCluster"/>
    <dgm:cxn modelId="{EF1DB15C-1CE4-4CDA-8597-6E84726C045E}" type="presParOf" srcId="{363718AB-9275-4992-9876-D3AE1C701DF0}" destId="{70E05BCA-DD71-42D5-94E1-1B176FB6F70D}" srcOrd="8" destOrd="0" presId="urn:microsoft.com/office/officeart/2008/layout/HexagonCluster"/>
    <dgm:cxn modelId="{CD31EE78-FDD7-4442-99B3-6FEC17CCF1A4}" type="presParOf" srcId="{70E05BCA-DD71-42D5-94E1-1B176FB6F70D}" destId="{83FDFB51-738C-4065-8DC4-D8A2F44E956F}" srcOrd="0" destOrd="0" presId="urn:microsoft.com/office/officeart/2008/layout/HexagonCluster"/>
    <dgm:cxn modelId="{1EBE53FA-9883-4A1A-8028-A3C37E8617E4}" type="presParOf" srcId="{363718AB-9275-4992-9876-D3AE1C701DF0}" destId="{BFCB59B5-B404-459A-8D8F-225C10231743}" srcOrd="9" destOrd="0" presId="urn:microsoft.com/office/officeart/2008/layout/HexagonCluster"/>
    <dgm:cxn modelId="{DF91AA6F-017B-4841-9229-76E0163263B7}" type="presParOf" srcId="{BFCB59B5-B404-459A-8D8F-225C10231743}" destId="{4A4220CC-5DD3-49FF-8DAA-7BB1F4D9FD0C}" srcOrd="0" destOrd="0" presId="urn:microsoft.com/office/officeart/2008/layout/HexagonCluster"/>
    <dgm:cxn modelId="{64BB3B84-0C4A-49CF-81DF-8229BCB774B8}" type="presParOf" srcId="{363718AB-9275-4992-9876-D3AE1C701DF0}" destId="{38CA70D7-01B1-4D04-90CE-4B0FCC50DFDD}" srcOrd="10" destOrd="0" presId="urn:microsoft.com/office/officeart/2008/layout/HexagonCluster"/>
    <dgm:cxn modelId="{10066083-9980-41B6-927C-661E3F9BEBE3}" type="presParOf" srcId="{38CA70D7-01B1-4D04-90CE-4B0FCC50DFDD}" destId="{BC6E0E41-EF79-4348-BD37-8C031B607C84}" srcOrd="0" destOrd="0" presId="urn:microsoft.com/office/officeart/2008/layout/HexagonCluster"/>
    <dgm:cxn modelId="{F432848E-DA9D-433C-B5E5-4963C4994B54}" type="presParOf" srcId="{363718AB-9275-4992-9876-D3AE1C701DF0}" destId="{10A64959-2D4F-428D-B0EA-46227E01951B}" srcOrd="11" destOrd="0" presId="urn:microsoft.com/office/officeart/2008/layout/HexagonCluster"/>
    <dgm:cxn modelId="{9BB8B1A0-3A1F-4E7D-BD4E-13744A8F370D}" type="presParOf" srcId="{10A64959-2D4F-428D-B0EA-46227E01951B}" destId="{A7D48E26-4545-4E6B-8A4E-F140AA543210}" srcOrd="0" destOrd="0" presId="urn:microsoft.com/office/officeart/2008/layout/HexagonCluster"/>
    <dgm:cxn modelId="{884BF41B-97F9-4C39-AC6B-34E8D1C90FB0}" type="presParOf" srcId="{363718AB-9275-4992-9876-D3AE1C701DF0}" destId="{63E188E6-E39F-4C5B-A1D2-5BD82F2A3791}" srcOrd="12" destOrd="0" presId="urn:microsoft.com/office/officeart/2008/layout/HexagonCluster"/>
    <dgm:cxn modelId="{AF6FE612-8D3B-477B-B25F-3FA6EDDC408E}" type="presParOf" srcId="{63E188E6-E39F-4C5B-A1D2-5BD82F2A3791}" destId="{E57D3275-991E-44BE-B3DE-14652EC6E003}" srcOrd="0" destOrd="0" presId="urn:microsoft.com/office/officeart/2008/layout/HexagonCluster"/>
    <dgm:cxn modelId="{51604709-2C9B-45A3-A540-E5F78A1D13DF}" type="presParOf" srcId="{363718AB-9275-4992-9876-D3AE1C701DF0}" destId="{81AA176B-A674-4D32-AB38-2BC7AD2E2A33}" srcOrd="13" destOrd="0" presId="urn:microsoft.com/office/officeart/2008/layout/HexagonCluster"/>
    <dgm:cxn modelId="{A7022124-9C9D-43BE-8116-45506C6FAA7D}" type="presParOf" srcId="{81AA176B-A674-4D32-AB38-2BC7AD2E2A33}" destId="{F62AD20B-C25D-480E-9372-2B3998C507C3}" srcOrd="0" destOrd="0" presId="urn:microsoft.com/office/officeart/2008/layout/HexagonCluster"/>
    <dgm:cxn modelId="{02B428ED-831E-4323-B56B-F69F0BFE3503}" type="presParOf" srcId="{363718AB-9275-4992-9876-D3AE1C701DF0}" destId="{70CAF611-38CE-4466-8E23-6BD4505E2585}" srcOrd="14" destOrd="0" presId="urn:microsoft.com/office/officeart/2008/layout/HexagonCluster"/>
    <dgm:cxn modelId="{19B2671F-BB5D-4476-ABA1-B4B0B43D8003}" type="presParOf" srcId="{70CAF611-38CE-4466-8E23-6BD4505E2585}" destId="{7F866DBF-A42E-443B-AF4D-213385CE08B4}" srcOrd="0" destOrd="0" presId="urn:microsoft.com/office/officeart/2008/layout/HexagonCluster"/>
    <dgm:cxn modelId="{2822FA08-DA28-48EA-A2E2-4352277F630E}" type="presParOf" srcId="{363718AB-9275-4992-9876-D3AE1C701DF0}" destId="{630EB789-80E0-405B-ADC0-32E83D48A793}" srcOrd="15" destOrd="0" presId="urn:microsoft.com/office/officeart/2008/layout/HexagonCluster"/>
    <dgm:cxn modelId="{82002AB4-8FFA-4395-88B6-4A0CA7B67CDF}" type="presParOf" srcId="{630EB789-80E0-405B-ADC0-32E83D48A793}" destId="{E22AF6CF-8F8D-4AEF-9579-2569E9987712}" srcOrd="0" destOrd="0" presId="urn:microsoft.com/office/officeart/2008/layout/HexagonCluster"/>
    <dgm:cxn modelId="{03C539A9-9359-4CB4-914C-2F20DDDF0C5B}" type="presParOf" srcId="{363718AB-9275-4992-9876-D3AE1C701DF0}" destId="{3E37A56F-B0FD-4DF6-8EB8-C69FB06B78CF}" srcOrd="16" destOrd="0" presId="urn:microsoft.com/office/officeart/2008/layout/HexagonCluster"/>
    <dgm:cxn modelId="{F221B51A-37AA-4FA0-8251-6E182E597D6C}" type="presParOf" srcId="{3E37A56F-B0FD-4DF6-8EB8-C69FB06B78CF}" destId="{FC07F20B-0B75-42CD-8E00-C9316FFB1355}" srcOrd="0" destOrd="0" presId="urn:microsoft.com/office/officeart/2008/layout/HexagonCluster"/>
    <dgm:cxn modelId="{8A7CE310-22D4-47A9-AD3A-AC8F9F3BB3ED}" type="presParOf" srcId="{363718AB-9275-4992-9876-D3AE1C701DF0}" destId="{16446420-E805-4280-8AE4-9638A9532450}" srcOrd="17" destOrd="0" presId="urn:microsoft.com/office/officeart/2008/layout/HexagonCluster"/>
    <dgm:cxn modelId="{A12AE48F-BB36-47A9-9DD8-92181D76F22F}" type="presParOf" srcId="{16446420-E805-4280-8AE4-9638A9532450}" destId="{FC0AE706-BBF2-4F9E-B802-1699C4866240}" srcOrd="0" destOrd="0" presId="urn:microsoft.com/office/officeart/2008/layout/HexagonCluster"/>
    <dgm:cxn modelId="{D3740DBD-61C9-4BC3-9BF5-D6814B552A4C}" type="presParOf" srcId="{363718AB-9275-4992-9876-D3AE1C701DF0}" destId="{816F41CD-1D0A-4779-8D6D-ECA560B9B5C0}" srcOrd="18" destOrd="0" presId="urn:microsoft.com/office/officeart/2008/layout/HexagonCluster"/>
    <dgm:cxn modelId="{512BBA1E-B477-4F78-8B67-BD93EFBF77E1}" type="presParOf" srcId="{816F41CD-1D0A-4779-8D6D-ECA560B9B5C0}" destId="{C5BA3DD4-7528-4F3D-9687-B32406B88D83}" srcOrd="0" destOrd="0" presId="urn:microsoft.com/office/officeart/2008/layout/HexagonCluster"/>
    <dgm:cxn modelId="{781FC22B-2BFE-4AB9-BF57-ACE5AB48107D}" type="presParOf" srcId="{363718AB-9275-4992-9876-D3AE1C701DF0}" destId="{C7381AE4-963E-474E-A823-27D72889C250}" srcOrd="19" destOrd="0" presId="urn:microsoft.com/office/officeart/2008/layout/HexagonCluster"/>
    <dgm:cxn modelId="{B0D42EC2-BC1F-4DAA-B888-560DC13D84A8}" type="presParOf" srcId="{C7381AE4-963E-474E-A823-27D72889C250}" destId="{41398458-CE1F-49C8-89BB-3C06BBE6BC34}" srcOrd="0" destOrd="0" presId="urn:microsoft.com/office/officeart/2008/layout/HexagonCluster"/>
    <dgm:cxn modelId="{9EBFA9F6-9DC7-4FE3-A522-5653A80E886C}" type="presParOf" srcId="{363718AB-9275-4992-9876-D3AE1C701DF0}" destId="{25D788E6-2381-4D4C-9A10-2BE0797DA67A}" srcOrd="20" destOrd="0" presId="urn:microsoft.com/office/officeart/2008/layout/HexagonCluster"/>
    <dgm:cxn modelId="{FCFD4BFF-4F30-42E9-B808-1DBCCF793CA3}" type="presParOf" srcId="{25D788E6-2381-4D4C-9A10-2BE0797DA67A}" destId="{1ACC6C5C-0FA8-4BFE-B554-CF86F1F66D86}" srcOrd="0" destOrd="0" presId="urn:microsoft.com/office/officeart/2008/layout/HexagonCluster"/>
    <dgm:cxn modelId="{D4AA45C3-9A49-4838-87A1-C48A04C98CF6}" type="presParOf" srcId="{363718AB-9275-4992-9876-D3AE1C701DF0}" destId="{701FC7DB-E659-423A-A75F-B1D5F89662E3}" srcOrd="21" destOrd="0" presId="urn:microsoft.com/office/officeart/2008/layout/HexagonCluster"/>
    <dgm:cxn modelId="{4B16509A-26F5-4000-BCA4-E2F394AEF9E9}" type="presParOf" srcId="{701FC7DB-E659-423A-A75F-B1D5F89662E3}" destId="{36AB1705-72E3-4484-82E5-686B146F98CF}" srcOrd="0" destOrd="0" presId="urn:microsoft.com/office/officeart/2008/layout/HexagonCluster"/>
    <dgm:cxn modelId="{E52FE28A-1B13-4050-8C35-D0D608F80791}" type="presParOf" srcId="{363718AB-9275-4992-9876-D3AE1C701DF0}" destId="{77B45998-4285-4787-A43F-9B0C6FA3AE53}" srcOrd="22" destOrd="0" presId="urn:microsoft.com/office/officeart/2008/layout/HexagonCluster"/>
    <dgm:cxn modelId="{C1550EEB-3812-41CD-86B7-14ED1C15F3CB}" type="presParOf" srcId="{77B45998-4285-4787-A43F-9B0C6FA3AE53}" destId="{8B49460D-F4BF-44F2-B3F3-B010A0C1D97D}" srcOrd="0" destOrd="0" presId="urn:microsoft.com/office/officeart/2008/layout/HexagonCluster"/>
    <dgm:cxn modelId="{C14DD53E-47B3-4BA5-9B56-06FF88E5D029}" type="presParOf" srcId="{363718AB-9275-4992-9876-D3AE1C701DF0}" destId="{30332789-D4C8-45AF-83EF-03D28B7DB794}" srcOrd="23" destOrd="0" presId="urn:microsoft.com/office/officeart/2008/layout/HexagonCluster"/>
    <dgm:cxn modelId="{021758C1-2E29-43DD-B988-CD373C782EF1}" type="presParOf" srcId="{30332789-D4C8-45AF-83EF-03D28B7DB794}" destId="{3463416B-5B49-493E-A41E-C36CFD9A97FF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BC9C34-0D43-49C9-A457-69BEBA39A51E}">
      <dsp:nvSpPr>
        <dsp:cNvPr id="0" name=""/>
        <dsp:cNvSpPr/>
      </dsp:nvSpPr>
      <dsp:spPr>
        <a:xfrm>
          <a:off x="11046984" y="4009037"/>
          <a:ext cx="2867977" cy="246268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успешное участие в </a:t>
          </a:r>
          <a:r>
            <a:rPr lang="ru-RU" sz="1600" b="1" kern="1200" dirty="0" err="1"/>
            <a:t>грантовых</a:t>
          </a:r>
          <a:r>
            <a:rPr lang="ru-RU" sz="1600" b="1" kern="1200" dirty="0"/>
            <a:t> программах на сумму: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1 258 600 </a:t>
          </a:r>
          <a:r>
            <a:rPr lang="ru-RU" sz="1600" b="1" i="0" u="none" kern="1200" dirty="0"/>
            <a:t>р.</a:t>
          </a:r>
          <a:endParaRPr lang="ru-RU" sz="1600" b="1" kern="1200" dirty="0"/>
        </a:p>
      </dsp:txBody>
      <dsp:txXfrm>
        <a:off x="11491206" y="4390484"/>
        <a:ext cx="1979533" cy="1699794"/>
      </dsp:txXfrm>
    </dsp:sp>
    <dsp:sp modelId="{61A796F9-86CA-4CB9-B547-17A229C5B010}">
      <dsp:nvSpPr>
        <dsp:cNvPr id="0" name=""/>
        <dsp:cNvSpPr/>
      </dsp:nvSpPr>
      <dsp:spPr>
        <a:xfrm>
          <a:off x="6182665" y="5192578"/>
          <a:ext cx="334546" cy="28860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5CF47B-DC2B-4C1B-AC04-A7E8FCC82719}">
      <dsp:nvSpPr>
        <dsp:cNvPr id="0" name=""/>
        <dsp:cNvSpPr/>
      </dsp:nvSpPr>
      <dsp:spPr>
        <a:xfrm>
          <a:off x="15843930" y="4055948"/>
          <a:ext cx="2867977" cy="246268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4F6551-7679-44B6-AF4A-C93A694CE355}">
      <dsp:nvSpPr>
        <dsp:cNvPr id="0" name=""/>
        <dsp:cNvSpPr/>
      </dsp:nvSpPr>
      <dsp:spPr>
        <a:xfrm>
          <a:off x="5610895" y="4865911"/>
          <a:ext cx="334546" cy="28860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F4A8E5-AC17-4A50-9947-10E1666A003C}">
      <dsp:nvSpPr>
        <dsp:cNvPr id="0" name=""/>
        <dsp:cNvSpPr/>
      </dsp:nvSpPr>
      <dsp:spPr>
        <a:xfrm>
          <a:off x="3698857" y="124370"/>
          <a:ext cx="2867977" cy="246268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75000"/>
            <a:alpha val="82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15 лет в жизни города</a:t>
          </a:r>
        </a:p>
      </dsp:txBody>
      <dsp:txXfrm>
        <a:off x="4143079" y="505817"/>
        <a:ext cx="1979533" cy="1699794"/>
      </dsp:txXfrm>
    </dsp:sp>
    <dsp:sp modelId="{F4EF7275-AB25-47F5-9D65-4949A7045EE1}">
      <dsp:nvSpPr>
        <dsp:cNvPr id="0" name=""/>
        <dsp:cNvSpPr/>
      </dsp:nvSpPr>
      <dsp:spPr>
        <a:xfrm>
          <a:off x="10556103" y="4852432"/>
          <a:ext cx="334546" cy="28860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90428-EF24-46CF-ACBE-74ED7D26BE88}">
      <dsp:nvSpPr>
        <dsp:cNvPr id="0" name=""/>
        <dsp:cNvSpPr/>
      </dsp:nvSpPr>
      <dsp:spPr>
        <a:xfrm>
          <a:off x="11019918" y="1395849"/>
          <a:ext cx="2867977" cy="246268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C65041-8B58-40ED-9252-90B1A5544B70}">
      <dsp:nvSpPr>
        <dsp:cNvPr id="0" name=""/>
        <dsp:cNvSpPr/>
      </dsp:nvSpPr>
      <dsp:spPr>
        <a:xfrm>
          <a:off x="11133382" y="5098461"/>
          <a:ext cx="334546" cy="28860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FDFB51-738C-4065-8DC4-D8A2F44E956F}">
      <dsp:nvSpPr>
        <dsp:cNvPr id="0" name=""/>
        <dsp:cNvSpPr/>
      </dsp:nvSpPr>
      <dsp:spPr>
        <a:xfrm>
          <a:off x="6114235" y="1398931"/>
          <a:ext cx="2867977" cy="246268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75000"/>
            <a:alpha val="74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Семикратные обладатели кубка «Лучшего детско-молодёжного общественного объединения Красноярского края»</a:t>
          </a:r>
        </a:p>
      </dsp:txBody>
      <dsp:txXfrm>
        <a:off x="6558457" y="1780378"/>
        <a:ext cx="1979533" cy="1699794"/>
      </dsp:txXfrm>
    </dsp:sp>
    <dsp:sp modelId="{4A4220CC-5DD3-49FF-8DAA-7BB1F4D9FD0C}">
      <dsp:nvSpPr>
        <dsp:cNvPr id="0" name=""/>
        <dsp:cNvSpPr/>
      </dsp:nvSpPr>
      <dsp:spPr>
        <a:xfrm>
          <a:off x="8050363" y="1516100"/>
          <a:ext cx="334546" cy="28860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6E0E41-EF79-4348-BD37-8C031B607C84}">
      <dsp:nvSpPr>
        <dsp:cNvPr id="0" name=""/>
        <dsp:cNvSpPr/>
      </dsp:nvSpPr>
      <dsp:spPr>
        <a:xfrm>
          <a:off x="8546972" y="2671770"/>
          <a:ext cx="2867977" cy="246268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D48E26-4545-4E6B-8A4E-F140AA543210}">
      <dsp:nvSpPr>
        <dsp:cNvPr id="0" name=""/>
        <dsp:cNvSpPr/>
      </dsp:nvSpPr>
      <dsp:spPr>
        <a:xfrm>
          <a:off x="8662873" y="1091004"/>
          <a:ext cx="334546" cy="28860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7D3275-991E-44BE-B3DE-14652EC6E003}">
      <dsp:nvSpPr>
        <dsp:cNvPr id="0" name=""/>
        <dsp:cNvSpPr/>
      </dsp:nvSpPr>
      <dsp:spPr>
        <a:xfrm>
          <a:off x="15843139" y="1382816"/>
          <a:ext cx="2867977" cy="246268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75000"/>
            <a:alpha val="66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19 реализованных проектов</a:t>
          </a:r>
        </a:p>
      </dsp:txBody>
      <dsp:txXfrm>
        <a:off x="16287361" y="1764263"/>
        <a:ext cx="1979533" cy="1699794"/>
      </dsp:txXfrm>
    </dsp:sp>
    <dsp:sp modelId="{F62AD20B-C25D-480E-9372-2B3998C507C3}">
      <dsp:nvSpPr>
        <dsp:cNvPr id="0" name=""/>
        <dsp:cNvSpPr/>
      </dsp:nvSpPr>
      <dsp:spPr>
        <a:xfrm>
          <a:off x="14044875" y="2969109"/>
          <a:ext cx="334546" cy="28860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866DBF-A42E-443B-AF4D-213385CE08B4}">
      <dsp:nvSpPr>
        <dsp:cNvPr id="0" name=""/>
        <dsp:cNvSpPr/>
      </dsp:nvSpPr>
      <dsp:spPr>
        <a:xfrm>
          <a:off x="3723989" y="2761843"/>
          <a:ext cx="2867977" cy="246268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2AF6CF-8F8D-4AEF-9579-2569E9987712}">
      <dsp:nvSpPr>
        <dsp:cNvPr id="0" name=""/>
        <dsp:cNvSpPr/>
      </dsp:nvSpPr>
      <dsp:spPr>
        <a:xfrm>
          <a:off x="14076446" y="2792527"/>
          <a:ext cx="334546" cy="28860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07F20B-0B75-42CD-8E00-C9316FFB1355}">
      <dsp:nvSpPr>
        <dsp:cNvPr id="0" name=""/>
        <dsp:cNvSpPr/>
      </dsp:nvSpPr>
      <dsp:spPr>
        <a:xfrm>
          <a:off x="13434644" y="2736427"/>
          <a:ext cx="2867977" cy="246268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75000"/>
            <a:alpha val="58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50 постоянных партнеров</a:t>
          </a:r>
        </a:p>
      </dsp:txBody>
      <dsp:txXfrm>
        <a:off x="13878866" y="3117874"/>
        <a:ext cx="1979533" cy="1699794"/>
      </dsp:txXfrm>
    </dsp:sp>
    <dsp:sp modelId="{FC0AE706-BBF2-4F9E-B802-1699C4866240}">
      <dsp:nvSpPr>
        <dsp:cNvPr id="0" name=""/>
        <dsp:cNvSpPr/>
      </dsp:nvSpPr>
      <dsp:spPr>
        <a:xfrm>
          <a:off x="15998568" y="1129855"/>
          <a:ext cx="334546" cy="28860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BA3DD4-7528-4F3D-9687-B32406B88D83}">
      <dsp:nvSpPr>
        <dsp:cNvPr id="0" name=""/>
        <dsp:cNvSpPr/>
      </dsp:nvSpPr>
      <dsp:spPr>
        <a:xfrm>
          <a:off x="13469179" y="79660"/>
          <a:ext cx="2867977" cy="2462688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398458-CE1F-49C8-89BB-3C06BBE6BC34}">
      <dsp:nvSpPr>
        <dsp:cNvPr id="0" name=""/>
        <dsp:cNvSpPr/>
      </dsp:nvSpPr>
      <dsp:spPr>
        <a:xfrm>
          <a:off x="16470922" y="1454936"/>
          <a:ext cx="334546" cy="28860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CC6C5C-0FA8-4BFE-B554-CF86F1F66D86}">
      <dsp:nvSpPr>
        <dsp:cNvPr id="0" name=""/>
        <dsp:cNvSpPr/>
      </dsp:nvSpPr>
      <dsp:spPr>
        <a:xfrm>
          <a:off x="6118295" y="4088155"/>
          <a:ext cx="2867977" cy="246268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75000"/>
            <a:alpha val="50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свыше 7000 тысяч </a:t>
          </a:r>
          <a:r>
            <a:rPr lang="ru-RU" sz="1600" b="1" kern="1200" dirty="0" err="1"/>
            <a:t>благополучателей</a:t>
          </a:r>
          <a:r>
            <a:rPr lang="ru-RU" sz="1600" b="1" kern="1200" dirty="0"/>
            <a:t> в год</a:t>
          </a:r>
        </a:p>
      </dsp:txBody>
      <dsp:txXfrm>
        <a:off x="6562517" y="4469602"/>
        <a:ext cx="1979533" cy="1699794"/>
      </dsp:txXfrm>
    </dsp:sp>
    <dsp:sp modelId="{36AB1705-72E3-4484-82E5-686B146F98CF}">
      <dsp:nvSpPr>
        <dsp:cNvPr id="0" name=""/>
        <dsp:cNvSpPr/>
      </dsp:nvSpPr>
      <dsp:spPr>
        <a:xfrm>
          <a:off x="15339174" y="2785324"/>
          <a:ext cx="334546" cy="28860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49460D-F4BF-44F2-B3F3-B010A0C1D97D}">
      <dsp:nvSpPr>
        <dsp:cNvPr id="0" name=""/>
        <dsp:cNvSpPr/>
      </dsp:nvSpPr>
      <dsp:spPr>
        <a:xfrm>
          <a:off x="8546980" y="57146"/>
          <a:ext cx="2867977" cy="246268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63416B-5B49-493E-A41E-C36CFD9A97FF}">
      <dsp:nvSpPr>
        <dsp:cNvPr id="0" name=""/>
        <dsp:cNvSpPr/>
      </dsp:nvSpPr>
      <dsp:spPr>
        <a:xfrm>
          <a:off x="4348490" y="231742"/>
          <a:ext cx="334546" cy="28860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BC9C34-0D43-49C9-A457-69BEBA39A51E}">
      <dsp:nvSpPr>
        <dsp:cNvPr id="0" name=""/>
        <dsp:cNvSpPr/>
      </dsp:nvSpPr>
      <dsp:spPr>
        <a:xfrm>
          <a:off x="11046984" y="4009037"/>
          <a:ext cx="2867977" cy="246268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Активный участник во Всероссийской программе «Детский форсайт»</a:t>
          </a:r>
        </a:p>
      </dsp:txBody>
      <dsp:txXfrm>
        <a:off x="11491206" y="4390484"/>
        <a:ext cx="1979533" cy="1699794"/>
      </dsp:txXfrm>
    </dsp:sp>
    <dsp:sp modelId="{61A796F9-86CA-4CB9-B547-17A229C5B010}">
      <dsp:nvSpPr>
        <dsp:cNvPr id="0" name=""/>
        <dsp:cNvSpPr/>
      </dsp:nvSpPr>
      <dsp:spPr>
        <a:xfrm>
          <a:off x="6182665" y="5192578"/>
          <a:ext cx="334546" cy="28860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5CF47B-DC2B-4C1B-AC04-A7E8FCC82719}">
      <dsp:nvSpPr>
        <dsp:cNvPr id="0" name=""/>
        <dsp:cNvSpPr/>
      </dsp:nvSpPr>
      <dsp:spPr>
        <a:xfrm>
          <a:off x="15843930" y="4055948"/>
          <a:ext cx="2867977" cy="246268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4F6551-7679-44B6-AF4A-C93A694CE355}">
      <dsp:nvSpPr>
        <dsp:cNvPr id="0" name=""/>
        <dsp:cNvSpPr/>
      </dsp:nvSpPr>
      <dsp:spPr>
        <a:xfrm>
          <a:off x="5610895" y="4865911"/>
          <a:ext cx="334546" cy="28860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F4A8E5-AC17-4A50-9947-10E1666A003C}">
      <dsp:nvSpPr>
        <dsp:cNvPr id="0" name=""/>
        <dsp:cNvSpPr/>
      </dsp:nvSpPr>
      <dsp:spPr>
        <a:xfrm>
          <a:off x="3698857" y="124370"/>
          <a:ext cx="2867977" cy="246268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75000"/>
            <a:alpha val="82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Своя молодёжная телевизионная программа «Стоп! Мотор! Снято!», транслируемая на городском телеканале «ТВИН»</a:t>
          </a:r>
        </a:p>
      </dsp:txBody>
      <dsp:txXfrm>
        <a:off x="4143079" y="505817"/>
        <a:ext cx="1979533" cy="1699794"/>
      </dsp:txXfrm>
    </dsp:sp>
    <dsp:sp modelId="{F4EF7275-AB25-47F5-9D65-4949A7045EE1}">
      <dsp:nvSpPr>
        <dsp:cNvPr id="0" name=""/>
        <dsp:cNvSpPr/>
      </dsp:nvSpPr>
      <dsp:spPr>
        <a:xfrm>
          <a:off x="10556103" y="4852432"/>
          <a:ext cx="334546" cy="28860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90428-EF24-46CF-ACBE-74ED7D26BE88}">
      <dsp:nvSpPr>
        <dsp:cNvPr id="0" name=""/>
        <dsp:cNvSpPr/>
      </dsp:nvSpPr>
      <dsp:spPr>
        <a:xfrm>
          <a:off x="11019918" y="1395849"/>
          <a:ext cx="2867977" cy="246268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C65041-8B58-40ED-9252-90B1A5544B70}">
      <dsp:nvSpPr>
        <dsp:cNvPr id="0" name=""/>
        <dsp:cNvSpPr/>
      </dsp:nvSpPr>
      <dsp:spPr>
        <a:xfrm>
          <a:off x="11133382" y="5098461"/>
          <a:ext cx="334546" cy="28860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FDFB51-738C-4065-8DC4-D8A2F44E956F}">
      <dsp:nvSpPr>
        <dsp:cNvPr id="0" name=""/>
        <dsp:cNvSpPr/>
      </dsp:nvSpPr>
      <dsp:spPr>
        <a:xfrm>
          <a:off x="6114235" y="1398931"/>
          <a:ext cx="2867977" cy="246268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75000"/>
            <a:alpha val="74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Член координационного комитета Всероссийской акции «Весенняя неделя добра»</a:t>
          </a:r>
        </a:p>
      </dsp:txBody>
      <dsp:txXfrm>
        <a:off x="6558457" y="1780378"/>
        <a:ext cx="1979533" cy="1699794"/>
      </dsp:txXfrm>
    </dsp:sp>
    <dsp:sp modelId="{4A4220CC-5DD3-49FF-8DAA-7BB1F4D9FD0C}">
      <dsp:nvSpPr>
        <dsp:cNvPr id="0" name=""/>
        <dsp:cNvSpPr/>
      </dsp:nvSpPr>
      <dsp:spPr>
        <a:xfrm>
          <a:off x="8050363" y="1516100"/>
          <a:ext cx="334546" cy="28860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6E0E41-EF79-4348-BD37-8C031B607C84}">
      <dsp:nvSpPr>
        <dsp:cNvPr id="0" name=""/>
        <dsp:cNvSpPr/>
      </dsp:nvSpPr>
      <dsp:spPr>
        <a:xfrm>
          <a:off x="8546972" y="2671770"/>
          <a:ext cx="2867977" cy="246268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D48E26-4545-4E6B-8A4E-F140AA543210}">
      <dsp:nvSpPr>
        <dsp:cNvPr id="0" name=""/>
        <dsp:cNvSpPr/>
      </dsp:nvSpPr>
      <dsp:spPr>
        <a:xfrm>
          <a:off x="8662873" y="1091004"/>
          <a:ext cx="334546" cy="28860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7D3275-991E-44BE-B3DE-14652EC6E003}">
      <dsp:nvSpPr>
        <dsp:cNvPr id="0" name=""/>
        <dsp:cNvSpPr/>
      </dsp:nvSpPr>
      <dsp:spPr>
        <a:xfrm>
          <a:off x="15843139" y="1382816"/>
          <a:ext cx="2867977" cy="246268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75000"/>
            <a:alpha val="66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Ежегодные участники  Краевого Школьного парламента и штаб-квартиры КШП.</a:t>
          </a:r>
          <a:endParaRPr lang="ru-RU" sz="1600" b="1" kern="1200" dirty="0"/>
        </a:p>
      </dsp:txBody>
      <dsp:txXfrm>
        <a:off x="16287361" y="1764263"/>
        <a:ext cx="1979533" cy="1699794"/>
      </dsp:txXfrm>
    </dsp:sp>
    <dsp:sp modelId="{F62AD20B-C25D-480E-9372-2B3998C507C3}">
      <dsp:nvSpPr>
        <dsp:cNvPr id="0" name=""/>
        <dsp:cNvSpPr/>
      </dsp:nvSpPr>
      <dsp:spPr>
        <a:xfrm>
          <a:off x="14044875" y="2969109"/>
          <a:ext cx="334546" cy="28860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866DBF-A42E-443B-AF4D-213385CE08B4}">
      <dsp:nvSpPr>
        <dsp:cNvPr id="0" name=""/>
        <dsp:cNvSpPr/>
      </dsp:nvSpPr>
      <dsp:spPr>
        <a:xfrm>
          <a:off x="3723989" y="2761843"/>
          <a:ext cx="2867977" cy="246268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2AF6CF-8F8D-4AEF-9579-2569E9987712}">
      <dsp:nvSpPr>
        <dsp:cNvPr id="0" name=""/>
        <dsp:cNvSpPr/>
      </dsp:nvSpPr>
      <dsp:spPr>
        <a:xfrm>
          <a:off x="14076446" y="2792527"/>
          <a:ext cx="334546" cy="28860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07F20B-0B75-42CD-8E00-C9316FFB1355}">
      <dsp:nvSpPr>
        <dsp:cNvPr id="0" name=""/>
        <dsp:cNvSpPr/>
      </dsp:nvSpPr>
      <dsp:spPr>
        <a:xfrm>
          <a:off x="13434644" y="2736427"/>
          <a:ext cx="2867977" cy="246268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75000"/>
            <a:alpha val="58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0" kern="1200" dirty="0"/>
            <a:t>Участник недели градостроительства и урбанистики в рамках Всероссийского конкурса «Большая перемена»</a:t>
          </a:r>
          <a:endParaRPr lang="ru-RU" sz="1600" b="1" kern="1200" dirty="0"/>
        </a:p>
      </dsp:txBody>
      <dsp:txXfrm>
        <a:off x="13878866" y="3117874"/>
        <a:ext cx="1979533" cy="1699794"/>
      </dsp:txXfrm>
    </dsp:sp>
    <dsp:sp modelId="{FC0AE706-BBF2-4F9E-B802-1699C4866240}">
      <dsp:nvSpPr>
        <dsp:cNvPr id="0" name=""/>
        <dsp:cNvSpPr/>
      </dsp:nvSpPr>
      <dsp:spPr>
        <a:xfrm>
          <a:off x="15998568" y="1129855"/>
          <a:ext cx="334546" cy="28860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BA3DD4-7528-4F3D-9687-B32406B88D83}">
      <dsp:nvSpPr>
        <dsp:cNvPr id="0" name=""/>
        <dsp:cNvSpPr/>
      </dsp:nvSpPr>
      <dsp:spPr>
        <a:xfrm>
          <a:off x="13469179" y="79660"/>
          <a:ext cx="2867977" cy="246268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398458-CE1F-49C8-89BB-3C06BBE6BC34}">
      <dsp:nvSpPr>
        <dsp:cNvPr id="0" name=""/>
        <dsp:cNvSpPr/>
      </dsp:nvSpPr>
      <dsp:spPr>
        <a:xfrm>
          <a:off x="16470922" y="1454936"/>
          <a:ext cx="334546" cy="28860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CC6C5C-0FA8-4BFE-B554-CF86F1F66D86}">
      <dsp:nvSpPr>
        <dsp:cNvPr id="0" name=""/>
        <dsp:cNvSpPr/>
      </dsp:nvSpPr>
      <dsp:spPr>
        <a:xfrm>
          <a:off x="6118295" y="4088155"/>
          <a:ext cx="2867977" cy="246268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75000"/>
            <a:alpha val="50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Городской семейный конкурс «Парад снеговиков», тиражируемый в городах Росатома</a:t>
          </a:r>
        </a:p>
      </dsp:txBody>
      <dsp:txXfrm>
        <a:off x="6562517" y="4469602"/>
        <a:ext cx="1979533" cy="1699794"/>
      </dsp:txXfrm>
    </dsp:sp>
    <dsp:sp modelId="{36AB1705-72E3-4484-82E5-686B146F98CF}">
      <dsp:nvSpPr>
        <dsp:cNvPr id="0" name=""/>
        <dsp:cNvSpPr/>
      </dsp:nvSpPr>
      <dsp:spPr>
        <a:xfrm>
          <a:off x="15339174" y="2785324"/>
          <a:ext cx="334546" cy="28860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49460D-F4BF-44F2-B3F3-B010A0C1D97D}">
      <dsp:nvSpPr>
        <dsp:cNvPr id="0" name=""/>
        <dsp:cNvSpPr/>
      </dsp:nvSpPr>
      <dsp:spPr>
        <a:xfrm>
          <a:off x="8546980" y="57146"/>
          <a:ext cx="2867977" cy="246268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63416B-5B49-493E-A41E-C36CFD9A97FF}">
      <dsp:nvSpPr>
        <dsp:cNvPr id="0" name=""/>
        <dsp:cNvSpPr/>
      </dsp:nvSpPr>
      <dsp:spPr>
        <a:xfrm>
          <a:off x="4348490" y="231742"/>
          <a:ext cx="334546" cy="28860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vk.com/zel_sms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131114"/>
            <a:ext cx="3096038" cy="217442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279760" y="239830"/>
            <a:ext cx="1728479" cy="172847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376666" y="131114"/>
            <a:ext cx="3882634" cy="1912197"/>
          </a:xfrm>
          <a:prstGeom prst="rect">
            <a:avLst/>
          </a:prstGeom>
        </p:spPr>
      </p:pic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8731712D-0CBD-484F-96B1-617D6B1297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740345"/>
              </p:ext>
            </p:extLst>
          </p:nvPr>
        </p:nvGraphicFramePr>
        <p:xfrm>
          <a:off x="0" y="3314700"/>
          <a:ext cx="18288000" cy="43686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88000">
                  <a:extLst>
                    <a:ext uri="{9D8B030D-6E8A-4147-A177-3AD203B41FA5}">
                      <a16:colId xmlns:a16="http://schemas.microsoft.com/office/drawing/2014/main" val="2197609341"/>
                    </a:ext>
                  </a:extLst>
                </a:gridCol>
              </a:tblGrid>
              <a:tr h="43686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7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Городское молодежное общественное объединение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7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«Союз молодёжных сил» </a:t>
                      </a:r>
                      <a:endParaRPr lang="ru-RU" sz="7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765144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58D963A-D03B-493B-A72A-3165A6ADCD31}"/>
              </a:ext>
            </a:extLst>
          </p:cNvPr>
          <p:cNvSpPr txBox="1"/>
          <p:nvPr/>
        </p:nvSpPr>
        <p:spPr>
          <a:xfrm>
            <a:off x="8382000" y="37646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913C43-1CBD-47AB-B321-5742B30B2D30}"/>
              </a:ext>
            </a:extLst>
          </p:cNvPr>
          <p:cNvSpPr txBox="1"/>
          <p:nvPr/>
        </p:nvSpPr>
        <p:spPr>
          <a:xfrm>
            <a:off x="0" y="9029700"/>
            <a:ext cx="1828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/>
              <a:t>ЗАТО город Зеленогорск, Красноярский край</a:t>
            </a:r>
          </a:p>
          <a:p>
            <a:pPr algn="ctr"/>
            <a:r>
              <a:rPr lang="ru-RU" sz="4000" dirty="0"/>
              <a:t>2021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7">
            <a:extLst>
              <a:ext uri="{FF2B5EF4-FFF2-40B4-BE49-F238E27FC236}">
                <a16:creationId xmlns:a16="http://schemas.microsoft.com/office/drawing/2014/main" id="{8AAD8DF2-5BDA-41B5-9585-BC6E0B5B7BC8}"/>
              </a:ext>
            </a:extLst>
          </p:cNvPr>
          <p:cNvSpPr txBox="1"/>
          <p:nvPr/>
        </p:nvSpPr>
        <p:spPr>
          <a:xfrm>
            <a:off x="0" y="-200025"/>
            <a:ext cx="18288000" cy="1328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114"/>
              </a:lnSpc>
              <a:spcBef>
                <a:spcPct val="0"/>
              </a:spcBef>
            </a:pPr>
            <a:r>
              <a:rPr lang="ru-RU" sz="7800" b="1" dirty="0">
                <a:solidFill>
                  <a:srgbClr val="000000"/>
                </a:solidFill>
                <a:latin typeface="+mj-lt"/>
              </a:rPr>
              <a:t>Краткая информация практики:</a:t>
            </a:r>
            <a:endParaRPr lang="en-US" sz="78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5931B1-139C-4E9B-96F4-8929EA7432D4}"/>
              </a:ext>
            </a:extLst>
          </p:cNvPr>
          <p:cNvSpPr txBox="1"/>
          <p:nvPr/>
        </p:nvSpPr>
        <p:spPr>
          <a:xfrm>
            <a:off x="270164" y="1137632"/>
            <a:ext cx="1763683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0" i="0" dirty="0">
                <a:solidFill>
                  <a:srgbClr val="000000"/>
                </a:solidFill>
                <a:effectLst/>
              </a:rPr>
              <a:t>Практика основана на технологиях социального проектирования и </a:t>
            </a:r>
            <a:r>
              <a:rPr lang="ru-RU" sz="2800" b="0" i="0" dirty="0" err="1">
                <a:solidFill>
                  <a:srgbClr val="000000"/>
                </a:solidFill>
                <a:effectLst/>
              </a:rPr>
              <a:t>волонтерства</a:t>
            </a:r>
            <a:r>
              <a:rPr lang="ru-RU" sz="2800" b="0" i="0" dirty="0">
                <a:solidFill>
                  <a:srgbClr val="000000"/>
                </a:solidFill>
                <a:effectLst/>
              </a:rPr>
              <a:t>, предусматривает работу в составе детско-взрослых команд, взаимодействие с партнерами, общественными организациями, администрацией города и СМИ.</a:t>
            </a:r>
            <a:endParaRPr lang="ru-RU" sz="2800" dirty="0">
              <a:solidFill>
                <a:srgbClr val="000000"/>
              </a:solidFill>
            </a:endParaRPr>
          </a:p>
          <a:p>
            <a:r>
              <a:rPr lang="ru-RU" sz="2800" b="0" i="0" dirty="0">
                <a:solidFill>
                  <a:srgbClr val="000000"/>
                </a:solidFill>
                <a:effectLst/>
              </a:rPr>
              <a:t>Для участников объединения проводятся обучение, консультации, мастер-классы и тренинги на </a:t>
            </a:r>
            <a:r>
              <a:rPr lang="ru-RU" sz="2800" b="0" i="0" dirty="0" err="1">
                <a:solidFill>
                  <a:srgbClr val="000000"/>
                </a:solidFill>
                <a:effectLst/>
              </a:rPr>
              <a:t>командообразование</a:t>
            </a:r>
            <a:r>
              <a:rPr lang="ru-RU" sz="2800" b="0" i="0" dirty="0">
                <a:solidFill>
                  <a:srgbClr val="000000"/>
                </a:solidFill>
                <a:effectLst/>
              </a:rPr>
              <a:t>. После чего они разрабатывают, курируют, реализуют и проводят городские и региональные акции, мероприятия, конкурсы, события и проекты. Волонтёр может находиться в позиции исполнителя, участника, эксперта, организатора, руководителя, куратора, лидера команды. </a:t>
            </a:r>
            <a:endParaRPr lang="ru-RU" sz="2800" dirty="0">
              <a:solidFill>
                <a:srgbClr val="000000"/>
              </a:solidFill>
            </a:endParaRPr>
          </a:p>
          <a:p>
            <a:r>
              <a:rPr lang="ru-RU" sz="2800" b="0" i="0" dirty="0">
                <a:solidFill>
                  <a:srgbClr val="000000"/>
                </a:solidFill>
                <a:effectLst/>
              </a:rPr>
              <a:t>Основные принципы: выбор направлений деятельности, эффективная работы в команде, свобода и ответственность. </a:t>
            </a:r>
            <a:endParaRPr lang="ru-RU" sz="2800" dirty="0">
              <a:solidFill>
                <a:srgbClr val="000000"/>
              </a:solidFill>
            </a:endParaRPr>
          </a:p>
          <a:p>
            <a:r>
              <a:rPr lang="ru-RU" sz="2800" b="0" i="0" dirty="0">
                <a:solidFill>
                  <a:srgbClr val="000000"/>
                </a:solidFill>
                <a:effectLst/>
              </a:rPr>
              <a:t>Основные правила: «Вместе мы решим любые задачи» и «Подумай, как сделать лучше, чем сейчас». </a:t>
            </a:r>
            <a:endParaRPr lang="ru-RU" sz="2800" dirty="0">
              <a:solidFill>
                <a:srgbClr val="000000"/>
              </a:solidFill>
            </a:endParaRPr>
          </a:p>
          <a:p>
            <a:r>
              <a:rPr lang="ru-RU" sz="2800" b="0" i="0" dirty="0">
                <a:solidFill>
                  <a:srgbClr val="000000"/>
                </a:solidFill>
                <a:effectLst/>
              </a:rPr>
              <a:t>Деятельность объединения отражена в группе ВКонтакте: </a:t>
            </a:r>
            <a:r>
              <a:rPr lang="ru-RU" sz="2800" b="0" i="0" u="none" strike="noStrike" dirty="0">
                <a:effectLst/>
                <a:hlinkClick r:id="rId2"/>
              </a:rPr>
              <a:t>vk.com/</a:t>
            </a:r>
            <a:r>
              <a:rPr lang="ru-RU" sz="2800" b="0" i="0" u="none" strike="noStrike" dirty="0" err="1">
                <a:effectLst/>
                <a:hlinkClick r:id="rId2"/>
              </a:rPr>
              <a:t>zel_sms</a:t>
            </a:r>
            <a:r>
              <a:rPr lang="ru-RU" sz="2800" b="0" i="0" dirty="0">
                <a:solidFill>
                  <a:srgbClr val="000000"/>
                </a:solidFill>
                <a:effectLst/>
              </a:rPr>
              <a:t>.</a:t>
            </a:r>
            <a:endParaRPr lang="ru-RU" sz="28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CFB0D9A-8D5C-4D26-9FA9-00DAAB4ACE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17"/>
          <a:stretch/>
        </p:blipFill>
        <p:spPr>
          <a:xfrm>
            <a:off x="-29002" y="6057900"/>
            <a:ext cx="18326101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05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1082657" y="5600700"/>
            <a:ext cx="16832169" cy="875703"/>
            <a:chOff x="0" y="0"/>
            <a:chExt cx="22442893" cy="1167604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22442893" cy="1167604"/>
              <a:chOff x="0" y="0"/>
              <a:chExt cx="36787496" cy="191389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6787497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36787497" h="1913890">
                    <a:moveTo>
                      <a:pt x="36663037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6663037" y="0"/>
                    </a:lnTo>
                    <a:cubicBezTo>
                      <a:pt x="36731615" y="0"/>
                      <a:pt x="36787497" y="55880"/>
                      <a:pt x="36787497" y="124460"/>
                    </a:cubicBezTo>
                    <a:lnTo>
                      <a:pt x="36787497" y="1789430"/>
                    </a:lnTo>
                    <a:cubicBezTo>
                      <a:pt x="36787497" y="1858010"/>
                      <a:pt x="36731615" y="1913890"/>
                      <a:pt x="36663037" y="1913890"/>
                    </a:cubicBezTo>
                    <a:close/>
                  </a:path>
                </a:pathLst>
              </a:custGeom>
              <a:solidFill>
                <a:srgbClr val="E8E8E8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577755" y="207676"/>
              <a:ext cx="21651502" cy="84946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 algn="just">
                <a:lnSpc>
                  <a:spcPct val="115000"/>
                </a:lnSpc>
                <a:spcAft>
                  <a:spcPts val="600"/>
                </a:spcAft>
              </a:pPr>
              <a:r>
                <a:rPr lang="ru-RU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Оформление представления у подростков и молодежи о добровольческой и волонтерской деятельности как значимых сферах системы образования и городской молодежной социальной политики. 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82657" y="4381500"/>
            <a:ext cx="16832169" cy="875703"/>
            <a:chOff x="0" y="0"/>
            <a:chExt cx="22442893" cy="1167604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22442893" cy="1167604"/>
              <a:chOff x="0" y="0"/>
              <a:chExt cx="36787496" cy="191389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6787497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36787497" h="1913890">
                    <a:moveTo>
                      <a:pt x="36663037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6663037" y="0"/>
                    </a:lnTo>
                    <a:cubicBezTo>
                      <a:pt x="36731615" y="0"/>
                      <a:pt x="36787497" y="55880"/>
                      <a:pt x="36787497" y="124460"/>
                    </a:cubicBezTo>
                    <a:lnTo>
                      <a:pt x="36787497" y="1789430"/>
                    </a:lnTo>
                    <a:cubicBezTo>
                      <a:pt x="36787497" y="1858010"/>
                      <a:pt x="36731615" y="1913890"/>
                      <a:pt x="36663037" y="1913890"/>
                    </a:cubicBezTo>
                    <a:close/>
                  </a:path>
                </a:pathLst>
              </a:custGeom>
              <a:solidFill>
                <a:srgbClr val="E8E8E8"/>
              </a:solidFill>
            </p:spPr>
          </p:sp>
        </p:grpSp>
        <p:sp>
          <p:nvSpPr>
            <p:cNvPr id="13" name="TextBox 13"/>
            <p:cNvSpPr txBox="1"/>
            <p:nvPr/>
          </p:nvSpPr>
          <p:spPr>
            <a:xfrm>
              <a:off x="690057" y="414999"/>
              <a:ext cx="20693138" cy="3978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just">
                <a:lnSpc>
                  <a:spcPct val="115000"/>
                </a:lnSpc>
                <a:spcAft>
                  <a:spcPts val="600"/>
                </a:spcAft>
              </a:pPr>
              <a:r>
                <a:rPr lang="ru-RU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Повышение</a:t>
              </a:r>
              <a:r>
                <a:rPr lang="ru-RU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признания молодежного добровольчества в городской среде.</a:t>
              </a:r>
              <a:endPara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82657" y="6858597"/>
            <a:ext cx="16832169" cy="875703"/>
            <a:chOff x="0" y="0"/>
            <a:chExt cx="22442893" cy="1167604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22442893" cy="1167604"/>
              <a:chOff x="0" y="0"/>
              <a:chExt cx="36787496" cy="191389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36787497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36787497" h="1913890">
                    <a:moveTo>
                      <a:pt x="36663037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6663037" y="0"/>
                    </a:lnTo>
                    <a:cubicBezTo>
                      <a:pt x="36731615" y="0"/>
                      <a:pt x="36787497" y="55880"/>
                      <a:pt x="36787497" y="124460"/>
                    </a:cubicBezTo>
                    <a:lnTo>
                      <a:pt x="36787497" y="1789430"/>
                    </a:lnTo>
                    <a:cubicBezTo>
                      <a:pt x="36787497" y="1858010"/>
                      <a:pt x="36731615" y="1913890"/>
                      <a:pt x="36663037" y="1913890"/>
                    </a:cubicBezTo>
                    <a:close/>
                  </a:path>
                </a:pathLst>
              </a:custGeom>
              <a:solidFill>
                <a:srgbClr val="E8E8E8"/>
              </a:solidFill>
            </p:spPr>
          </p:sp>
        </p:grpSp>
        <p:sp>
          <p:nvSpPr>
            <p:cNvPr id="17" name="TextBox 17"/>
            <p:cNvSpPr txBox="1"/>
            <p:nvPr/>
          </p:nvSpPr>
          <p:spPr>
            <a:xfrm>
              <a:off x="577755" y="196664"/>
              <a:ext cx="21681521" cy="82253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 algn="just">
                <a:lnSpc>
                  <a:spcPct val="115000"/>
                </a:lnSpc>
                <a:spcAft>
                  <a:spcPts val="600"/>
                </a:spcAft>
              </a:pPr>
              <a:r>
                <a:rPr lang="ru-RU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Обучение школьников и студенческой молодежи командным способам организации деятельности, в том числе взаимодействию с различными структурами местного сообщества.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510887" y="5600700"/>
            <a:ext cx="875703" cy="875703"/>
            <a:chOff x="0" y="0"/>
            <a:chExt cx="1913890" cy="191389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2" name="Freeform 22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23" name="TextBox 23"/>
          <p:cNvSpPr txBox="1"/>
          <p:nvPr/>
        </p:nvSpPr>
        <p:spPr>
          <a:xfrm>
            <a:off x="736843" y="5844563"/>
            <a:ext cx="433316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0"/>
              </a:lnSpc>
            </a:pPr>
            <a:r>
              <a:rPr lang="ru-RU" sz="3600" dirty="0">
                <a:solidFill>
                  <a:srgbClr val="FFFFFF"/>
                </a:solidFill>
                <a:latin typeface="DM Sans Bold"/>
              </a:rPr>
              <a:t>4</a:t>
            </a:r>
            <a:endParaRPr lang="en-US" sz="3600" dirty="0">
              <a:solidFill>
                <a:srgbClr val="FFFFFF"/>
              </a:solidFill>
              <a:latin typeface="DM Sans Bold"/>
            </a:endParaRPr>
          </a:p>
        </p:txBody>
      </p:sp>
      <p:grpSp>
        <p:nvGrpSpPr>
          <p:cNvPr id="24" name="Group 24"/>
          <p:cNvGrpSpPr/>
          <p:nvPr/>
        </p:nvGrpSpPr>
        <p:grpSpPr>
          <a:xfrm>
            <a:off x="510887" y="4381500"/>
            <a:ext cx="875703" cy="875703"/>
            <a:chOff x="0" y="0"/>
            <a:chExt cx="1913890" cy="191389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5" name="Freeform 2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26" name="TextBox 26"/>
          <p:cNvSpPr txBox="1"/>
          <p:nvPr/>
        </p:nvSpPr>
        <p:spPr>
          <a:xfrm>
            <a:off x="736843" y="4603027"/>
            <a:ext cx="433316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0"/>
              </a:lnSpc>
            </a:pPr>
            <a:r>
              <a:rPr lang="ru-RU" sz="3600" dirty="0">
                <a:solidFill>
                  <a:srgbClr val="FFFFFF"/>
                </a:solidFill>
                <a:latin typeface="DM Sans Bold"/>
              </a:rPr>
              <a:t>3</a:t>
            </a:r>
            <a:endParaRPr lang="en-US" sz="3600" dirty="0">
              <a:solidFill>
                <a:srgbClr val="FFFFFF"/>
              </a:solidFill>
              <a:latin typeface="DM Sans Bold"/>
            </a:endParaRPr>
          </a:p>
        </p:txBody>
      </p:sp>
      <p:grpSp>
        <p:nvGrpSpPr>
          <p:cNvPr id="27" name="Group 27"/>
          <p:cNvGrpSpPr/>
          <p:nvPr/>
        </p:nvGrpSpPr>
        <p:grpSpPr>
          <a:xfrm>
            <a:off x="510887" y="6858597"/>
            <a:ext cx="875703" cy="875703"/>
            <a:chOff x="0" y="0"/>
            <a:chExt cx="1913890" cy="191389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8" name="Freeform 2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29" name="TextBox 29"/>
          <p:cNvSpPr txBox="1"/>
          <p:nvPr/>
        </p:nvSpPr>
        <p:spPr>
          <a:xfrm>
            <a:off x="727318" y="7094201"/>
            <a:ext cx="433316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0"/>
              </a:lnSpc>
            </a:pPr>
            <a:r>
              <a:rPr lang="ru-RU" sz="3600" dirty="0">
                <a:solidFill>
                  <a:srgbClr val="FFFFFF"/>
                </a:solidFill>
                <a:latin typeface="DM Sans Bold"/>
              </a:rPr>
              <a:t>5</a:t>
            </a:r>
            <a:endParaRPr lang="en-US" sz="3600" dirty="0">
              <a:solidFill>
                <a:srgbClr val="FFFFFF"/>
              </a:solidFill>
              <a:latin typeface="DM Sans Bold"/>
            </a:endParaRPr>
          </a:p>
        </p:txBody>
      </p:sp>
      <p:grpSp>
        <p:nvGrpSpPr>
          <p:cNvPr id="30" name="Group 30"/>
          <p:cNvGrpSpPr/>
          <p:nvPr/>
        </p:nvGrpSpPr>
        <p:grpSpPr>
          <a:xfrm>
            <a:off x="449618" y="215977"/>
            <a:ext cx="3436582" cy="1650923"/>
            <a:chOff x="-64480" y="-218565"/>
            <a:chExt cx="4730288" cy="2669675"/>
          </a:xfrm>
          <a:solidFill>
            <a:schemeClr val="accent1">
              <a:lumMod val="60000"/>
              <a:lumOff val="40000"/>
            </a:schemeClr>
          </a:solidFill>
        </p:grpSpPr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039" b="1039"/>
            <a:stretch>
              <a:fillRect/>
            </a:stretch>
          </p:blipFill>
          <p:spPr>
            <a:xfrm>
              <a:off x="-64480" y="-218565"/>
              <a:ext cx="4730288" cy="2669675"/>
            </a:xfrm>
            <a:prstGeom prst="rect">
              <a:avLst/>
            </a:prstGeom>
          </p:spPr>
        </p:pic>
        <p:sp>
          <p:nvSpPr>
            <p:cNvPr id="32" name="TextBox 32"/>
            <p:cNvSpPr txBox="1"/>
            <p:nvPr/>
          </p:nvSpPr>
          <p:spPr>
            <a:xfrm>
              <a:off x="169943" y="137081"/>
              <a:ext cx="4226412" cy="152659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200"/>
                </a:lnSpc>
              </a:pPr>
              <a:r>
                <a:rPr lang="ru-RU" sz="7200" dirty="0">
                  <a:solidFill>
                    <a:srgbClr val="FFFFFF"/>
                  </a:solidFill>
                  <a:latin typeface="+mj-lt"/>
                </a:rPr>
                <a:t>Цель</a:t>
              </a:r>
              <a:endParaRPr lang="en-US" sz="7200" dirty="0">
                <a:solidFill>
                  <a:srgbClr val="FFFFFF"/>
                </a:solidFill>
                <a:latin typeface="+mj-lt"/>
              </a:endParaRPr>
            </a:p>
          </p:txBody>
        </p:sp>
      </p:grpSp>
      <p:grpSp>
        <p:nvGrpSpPr>
          <p:cNvPr id="33" name="Group 2">
            <a:extLst>
              <a:ext uri="{FF2B5EF4-FFF2-40B4-BE49-F238E27FC236}">
                <a16:creationId xmlns:a16="http://schemas.microsoft.com/office/drawing/2014/main" id="{92F1AED5-386C-4F2B-8E23-23033D9F1A3D}"/>
              </a:ext>
            </a:extLst>
          </p:cNvPr>
          <p:cNvGrpSpPr/>
          <p:nvPr/>
        </p:nvGrpSpPr>
        <p:grpSpPr>
          <a:xfrm>
            <a:off x="4038600" y="332035"/>
            <a:ext cx="13716000" cy="925265"/>
            <a:chOff x="0" y="0"/>
            <a:chExt cx="22442893" cy="1167604"/>
          </a:xfrm>
        </p:grpSpPr>
        <p:grpSp>
          <p:nvGrpSpPr>
            <p:cNvPr id="34" name="Group 3">
              <a:extLst>
                <a:ext uri="{FF2B5EF4-FFF2-40B4-BE49-F238E27FC236}">
                  <a16:creationId xmlns:a16="http://schemas.microsoft.com/office/drawing/2014/main" id="{27F7AB6F-1B92-492F-921F-106B6FDB1C3A}"/>
                </a:ext>
              </a:extLst>
            </p:cNvPr>
            <p:cNvGrpSpPr/>
            <p:nvPr/>
          </p:nvGrpSpPr>
          <p:grpSpPr>
            <a:xfrm>
              <a:off x="0" y="0"/>
              <a:ext cx="22442893" cy="1167604"/>
              <a:chOff x="0" y="0"/>
              <a:chExt cx="36787496" cy="1913890"/>
            </a:xfrm>
          </p:grpSpPr>
          <p:sp>
            <p:nvSpPr>
              <p:cNvPr id="36" name="Freeform 4">
                <a:extLst>
                  <a:ext uri="{FF2B5EF4-FFF2-40B4-BE49-F238E27FC236}">
                    <a16:creationId xmlns:a16="http://schemas.microsoft.com/office/drawing/2014/main" id="{16E4870E-AA28-4529-B793-D815AC3E2C3A}"/>
                  </a:ext>
                </a:extLst>
              </p:cNvPr>
              <p:cNvSpPr/>
              <p:nvPr/>
            </p:nvSpPr>
            <p:spPr>
              <a:xfrm>
                <a:off x="0" y="0"/>
                <a:ext cx="36787497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36787497" h="1913890">
                    <a:moveTo>
                      <a:pt x="36663037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6663037" y="0"/>
                    </a:lnTo>
                    <a:cubicBezTo>
                      <a:pt x="36731615" y="0"/>
                      <a:pt x="36787497" y="55880"/>
                      <a:pt x="36787497" y="124460"/>
                    </a:cubicBezTo>
                    <a:lnTo>
                      <a:pt x="36787497" y="1789430"/>
                    </a:lnTo>
                    <a:cubicBezTo>
                      <a:pt x="36787497" y="1858010"/>
                      <a:pt x="36731615" y="1913890"/>
                      <a:pt x="36663037" y="1913890"/>
                    </a:cubicBezTo>
                    <a:close/>
                  </a:path>
                </a:pathLst>
              </a:custGeom>
              <a:solidFill>
                <a:srgbClr val="E8E8E8"/>
              </a:solidFill>
            </p:spPr>
          </p:sp>
        </p:grpSp>
        <p:sp>
          <p:nvSpPr>
            <p:cNvPr id="35" name="TextBox 5">
              <a:extLst>
                <a:ext uri="{FF2B5EF4-FFF2-40B4-BE49-F238E27FC236}">
                  <a16:creationId xmlns:a16="http://schemas.microsoft.com/office/drawing/2014/main" id="{534EF562-9050-4FD0-A570-C6B0E5EA97C0}"/>
                </a:ext>
              </a:extLst>
            </p:cNvPr>
            <p:cNvSpPr txBox="1"/>
            <p:nvPr/>
          </p:nvSpPr>
          <p:spPr>
            <a:xfrm>
              <a:off x="872779" y="158843"/>
              <a:ext cx="21196066" cy="6990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spcBef>
                  <a:spcPct val="0"/>
                </a:spcBef>
              </a:pPr>
              <a:r>
                <a:rPr lang="ru-RU" dirty="0">
                  <a:effectLst/>
                  <a:ea typeface="Calibri" panose="020F0502020204030204" pitchFamily="34" charset="0"/>
                </a:rPr>
                <a:t>Создание и поддержка механизмов вовлечения школьников и студенческой молодежи в добровольческую (волонтерскую) деятельность через развитие городского молодежного общественного объединения «Союз молодежных сил». </a:t>
              </a:r>
              <a:endParaRPr lang="en-US" u="none" dirty="0">
                <a:solidFill>
                  <a:srgbClr val="000000"/>
                </a:solidFill>
              </a:endParaRPr>
            </a:p>
          </p:txBody>
        </p:sp>
      </p:grpSp>
      <p:pic>
        <p:nvPicPr>
          <p:cNvPr id="40" name="Picture 31">
            <a:extLst>
              <a:ext uri="{FF2B5EF4-FFF2-40B4-BE49-F238E27FC236}">
                <a16:creationId xmlns:a16="http://schemas.microsoft.com/office/drawing/2014/main" id="{797E5529-FF62-473E-A40E-8DDDE1A225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039" b="1039"/>
          <a:stretch>
            <a:fillRect/>
          </a:stretch>
        </p:blipFill>
        <p:spPr>
          <a:xfrm>
            <a:off x="380999" y="2175601"/>
            <a:ext cx="3436582" cy="1823705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2673260C-F2D6-4ED5-9EFD-1C885343535F}"/>
              </a:ext>
            </a:extLst>
          </p:cNvPr>
          <p:cNvSpPr txBox="1"/>
          <p:nvPr/>
        </p:nvSpPr>
        <p:spPr>
          <a:xfrm>
            <a:off x="449618" y="2425212"/>
            <a:ext cx="3436582" cy="1041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Задачи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: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/>
              <a:ea typeface="+mn-ea"/>
              <a:cs typeface="+mn-cs"/>
            </a:endParaRPr>
          </a:p>
        </p:txBody>
      </p:sp>
      <p:grpSp>
        <p:nvGrpSpPr>
          <p:cNvPr id="42" name="Group 2">
            <a:extLst>
              <a:ext uri="{FF2B5EF4-FFF2-40B4-BE49-F238E27FC236}">
                <a16:creationId xmlns:a16="http://schemas.microsoft.com/office/drawing/2014/main" id="{75DC346B-FF14-4B3B-8585-4428941B7F98}"/>
              </a:ext>
            </a:extLst>
          </p:cNvPr>
          <p:cNvGrpSpPr/>
          <p:nvPr/>
        </p:nvGrpSpPr>
        <p:grpSpPr>
          <a:xfrm>
            <a:off x="4587857" y="2074451"/>
            <a:ext cx="13242943" cy="896752"/>
            <a:chOff x="0" y="-28065"/>
            <a:chExt cx="22442893" cy="1195669"/>
          </a:xfrm>
        </p:grpSpPr>
        <p:grpSp>
          <p:nvGrpSpPr>
            <p:cNvPr id="43" name="Group 3">
              <a:extLst>
                <a:ext uri="{FF2B5EF4-FFF2-40B4-BE49-F238E27FC236}">
                  <a16:creationId xmlns:a16="http://schemas.microsoft.com/office/drawing/2014/main" id="{B3E5FD74-D59A-4131-82F4-B79C098725BE}"/>
                </a:ext>
              </a:extLst>
            </p:cNvPr>
            <p:cNvGrpSpPr/>
            <p:nvPr/>
          </p:nvGrpSpPr>
          <p:grpSpPr>
            <a:xfrm>
              <a:off x="0" y="0"/>
              <a:ext cx="22442893" cy="1167604"/>
              <a:chOff x="0" y="0"/>
              <a:chExt cx="36787496" cy="1913890"/>
            </a:xfrm>
          </p:grpSpPr>
          <p:sp>
            <p:nvSpPr>
              <p:cNvPr id="45" name="Freeform 4">
                <a:extLst>
                  <a:ext uri="{FF2B5EF4-FFF2-40B4-BE49-F238E27FC236}">
                    <a16:creationId xmlns:a16="http://schemas.microsoft.com/office/drawing/2014/main" id="{A72E0198-A191-4747-9CA6-8356928ECCCD}"/>
                  </a:ext>
                </a:extLst>
              </p:cNvPr>
              <p:cNvSpPr/>
              <p:nvPr/>
            </p:nvSpPr>
            <p:spPr>
              <a:xfrm>
                <a:off x="0" y="0"/>
                <a:ext cx="36787497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36787497" h="1913890">
                    <a:moveTo>
                      <a:pt x="36663037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6663037" y="0"/>
                    </a:lnTo>
                    <a:cubicBezTo>
                      <a:pt x="36731615" y="0"/>
                      <a:pt x="36787497" y="55880"/>
                      <a:pt x="36787497" y="124460"/>
                    </a:cubicBezTo>
                    <a:lnTo>
                      <a:pt x="36787497" y="1789430"/>
                    </a:lnTo>
                    <a:cubicBezTo>
                      <a:pt x="36787497" y="1858010"/>
                      <a:pt x="36731615" y="1913890"/>
                      <a:pt x="36663037" y="1913890"/>
                    </a:cubicBezTo>
                    <a:close/>
                  </a:path>
                </a:pathLst>
              </a:custGeom>
              <a:solidFill>
                <a:srgbClr val="E8E8E8"/>
              </a:solidFill>
            </p:spPr>
          </p:sp>
        </p:grpSp>
        <p:sp>
          <p:nvSpPr>
            <p:cNvPr id="44" name="TextBox 5">
              <a:extLst>
                <a:ext uri="{FF2B5EF4-FFF2-40B4-BE49-F238E27FC236}">
                  <a16:creationId xmlns:a16="http://schemas.microsoft.com/office/drawing/2014/main" id="{D0699141-C7D3-4195-9BD3-693E60326CB2}"/>
                </a:ext>
              </a:extLst>
            </p:cNvPr>
            <p:cNvSpPr txBox="1"/>
            <p:nvPr/>
          </p:nvSpPr>
          <p:spPr>
            <a:xfrm>
              <a:off x="405894" y="-28065"/>
              <a:ext cx="21907861" cy="11086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 algn="just">
                <a:lnSpc>
                  <a:spcPct val="115000"/>
                </a:lnSpc>
                <a:spcAft>
                  <a:spcPts val="600"/>
                </a:spcAft>
              </a:pPr>
              <a:r>
                <a:rPr lang="ru-RU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Развитие инфраструктуры методической, информационной, консультационной, образовательной и ресурсной поддержки </a:t>
              </a:r>
              <a:r>
                <a:rPr lang="ru-RU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добровольческой</a:t>
              </a:r>
              <a:r>
                <a:rPr lang="ru-RU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(волонтерской) деятельности в молодежной среде на базе постоянно действующей городской штаб-квартиры «Волонтерский стартап» как пространства подготовки и вовлечения молодежи в общественные практики.</a:t>
              </a:r>
              <a:endPara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6" name="Group 18">
            <a:extLst>
              <a:ext uri="{FF2B5EF4-FFF2-40B4-BE49-F238E27FC236}">
                <a16:creationId xmlns:a16="http://schemas.microsoft.com/office/drawing/2014/main" id="{88BFF181-FD18-42DA-8DC3-B8F49C58046B}"/>
              </a:ext>
            </a:extLst>
          </p:cNvPr>
          <p:cNvGrpSpPr/>
          <p:nvPr/>
        </p:nvGrpSpPr>
        <p:grpSpPr>
          <a:xfrm>
            <a:off x="4016088" y="2095500"/>
            <a:ext cx="688971" cy="875703"/>
            <a:chOff x="0" y="0"/>
            <a:chExt cx="1913890" cy="191389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47" name="Freeform 19">
              <a:extLst>
                <a:ext uri="{FF2B5EF4-FFF2-40B4-BE49-F238E27FC236}">
                  <a16:creationId xmlns:a16="http://schemas.microsoft.com/office/drawing/2014/main" id="{50E765CF-14AD-40E8-9265-C93A17569129}"/>
                </a:ext>
              </a:extLst>
            </p:cNvPr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48" name="TextBox 20">
            <a:extLst>
              <a:ext uri="{FF2B5EF4-FFF2-40B4-BE49-F238E27FC236}">
                <a16:creationId xmlns:a16="http://schemas.microsoft.com/office/drawing/2014/main" id="{CB7D8799-98FE-46A2-A6A6-129E7698ADF1}"/>
              </a:ext>
            </a:extLst>
          </p:cNvPr>
          <p:cNvSpPr txBox="1"/>
          <p:nvPr/>
        </p:nvSpPr>
        <p:spPr>
          <a:xfrm>
            <a:off x="4251568" y="2302739"/>
            <a:ext cx="340917" cy="5166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60"/>
              </a:lnSpc>
            </a:pPr>
            <a:r>
              <a:rPr lang="en-US" sz="3600" dirty="0">
                <a:solidFill>
                  <a:srgbClr val="FFFFFF"/>
                </a:solidFill>
                <a:latin typeface="DM Sans Bold"/>
              </a:rPr>
              <a:t>1</a:t>
            </a:r>
          </a:p>
        </p:txBody>
      </p:sp>
      <p:grpSp>
        <p:nvGrpSpPr>
          <p:cNvPr id="51" name="Group 2">
            <a:extLst>
              <a:ext uri="{FF2B5EF4-FFF2-40B4-BE49-F238E27FC236}">
                <a16:creationId xmlns:a16="http://schemas.microsoft.com/office/drawing/2014/main" id="{9866FCE6-C9C8-402B-9A39-E59BFE40F168}"/>
              </a:ext>
            </a:extLst>
          </p:cNvPr>
          <p:cNvGrpSpPr/>
          <p:nvPr/>
        </p:nvGrpSpPr>
        <p:grpSpPr>
          <a:xfrm>
            <a:off x="4587857" y="3277197"/>
            <a:ext cx="13242943" cy="875703"/>
            <a:chOff x="0" y="0"/>
            <a:chExt cx="22442893" cy="1167604"/>
          </a:xfrm>
        </p:grpSpPr>
        <p:grpSp>
          <p:nvGrpSpPr>
            <p:cNvPr id="52" name="Group 3">
              <a:extLst>
                <a:ext uri="{FF2B5EF4-FFF2-40B4-BE49-F238E27FC236}">
                  <a16:creationId xmlns:a16="http://schemas.microsoft.com/office/drawing/2014/main" id="{81DAB8F9-D74A-4490-982E-6D0689AC862A}"/>
                </a:ext>
              </a:extLst>
            </p:cNvPr>
            <p:cNvGrpSpPr/>
            <p:nvPr/>
          </p:nvGrpSpPr>
          <p:grpSpPr>
            <a:xfrm>
              <a:off x="0" y="0"/>
              <a:ext cx="22442893" cy="1167604"/>
              <a:chOff x="0" y="0"/>
              <a:chExt cx="36787496" cy="1913890"/>
            </a:xfrm>
          </p:grpSpPr>
          <p:sp>
            <p:nvSpPr>
              <p:cNvPr id="54" name="Freeform 4">
                <a:extLst>
                  <a:ext uri="{FF2B5EF4-FFF2-40B4-BE49-F238E27FC236}">
                    <a16:creationId xmlns:a16="http://schemas.microsoft.com/office/drawing/2014/main" id="{93233CC7-1F5A-4FA9-9229-55B35DEB3AE7}"/>
                  </a:ext>
                </a:extLst>
              </p:cNvPr>
              <p:cNvSpPr/>
              <p:nvPr/>
            </p:nvSpPr>
            <p:spPr>
              <a:xfrm>
                <a:off x="0" y="0"/>
                <a:ext cx="36787497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36787497" h="1913890">
                    <a:moveTo>
                      <a:pt x="36663037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6663037" y="0"/>
                    </a:lnTo>
                    <a:cubicBezTo>
                      <a:pt x="36731615" y="0"/>
                      <a:pt x="36787497" y="55880"/>
                      <a:pt x="36787497" y="124460"/>
                    </a:cubicBezTo>
                    <a:lnTo>
                      <a:pt x="36787497" y="1789430"/>
                    </a:lnTo>
                    <a:cubicBezTo>
                      <a:pt x="36787497" y="1858010"/>
                      <a:pt x="36731615" y="1913890"/>
                      <a:pt x="36663037" y="1913890"/>
                    </a:cubicBezTo>
                    <a:close/>
                  </a:path>
                </a:pathLst>
              </a:custGeom>
              <a:solidFill>
                <a:srgbClr val="E8E8E8"/>
              </a:solidFill>
            </p:spPr>
          </p:sp>
        </p:grpSp>
        <p:sp>
          <p:nvSpPr>
            <p:cNvPr id="53" name="TextBox 5">
              <a:extLst>
                <a:ext uri="{FF2B5EF4-FFF2-40B4-BE49-F238E27FC236}">
                  <a16:creationId xmlns:a16="http://schemas.microsoft.com/office/drawing/2014/main" id="{E093F3C1-EE06-4383-A2F8-1EB1C982641D}"/>
                </a:ext>
              </a:extLst>
            </p:cNvPr>
            <p:cNvSpPr txBox="1"/>
            <p:nvPr/>
          </p:nvSpPr>
          <p:spPr>
            <a:xfrm>
              <a:off x="405894" y="354804"/>
              <a:ext cx="21907861" cy="39780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 algn="just">
                <a:lnSpc>
                  <a:spcPct val="115000"/>
                </a:lnSpc>
                <a:spcAft>
                  <a:spcPts val="600"/>
                </a:spcAft>
              </a:pPr>
              <a:r>
                <a:rPr lang="ru-RU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Расширение межведомственного взаимодействия в сфере молодежного добровольчества (</a:t>
              </a:r>
              <a:r>
                <a:rPr lang="ru-RU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волонтерства</a:t>
              </a:r>
              <a:r>
                <a:rPr lang="ru-RU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).</a:t>
              </a:r>
              <a:endPara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6" name="Group 18">
            <a:extLst>
              <a:ext uri="{FF2B5EF4-FFF2-40B4-BE49-F238E27FC236}">
                <a16:creationId xmlns:a16="http://schemas.microsoft.com/office/drawing/2014/main" id="{C4BA30B1-4158-4A1B-9190-1510DA477C6D}"/>
              </a:ext>
            </a:extLst>
          </p:cNvPr>
          <p:cNvGrpSpPr/>
          <p:nvPr/>
        </p:nvGrpSpPr>
        <p:grpSpPr>
          <a:xfrm>
            <a:off x="4016088" y="3277197"/>
            <a:ext cx="688971" cy="875703"/>
            <a:chOff x="0" y="0"/>
            <a:chExt cx="1913890" cy="191389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57" name="Freeform 19">
              <a:extLst>
                <a:ext uri="{FF2B5EF4-FFF2-40B4-BE49-F238E27FC236}">
                  <a16:creationId xmlns:a16="http://schemas.microsoft.com/office/drawing/2014/main" id="{7ED7B8F3-F063-4E1A-9962-C8A0F4307909}"/>
                </a:ext>
              </a:extLst>
            </p:cNvPr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58" name="TextBox 20">
            <a:extLst>
              <a:ext uri="{FF2B5EF4-FFF2-40B4-BE49-F238E27FC236}">
                <a16:creationId xmlns:a16="http://schemas.microsoft.com/office/drawing/2014/main" id="{BE26078F-6BE8-4BB2-A201-D8396E5B77EC}"/>
              </a:ext>
            </a:extLst>
          </p:cNvPr>
          <p:cNvSpPr txBox="1"/>
          <p:nvPr/>
        </p:nvSpPr>
        <p:spPr>
          <a:xfrm>
            <a:off x="4251568" y="3484436"/>
            <a:ext cx="340917" cy="5166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60"/>
              </a:lnSpc>
            </a:pPr>
            <a:r>
              <a:rPr lang="ru-RU" sz="3600" dirty="0">
                <a:solidFill>
                  <a:srgbClr val="FFFFFF"/>
                </a:solidFill>
                <a:latin typeface="DM Sans Bold"/>
              </a:rPr>
              <a:t>2</a:t>
            </a:r>
            <a:endParaRPr lang="en-US" sz="3600" dirty="0">
              <a:solidFill>
                <a:srgbClr val="FFFFFF"/>
              </a:solidFill>
              <a:latin typeface="DM Sans Bold"/>
            </a:endParaRPr>
          </a:p>
        </p:txBody>
      </p:sp>
      <p:grpSp>
        <p:nvGrpSpPr>
          <p:cNvPr id="59" name="Group 6">
            <a:extLst>
              <a:ext uri="{FF2B5EF4-FFF2-40B4-BE49-F238E27FC236}">
                <a16:creationId xmlns:a16="http://schemas.microsoft.com/office/drawing/2014/main" id="{55D85BFF-D8DC-44C4-A374-B9F99DB8AB91}"/>
              </a:ext>
            </a:extLst>
          </p:cNvPr>
          <p:cNvGrpSpPr/>
          <p:nvPr/>
        </p:nvGrpSpPr>
        <p:grpSpPr>
          <a:xfrm>
            <a:off x="1028970" y="7962900"/>
            <a:ext cx="16832169" cy="875703"/>
            <a:chOff x="0" y="0"/>
            <a:chExt cx="22442893" cy="1167604"/>
          </a:xfrm>
        </p:grpSpPr>
        <p:grpSp>
          <p:nvGrpSpPr>
            <p:cNvPr id="60" name="Group 7">
              <a:extLst>
                <a:ext uri="{FF2B5EF4-FFF2-40B4-BE49-F238E27FC236}">
                  <a16:creationId xmlns:a16="http://schemas.microsoft.com/office/drawing/2014/main" id="{3DB616C4-DC8E-43E8-BF75-B4E8CB88CFE9}"/>
                </a:ext>
              </a:extLst>
            </p:cNvPr>
            <p:cNvGrpSpPr/>
            <p:nvPr/>
          </p:nvGrpSpPr>
          <p:grpSpPr>
            <a:xfrm>
              <a:off x="0" y="0"/>
              <a:ext cx="22442893" cy="1167604"/>
              <a:chOff x="0" y="0"/>
              <a:chExt cx="36787496" cy="1913890"/>
            </a:xfrm>
          </p:grpSpPr>
          <p:sp>
            <p:nvSpPr>
              <p:cNvPr id="62" name="Freeform 8">
                <a:extLst>
                  <a:ext uri="{FF2B5EF4-FFF2-40B4-BE49-F238E27FC236}">
                    <a16:creationId xmlns:a16="http://schemas.microsoft.com/office/drawing/2014/main" id="{239BB6EC-5027-4F62-85A0-443D571BCAB4}"/>
                  </a:ext>
                </a:extLst>
              </p:cNvPr>
              <p:cNvSpPr/>
              <p:nvPr/>
            </p:nvSpPr>
            <p:spPr>
              <a:xfrm>
                <a:off x="0" y="0"/>
                <a:ext cx="36787497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36787497" h="1913890">
                    <a:moveTo>
                      <a:pt x="36663037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6663037" y="0"/>
                    </a:lnTo>
                    <a:cubicBezTo>
                      <a:pt x="36731615" y="0"/>
                      <a:pt x="36787497" y="55880"/>
                      <a:pt x="36787497" y="124460"/>
                    </a:cubicBezTo>
                    <a:lnTo>
                      <a:pt x="36787497" y="1789430"/>
                    </a:lnTo>
                    <a:cubicBezTo>
                      <a:pt x="36787497" y="1858010"/>
                      <a:pt x="36731615" y="1913890"/>
                      <a:pt x="36663037" y="1913890"/>
                    </a:cubicBezTo>
                    <a:close/>
                  </a:path>
                </a:pathLst>
              </a:custGeom>
              <a:solidFill>
                <a:srgbClr val="E8E8E8"/>
              </a:solidFill>
            </p:spPr>
          </p:sp>
        </p:grpSp>
        <p:sp>
          <p:nvSpPr>
            <p:cNvPr id="61" name="TextBox 9">
              <a:extLst>
                <a:ext uri="{FF2B5EF4-FFF2-40B4-BE49-F238E27FC236}">
                  <a16:creationId xmlns:a16="http://schemas.microsoft.com/office/drawing/2014/main" id="{30C7CE3F-677E-4B78-9B93-55F995C3CE3D}"/>
                </a:ext>
              </a:extLst>
            </p:cNvPr>
            <p:cNvSpPr txBox="1"/>
            <p:nvPr/>
          </p:nvSpPr>
          <p:spPr>
            <a:xfrm>
              <a:off x="649337" y="207676"/>
              <a:ext cx="21651502" cy="82253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 algn="just">
                <a:lnSpc>
                  <a:spcPct val="115000"/>
                </a:lnSpc>
                <a:spcAft>
                  <a:spcPts val="600"/>
                </a:spcAft>
              </a:pPr>
              <a:r>
                <a:rPr lang="ru-RU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Освоение основных технологий работы в сфере добровольчества (</a:t>
              </a:r>
              <a:r>
                <a:rPr lang="ru-RU" sz="18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волонтерства</a:t>
              </a:r>
              <a:r>
                <a:rPr lang="ru-RU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), социальной коммуникации и развития общественных связей, методов анализа ситуации и выделения проблем.</a:t>
              </a:r>
            </a:p>
          </p:txBody>
        </p:sp>
      </p:grpSp>
      <p:grpSp>
        <p:nvGrpSpPr>
          <p:cNvPr id="63" name="Group 14">
            <a:extLst>
              <a:ext uri="{FF2B5EF4-FFF2-40B4-BE49-F238E27FC236}">
                <a16:creationId xmlns:a16="http://schemas.microsoft.com/office/drawing/2014/main" id="{D0F3518A-225A-41B1-8762-D74FEEF59765}"/>
              </a:ext>
            </a:extLst>
          </p:cNvPr>
          <p:cNvGrpSpPr/>
          <p:nvPr/>
        </p:nvGrpSpPr>
        <p:grpSpPr>
          <a:xfrm>
            <a:off x="1028970" y="9220797"/>
            <a:ext cx="16832169" cy="875703"/>
            <a:chOff x="0" y="0"/>
            <a:chExt cx="22442893" cy="1167604"/>
          </a:xfrm>
        </p:grpSpPr>
        <p:grpSp>
          <p:nvGrpSpPr>
            <p:cNvPr id="64" name="Group 15">
              <a:extLst>
                <a:ext uri="{FF2B5EF4-FFF2-40B4-BE49-F238E27FC236}">
                  <a16:creationId xmlns:a16="http://schemas.microsoft.com/office/drawing/2014/main" id="{96EC273B-B716-45CD-95DA-9C0D95442F6F}"/>
                </a:ext>
              </a:extLst>
            </p:cNvPr>
            <p:cNvGrpSpPr/>
            <p:nvPr/>
          </p:nvGrpSpPr>
          <p:grpSpPr>
            <a:xfrm>
              <a:off x="0" y="0"/>
              <a:ext cx="22442893" cy="1167604"/>
              <a:chOff x="0" y="0"/>
              <a:chExt cx="36787496" cy="1913890"/>
            </a:xfrm>
          </p:grpSpPr>
          <p:sp>
            <p:nvSpPr>
              <p:cNvPr id="66" name="Freeform 16">
                <a:extLst>
                  <a:ext uri="{FF2B5EF4-FFF2-40B4-BE49-F238E27FC236}">
                    <a16:creationId xmlns:a16="http://schemas.microsoft.com/office/drawing/2014/main" id="{C14C6029-33F3-4F2B-BB61-9B6443FC5E8D}"/>
                  </a:ext>
                </a:extLst>
              </p:cNvPr>
              <p:cNvSpPr/>
              <p:nvPr/>
            </p:nvSpPr>
            <p:spPr>
              <a:xfrm>
                <a:off x="0" y="0"/>
                <a:ext cx="36787497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36787497" h="1913890">
                    <a:moveTo>
                      <a:pt x="36663037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6663037" y="0"/>
                    </a:lnTo>
                    <a:cubicBezTo>
                      <a:pt x="36731615" y="0"/>
                      <a:pt x="36787497" y="55880"/>
                      <a:pt x="36787497" y="124460"/>
                    </a:cubicBezTo>
                    <a:lnTo>
                      <a:pt x="36787497" y="1789430"/>
                    </a:lnTo>
                    <a:cubicBezTo>
                      <a:pt x="36787497" y="1858010"/>
                      <a:pt x="36731615" y="1913890"/>
                      <a:pt x="36663037" y="1913890"/>
                    </a:cubicBezTo>
                    <a:close/>
                  </a:path>
                </a:pathLst>
              </a:custGeom>
              <a:solidFill>
                <a:srgbClr val="E8E8E8"/>
              </a:solidFill>
            </p:spPr>
          </p:sp>
        </p:grpSp>
        <p:sp>
          <p:nvSpPr>
            <p:cNvPr id="65" name="TextBox 17">
              <a:extLst>
                <a:ext uri="{FF2B5EF4-FFF2-40B4-BE49-F238E27FC236}">
                  <a16:creationId xmlns:a16="http://schemas.microsoft.com/office/drawing/2014/main" id="{6BDB7D76-0FDA-4D82-9C01-A0813B459B9B}"/>
                </a:ext>
              </a:extLst>
            </p:cNvPr>
            <p:cNvSpPr txBox="1"/>
            <p:nvPr/>
          </p:nvSpPr>
          <p:spPr>
            <a:xfrm>
              <a:off x="649337" y="196664"/>
              <a:ext cx="21681520" cy="6614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4480"/>
                </a:lnSpc>
                <a:spcBef>
                  <a:spcPct val="0"/>
                </a:spcBef>
              </a:pPr>
              <a:r>
                <a:rPr lang="ru-RU" sz="1800" dirty="0">
                  <a:effectLst/>
                  <a:ea typeface="Calibri" panose="020F0502020204030204" pitchFamily="34" charset="0"/>
                </a:rPr>
                <a:t>Получение навыков самоорганизации и самореализации для решения социальных задач. </a:t>
              </a:r>
              <a:endParaRPr lang="en-US" sz="3200" u="none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67" name="Group 21">
            <a:extLst>
              <a:ext uri="{FF2B5EF4-FFF2-40B4-BE49-F238E27FC236}">
                <a16:creationId xmlns:a16="http://schemas.microsoft.com/office/drawing/2014/main" id="{BA6960D6-A805-4650-B2C4-1068BFFCA951}"/>
              </a:ext>
            </a:extLst>
          </p:cNvPr>
          <p:cNvGrpSpPr/>
          <p:nvPr/>
        </p:nvGrpSpPr>
        <p:grpSpPr>
          <a:xfrm>
            <a:off x="457200" y="7962900"/>
            <a:ext cx="875703" cy="875703"/>
            <a:chOff x="0" y="0"/>
            <a:chExt cx="1913890" cy="191389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68" name="Freeform 22">
              <a:extLst>
                <a:ext uri="{FF2B5EF4-FFF2-40B4-BE49-F238E27FC236}">
                  <a16:creationId xmlns:a16="http://schemas.microsoft.com/office/drawing/2014/main" id="{13778DB4-6F69-44BC-AF2A-725415171182}"/>
                </a:ext>
              </a:extLst>
            </p:cNvPr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69" name="TextBox 23">
            <a:extLst>
              <a:ext uri="{FF2B5EF4-FFF2-40B4-BE49-F238E27FC236}">
                <a16:creationId xmlns:a16="http://schemas.microsoft.com/office/drawing/2014/main" id="{ACE693C4-FB9E-4AFA-8F56-6BE6190FDFD5}"/>
              </a:ext>
            </a:extLst>
          </p:cNvPr>
          <p:cNvSpPr txBox="1"/>
          <p:nvPr/>
        </p:nvSpPr>
        <p:spPr>
          <a:xfrm>
            <a:off x="683156" y="8206763"/>
            <a:ext cx="433316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0"/>
              </a:lnSpc>
            </a:pPr>
            <a:r>
              <a:rPr lang="ru-RU" sz="3600" dirty="0">
                <a:solidFill>
                  <a:srgbClr val="FFFFFF"/>
                </a:solidFill>
                <a:latin typeface="DM Sans Bold"/>
              </a:rPr>
              <a:t>6</a:t>
            </a:r>
            <a:endParaRPr lang="en-US" sz="3600" dirty="0">
              <a:solidFill>
                <a:srgbClr val="FFFFFF"/>
              </a:solidFill>
              <a:latin typeface="DM Sans Bold"/>
            </a:endParaRPr>
          </a:p>
        </p:txBody>
      </p:sp>
      <p:grpSp>
        <p:nvGrpSpPr>
          <p:cNvPr id="70" name="Group 27">
            <a:extLst>
              <a:ext uri="{FF2B5EF4-FFF2-40B4-BE49-F238E27FC236}">
                <a16:creationId xmlns:a16="http://schemas.microsoft.com/office/drawing/2014/main" id="{EDFA4A48-A0F0-46A4-9830-2E640A028EEB}"/>
              </a:ext>
            </a:extLst>
          </p:cNvPr>
          <p:cNvGrpSpPr/>
          <p:nvPr/>
        </p:nvGrpSpPr>
        <p:grpSpPr>
          <a:xfrm>
            <a:off x="457200" y="9220797"/>
            <a:ext cx="875703" cy="875703"/>
            <a:chOff x="0" y="0"/>
            <a:chExt cx="1913890" cy="191389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1" name="Freeform 28">
              <a:extLst>
                <a:ext uri="{FF2B5EF4-FFF2-40B4-BE49-F238E27FC236}">
                  <a16:creationId xmlns:a16="http://schemas.microsoft.com/office/drawing/2014/main" id="{EF9ABC43-3F85-4E7D-A46F-AA7DC40C9551}"/>
                </a:ext>
              </a:extLst>
            </p:cNvPr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72" name="TextBox 29">
            <a:extLst>
              <a:ext uri="{FF2B5EF4-FFF2-40B4-BE49-F238E27FC236}">
                <a16:creationId xmlns:a16="http://schemas.microsoft.com/office/drawing/2014/main" id="{F30DC76C-6D4C-449B-960B-221C40E899AC}"/>
              </a:ext>
            </a:extLst>
          </p:cNvPr>
          <p:cNvSpPr txBox="1"/>
          <p:nvPr/>
        </p:nvSpPr>
        <p:spPr>
          <a:xfrm>
            <a:off x="673631" y="9456401"/>
            <a:ext cx="433316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0"/>
              </a:lnSpc>
            </a:pPr>
            <a:r>
              <a:rPr lang="ru-RU" sz="3600" dirty="0">
                <a:solidFill>
                  <a:srgbClr val="FFFFFF"/>
                </a:solidFill>
                <a:latin typeface="DM Sans Bold"/>
              </a:rPr>
              <a:t>7</a:t>
            </a:r>
            <a:endParaRPr lang="en-US" sz="3600" dirty="0">
              <a:solidFill>
                <a:srgbClr val="FFFFFF"/>
              </a:solidFill>
              <a:latin typeface="DM Sans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5499" y="1359520"/>
            <a:ext cx="3226208" cy="2621337"/>
            <a:chOff x="0" y="0"/>
            <a:chExt cx="4301610" cy="3495115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4301610" cy="3495115"/>
              <a:chOff x="0" y="0"/>
              <a:chExt cx="3472180" cy="3274184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5240" y="248920"/>
                <a:ext cx="3444240" cy="3003674"/>
              </a:xfrm>
              <a:custGeom>
                <a:avLst/>
                <a:gdLst/>
                <a:ahLst/>
                <a:cxnLst/>
                <a:rect l="l" t="t" r="r" b="b"/>
                <a:pathLst>
                  <a:path w="3444240" h="3003674">
                    <a:moveTo>
                      <a:pt x="3441700" y="645160"/>
                    </a:moveTo>
                    <a:cubicBezTo>
                      <a:pt x="3444240" y="488950"/>
                      <a:pt x="3422650" y="30480"/>
                      <a:pt x="3422650" y="30480"/>
                    </a:cubicBezTo>
                    <a:cubicBezTo>
                      <a:pt x="3422650" y="30480"/>
                      <a:pt x="3037840" y="40640"/>
                      <a:pt x="2684780" y="40640"/>
                    </a:cubicBezTo>
                    <a:cubicBezTo>
                      <a:pt x="2653030" y="40640"/>
                      <a:pt x="2401570" y="40640"/>
                      <a:pt x="2341880" y="40640"/>
                    </a:cubicBezTo>
                    <a:cubicBezTo>
                      <a:pt x="1906270" y="40640"/>
                      <a:pt x="1042670" y="38100"/>
                      <a:pt x="795020" y="33020"/>
                    </a:cubicBezTo>
                    <a:cubicBezTo>
                      <a:pt x="482600" y="20320"/>
                      <a:pt x="11430" y="0"/>
                      <a:pt x="10160" y="29210"/>
                    </a:cubicBezTo>
                    <a:cubicBezTo>
                      <a:pt x="8890" y="58420"/>
                      <a:pt x="21590" y="440690"/>
                      <a:pt x="21590" y="440690"/>
                    </a:cubicBezTo>
                    <a:cubicBezTo>
                      <a:pt x="21590" y="440690"/>
                      <a:pt x="21590" y="2155314"/>
                      <a:pt x="21590" y="2347084"/>
                    </a:cubicBezTo>
                    <a:cubicBezTo>
                      <a:pt x="6350" y="2592194"/>
                      <a:pt x="0" y="2965574"/>
                      <a:pt x="0" y="2965574"/>
                    </a:cubicBezTo>
                    <a:cubicBezTo>
                      <a:pt x="204470" y="2996054"/>
                      <a:pt x="450850" y="3003674"/>
                      <a:pt x="657860" y="3001135"/>
                    </a:cubicBezTo>
                    <a:cubicBezTo>
                      <a:pt x="891540" y="3001135"/>
                      <a:pt x="2616200" y="3001135"/>
                      <a:pt x="2616200" y="3001135"/>
                    </a:cubicBezTo>
                    <a:lnTo>
                      <a:pt x="3402330" y="2987164"/>
                    </a:lnTo>
                    <a:cubicBezTo>
                      <a:pt x="3402330" y="2987164"/>
                      <a:pt x="3441700" y="2284854"/>
                      <a:pt x="3441700" y="2159124"/>
                    </a:cubicBezTo>
                    <a:cubicBezTo>
                      <a:pt x="3441700" y="1985134"/>
                      <a:pt x="3439160" y="803910"/>
                      <a:pt x="3441700" y="64516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469900" y="10160"/>
                <a:ext cx="1583690" cy="554990"/>
              </a:xfrm>
              <a:custGeom>
                <a:avLst/>
                <a:gdLst/>
                <a:ahLst/>
                <a:cxnLst/>
                <a:rect l="l" t="t" r="r" b="b"/>
                <a:pathLst>
                  <a:path w="1583690" h="554990">
                    <a:moveTo>
                      <a:pt x="27940" y="0"/>
                    </a:moveTo>
                    <a:cubicBezTo>
                      <a:pt x="27940" y="0"/>
                      <a:pt x="990600" y="95250"/>
                      <a:pt x="1109980" y="97790"/>
                    </a:cubicBezTo>
                    <a:lnTo>
                      <a:pt x="1558290" y="106680"/>
                    </a:lnTo>
                    <a:lnTo>
                      <a:pt x="1557020" y="199390"/>
                    </a:lnTo>
                    <a:cubicBezTo>
                      <a:pt x="1557020" y="199390"/>
                      <a:pt x="1583690" y="342900"/>
                      <a:pt x="1582420" y="402590"/>
                    </a:cubicBezTo>
                    <a:lnTo>
                      <a:pt x="1579880" y="554990"/>
                    </a:lnTo>
                    <a:cubicBezTo>
                      <a:pt x="1579880" y="554990"/>
                      <a:pt x="975360" y="504190"/>
                      <a:pt x="825500" y="497840"/>
                    </a:cubicBezTo>
                    <a:cubicBezTo>
                      <a:pt x="511810" y="482600"/>
                      <a:pt x="11430" y="414020"/>
                      <a:pt x="11430" y="414020"/>
                    </a:cubicBezTo>
                    <a:lnTo>
                      <a:pt x="0" y="261620"/>
                    </a:lnTo>
                    <a:lnTo>
                      <a:pt x="48260" y="135890"/>
                    </a:lnTo>
                    <a:lnTo>
                      <a:pt x="27940" y="0"/>
                    </a:lnTo>
                    <a:close/>
                  </a:path>
                </a:pathLst>
              </a:custGeom>
              <a:solidFill>
                <a:srgbClr val="FFBD59"/>
              </a:solidFill>
            </p:spPr>
          </p:sp>
        </p:grpSp>
        <p:sp>
          <p:nvSpPr>
            <p:cNvPr id="6" name="TextBox 6"/>
            <p:cNvSpPr txBox="1"/>
            <p:nvPr/>
          </p:nvSpPr>
          <p:spPr>
            <a:xfrm>
              <a:off x="623335" y="1772044"/>
              <a:ext cx="3054939" cy="4391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1840238" y="1462515"/>
            <a:ext cx="3325216" cy="2701782"/>
            <a:chOff x="0" y="0"/>
            <a:chExt cx="4433621" cy="3602376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4433621" cy="3602376"/>
              <a:chOff x="0" y="0"/>
              <a:chExt cx="3472180" cy="327418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5240" y="248920"/>
                <a:ext cx="3444240" cy="3003674"/>
              </a:xfrm>
              <a:custGeom>
                <a:avLst/>
                <a:gdLst/>
                <a:ahLst/>
                <a:cxnLst/>
                <a:rect l="l" t="t" r="r" b="b"/>
                <a:pathLst>
                  <a:path w="3444240" h="3003674">
                    <a:moveTo>
                      <a:pt x="3441700" y="645160"/>
                    </a:moveTo>
                    <a:cubicBezTo>
                      <a:pt x="3444240" y="488950"/>
                      <a:pt x="3422650" y="30480"/>
                      <a:pt x="3422650" y="30480"/>
                    </a:cubicBezTo>
                    <a:cubicBezTo>
                      <a:pt x="3422650" y="30480"/>
                      <a:pt x="3037840" y="40640"/>
                      <a:pt x="2684780" y="40640"/>
                    </a:cubicBezTo>
                    <a:cubicBezTo>
                      <a:pt x="2653030" y="40640"/>
                      <a:pt x="2401570" y="40640"/>
                      <a:pt x="2341880" y="40640"/>
                    </a:cubicBezTo>
                    <a:cubicBezTo>
                      <a:pt x="1906270" y="40640"/>
                      <a:pt x="1042670" y="38100"/>
                      <a:pt x="795020" y="33020"/>
                    </a:cubicBezTo>
                    <a:cubicBezTo>
                      <a:pt x="482600" y="20320"/>
                      <a:pt x="11430" y="0"/>
                      <a:pt x="10160" y="29210"/>
                    </a:cubicBezTo>
                    <a:cubicBezTo>
                      <a:pt x="8890" y="58420"/>
                      <a:pt x="21590" y="440690"/>
                      <a:pt x="21590" y="440690"/>
                    </a:cubicBezTo>
                    <a:cubicBezTo>
                      <a:pt x="21590" y="440690"/>
                      <a:pt x="21590" y="2155314"/>
                      <a:pt x="21590" y="2347084"/>
                    </a:cubicBezTo>
                    <a:cubicBezTo>
                      <a:pt x="6350" y="2592194"/>
                      <a:pt x="0" y="2965574"/>
                      <a:pt x="0" y="2965574"/>
                    </a:cubicBezTo>
                    <a:cubicBezTo>
                      <a:pt x="204470" y="2996054"/>
                      <a:pt x="450850" y="3003674"/>
                      <a:pt x="657860" y="3001135"/>
                    </a:cubicBezTo>
                    <a:cubicBezTo>
                      <a:pt x="891540" y="3001135"/>
                      <a:pt x="2616200" y="3001135"/>
                      <a:pt x="2616200" y="3001135"/>
                    </a:cubicBezTo>
                    <a:lnTo>
                      <a:pt x="3402330" y="2987164"/>
                    </a:lnTo>
                    <a:cubicBezTo>
                      <a:pt x="3402330" y="2987164"/>
                      <a:pt x="3441700" y="2284854"/>
                      <a:pt x="3441700" y="2159124"/>
                    </a:cubicBezTo>
                    <a:cubicBezTo>
                      <a:pt x="3441700" y="1985134"/>
                      <a:pt x="3439160" y="803910"/>
                      <a:pt x="3441700" y="64516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469900" y="10160"/>
                <a:ext cx="1583690" cy="554990"/>
              </a:xfrm>
              <a:custGeom>
                <a:avLst/>
                <a:gdLst/>
                <a:ahLst/>
                <a:cxnLst/>
                <a:rect l="l" t="t" r="r" b="b"/>
                <a:pathLst>
                  <a:path w="1583690" h="554990">
                    <a:moveTo>
                      <a:pt x="27940" y="0"/>
                    </a:moveTo>
                    <a:cubicBezTo>
                      <a:pt x="27940" y="0"/>
                      <a:pt x="990600" y="95250"/>
                      <a:pt x="1109980" y="97790"/>
                    </a:cubicBezTo>
                    <a:lnTo>
                      <a:pt x="1558290" y="106680"/>
                    </a:lnTo>
                    <a:lnTo>
                      <a:pt x="1557020" y="199390"/>
                    </a:lnTo>
                    <a:cubicBezTo>
                      <a:pt x="1557020" y="199390"/>
                      <a:pt x="1583690" y="342900"/>
                      <a:pt x="1582420" y="402590"/>
                    </a:cubicBezTo>
                    <a:lnTo>
                      <a:pt x="1579880" y="554990"/>
                    </a:lnTo>
                    <a:cubicBezTo>
                      <a:pt x="1579880" y="554990"/>
                      <a:pt x="975360" y="504190"/>
                      <a:pt x="825500" y="497840"/>
                    </a:cubicBezTo>
                    <a:cubicBezTo>
                      <a:pt x="511810" y="482600"/>
                      <a:pt x="11430" y="414020"/>
                      <a:pt x="11430" y="414020"/>
                    </a:cubicBezTo>
                    <a:lnTo>
                      <a:pt x="0" y="261620"/>
                    </a:lnTo>
                    <a:lnTo>
                      <a:pt x="48260" y="135890"/>
                    </a:lnTo>
                    <a:lnTo>
                      <a:pt x="27940" y="0"/>
                    </a:lnTo>
                    <a:close/>
                  </a:path>
                </a:pathLst>
              </a:custGeom>
              <a:solidFill>
                <a:srgbClr val="FFBD59"/>
              </a:solidFill>
            </p:spPr>
          </p:sp>
        </p:grpSp>
        <p:sp>
          <p:nvSpPr>
            <p:cNvPr id="11" name="TextBox 11"/>
            <p:cNvSpPr txBox="1"/>
            <p:nvPr/>
          </p:nvSpPr>
          <p:spPr>
            <a:xfrm>
              <a:off x="642465" y="1833612"/>
              <a:ext cx="3148692" cy="4454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91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306449" y="7270988"/>
            <a:ext cx="3448130" cy="2766652"/>
            <a:chOff x="0" y="0"/>
            <a:chExt cx="3472180" cy="3274184"/>
          </a:xfrm>
        </p:grpSpPr>
        <p:sp>
          <p:nvSpPr>
            <p:cNvPr id="13" name="Freeform 13"/>
            <p:cNvSpPr/>
            <p:nvPr/>
          </p:nvSpPr>
          <p:spPr>
            <a:xfrm>
              <a:off x="15240" y="248920"/>
              <a:ext cx="3444240" cy="3003674"/>
            </a:xfrm>
            <a:custGeom>
              <a:avLst/>
              <a:gdLst/>
              <a:ahLst/>
              <a:cxnLst/>
              <a:rect l="l" t="t" r="r" b="b"/>
              <a:pathLst>
                <a:path w="3444240" h="3003674">
                  <a:moveTo>
                    <a:pt x="3441700" y="645160"/>
                  </a:moveTo>
                  <a:cubicBezTo>
                    <a:pt x="3444240" y="488950"/>
                    <a:pt x="3422650" y="30480"/>
                    <a:pt x="3422650" y="30480"/>
                  </a:cubicBezTo>
                  <a:cubicBezTo>
                    <a:pt x="3422650" y="30480"/>
                    <a:pt x="3037840" y="40640"/>
                    <a:pt x="2684780" y="40640"/>
                  </a:cubicBezTo>
                  <a:cubicBezTo>
                    <a:pt x="2653030" y="40640"/>
                    <a:pt x="2401570" y="40640"/>
                    <a:pt x="2341880" y="40640"/>
                  </a:cubicBezTo>
                  <a:cubicBezTo>
                    <a:pt x="1906270" y="40640"/>
                    <a:pt x="1042670" y="38100"/>
                    <a:pt x="795020" y="33020"/>
                  </a:cubicBezTo>
                  <a:cubicBezTo>
                    <a:pt x="482600" y="20320"/>
                    <a:pt x="11430" y="0"/>
                    <a:pt x="10160" y="29210"/>
                  </a:cubicBezTo>
                  <a:cubicBezTo>
                    <a:pt x="8890" y="58420"/>
                    <a:pt x="21590" y="440690"/>
                    <a:pt x="21590" y="440690"/>
                  </a:cubicBezTo>
                  <a:cubicBezTo>
                    <a:pt x="21590" y="440690"/>
                    <a:pt x="21590" y="2155314"/>
                    <a:pt x="21590" y="2347084"/>
                  </a:cubicBezTo>
                  <a:cubicBezTo>
                    <a:pt x="6350" y="2592194"/>
                    <a:pt x="0" y="2965574"/>
                    <a:pt x="0" y="2965574"/>
                  </a:cubicBezTo>
                  <a:cubicBezTo>
                    <a:pt x="204470" y="2996054"/>
                    <a:pt x="450850" y="3003674"/>
                    <a:pt x="657860" y="3001135"/>
                  </a:cubicBezTo>
                  <a:cubicBezTo>
                    <a:pt x="891540" y="3001135"/>
                    <a:pt x="2616200" y="3001135"/>
                    <a:pt x="2616200" y="3001135"/>
                  </a:cubicBezTo>
                  <a:lnTo>
                    <a:pt x="3402330" y="2987164"/>
                  </a:lnTo>
                  <a:cubicBezTo>
                    <a:pt x="3402330" y="2987164"/>
                    <a:pt x="3441700" y="2284854"/>
                    <a:pt x="3441700" y="2159124"/>
                  </a:cubicBezTo>
                  <a:cubicBezTo>
                    <a:pt x="3441700" y="1985134"/>
                    <a:pt x="3439160" y="803910"/>
                    <a:pt x="3441700" y="64516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469900" y="10160"/>
              <a:ext cx="1583690" cy="554990"/>
            </a:xfrm>
            <a:custGeom>
              <a:avLst/>
              <a:gdLst/>
              <a:ahLst/>
              <a:cxnLst/>
              <a:rect l="l" t="t" r="r" b="b"/>
              <a:pathLst>
                <a:path w="1583690" h="554990">
                  <a:moveTo>
                    <a:pt x="27940" y="0"/>
                  </a:moveTo>
                  <a:cubicBezTo>
                    <a:pt x="27940" y="0"/>
                    <a:pt x="990600" y="95250"/>
                    <a:pt x="1109980" y="97790"/>
                  </a:cubicBezTo>
                  <a:lnTo>
                    <a:pt x="1558290" y="106680"/>
                  </a:lnTo>
                  <a:lnTo>
                    <a:pt x="1557020" y="199390"/>
                  </a:lnTo>
                  <a:cubicBezTo>
                    <a:pt x="1557020" y="199390"/>
                    <a:pt x="1583690" y="342900"/>
                    <a:pt x="1582420" y="402590"/>
                  </a:cubicBezTo>
                  <a:lnTo>
                    <a:pt x="1579880" y="554990"/>
                  </a:lnTo>
                  <a:cubicBezTo>
                    <a:pt x="1579880" y="554990"/>
                    <a:pt x="975360" y="504190"/>
                    <a:pt x="825500" y="497840"/>
                  </a:cubicBezTo>
                  <a:cubicBezTo>
                    <a:pt x="511810" y="482600"/>
                    <a:pt x="11430" y="414020"/>
                    <a:pt x="11430" y="414020"/>
                  </a:cubicBezTo>
                  <a:lnTo>
                    <a:pt x="0" y="261620"/>
                  </a:lnTo>
                  <a:lnTo>
                    <a:pt x="48260" y="135890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FFBD59"/>
            </a:solidFill>
          </p:spPr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3337250" y="1303926"/>
            <a:ext cx="2968619" cy="2899908"/>
            <a:chOff x="0" y="0"/>
            <a:chExt cx="4828540" cy="4716780"/>
          </a:xfrm>
        </p:grpSpPr>
        <p:sp>
          <p:nvSpPr>
            <p:cNvPr id="16" name="Freeform 16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2"/>
              <a:stretch>
                <a:fillRect l="-11307" t="26" r="-35206" b="-17"/>
              </a:stretch>
            </a:blipFill>
          </p:spPr>
        </p:sp>
      </p:grpSp>
      <p:sp>
        <p:nvSpPr>
          <p:cNvPr id="17" name="TextBox 17"/>
          <p:cNvSpPr txBox="1"/>
          <p:nvPr/>
        </p:nvSpPr>
        <p:spPr>
          <a:xfrm>
            <a:off x="806108" y="8706561"/>
            <a:ext cx="2448811" cy="301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24"/>
              </a:lnSpc>
            </a:pPr>
            <a:endParaRPr/>
          </a:p>
        </p:txBody>
      </p:sp>
      <p:sp>
        <p:nvSpPr>
          <p:cNvPr id="18" name="TextBox 18"/>
          <p:cNvSpPr txBox="1"/>
          <p:nvPr/>
        </p:nvSpPr>
        <p:spPr>
          <a:xfrm>
            <a:off x="554707" y="8214898"/>
            <a:ext cx="2989713" cy="1092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01"/>
              </a:lnSpc>
            </a:pPr>
            <a:r>
              <a:rPr lang="en-US" sz="3072" dirty="0">
                <a:solidFill>
                  <a:srgbClr val="000000"/>
                </a:solidFill>
                <a:latin typeface="Arialle Bold"/>
              </a:rPr>
              <a:t>экологическое волонтёрство</a:t>
            </a:r>
          </a:p>
        </p:txBody>
      </p:sp>
      <p:grpSp>
        <p:nvGrpSpPr>
          <p:cNvPr id="19" name="Group 19"/>
          <p:cNvGrpSpPr>
            <a:grpSpLocks noChangeAspect="1"/>
          </p:cNvGrpSpPr>
          <p:nvPr/>
        </p:nvGrpSpPr>
        <p:grpSpPr>
          <a:xfrm>
            <a:off x="14873485" y="1322976"/>
            <a:ext cx="3059722" cy="2988902"/>
            <a:chOff x="0" y="0"/>
            <a:chExt cx="4828540" cy="4716780"/>
          </a:xfrm>
        </p:grpSpPr>
        <p:sp>
          <p:nvSpPr>
            <p:cNvPr id="20" name="Freeform 20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3"/>
              <a:stretch>
                <a:fillRect l="-36778" t="26" r="-36868" b="-17"/>
              </a:stretch>
            </a:blipFill>
          </p:spPr>
        </p:sp>
      </p:grpSp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3500069" y="7040280"/>
            <a:ext cx="3172823" cy="3099385"/>
            <a:chOff x="0" y="0"/>
            <a:chExt cx="4828540" cy="4716780"/>
          </a:xfrm>
        </p:grpSpPr>
        <p:sp>
          <p:nvSpPr>
            <p:cNvPr id="22" name="Freeform 22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4"/>
              <a:stretch>
                <a:fillRect l="22" t="-29551" r="-66" b="-29595"/>
              </a:stretch>
            </a:blipFill>
          </p:spPr>
        </p:sp>
      </p:grpSp>
      <p:grpSp>
        <p:nvGrpSpPr>
          <p:cNvPr id="23" name="Group 23"/>
          <p:cNvGrpSpPr/>
          <p:nvPr/>
        </p:nvGrpSpPr>
        <p:grpSpPr>
          <a:xfrm>
            <a:off x="5999665" y="4266136"/>
            <a:ext cx="3546740" cy="2685912"/>
            <a:chOff x="0" y="0"/>
            <a:chExt cx="3180080" cy="2531982"/>
          </a:xfrm>
        </p:grpSpPr>
        <p:sp>
          <p:nvSpPr>
            <p:cNvPr id="24" name="Freeform 24"/>
            <p:cNvSpPr/>
            <p:nvPr/>
          </p:nvSpPr>
          <p:spPr>
            <a:xfrm>
              <a:off x="0" y="218440"/>
              <a:ext cx="3178810" cy="2313542"/>
            </a:xfrm>
            <a:custGeom>
              <a:avLst/>
              <a:gdLst/>
              <a:ahLst/>
              <a:cxnLst/>
              <a:rect l="l" t="t" r="r" b="b"/>
              <a:pathLst>
                <a:path w="3178810" h="2313542">
                  <a:moveTo>
                    <a:pt x="0" y="16510"/>
                  </a:moveTo>
                  <a:cubicBezTo>
                    <a:pt x="0" y="16510"/>
                    <a:pt x="2540" y="345440"/>
                    <a:pt x="2540" y="643087"/>
                  </a:cubicBezTo>
                  <a:cubicBezTo>
                    <a:pt x="2540" y="643087"/>
                    <a:pt x="7620" y="1132442"/>
                    <a:pt x="7620" y="1392792"/>
                  </a:cubicBezTo>
                  <a:cubicBezTo>
                    <a:pt x="7620" y="1587102"/>
                    <a:pt x="16510" y="1985882"/>
                    <a:pt x="21590" y="2177652"/>
                  </a:cubicBezTo>
                  <a:lnTo>
                    <a:pt x="130810" y="2291952"/>
                  </a:lnTo>
                  <a:cubicBezTo>
                    <a:pt x="275590" y="2299572"/>
                    <a:pt x="543560" y="2313542"/>
                    <a:pt x="793750" y="2313542"/>
                  </a:cubicBezTo>
                  <a:lnTo>
                    <a:pt x="3178810" y="2313542"/>
                  </a:lnTo>
                  <a:lnTo>
                    <a:pt x="3178810" y="643087"/>
                  </a:lnTo>
                  <a:cubicBezTo>
                    <a:pt x="3178810" y="323850"/>
                    <a:pt x="3169920" y="46990"/>
                    <a:pt x="3169920" y="46990"/>
                  </a:cubicBezTo>
                  <a:cubicBezTo>
                    <a:pt x="3014980" y="26670"/>
                    <a:pt x="2858770" y="16510"/>
                    <a:pt x="2701290" y="17780"/>
                  </a:cubicBezTo>
                  <a:cubicBezTo>
                    <a:pt x="2428240" y="17780"/>
                    <a:pt x="944880" y="22860"/>
                    <a:pt x="694690" y="13970"/>
                  </a:cubicBezTo>
                  <a:cubicBezTo>
                    <a:pt x="360680" y="0"/>
                    <a:pt x="0" y="16510"/>
                    <a:pt x="0" y="1651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</p:sp>
        <p:sp>
          <p:nvSpPr>
            <p:cNvPr id="25" name="Freeform 25"/>
            <p:cNvSpPr/>
            <p:nvPr/>
          </p:nvSpPr>
          <p:spPr>
            <a:xfrm>
              <a:off x="21590" y="0"/>
              <a:ext cx="2689860" cy="2511662"/>
            </a:xfrm>
            <a:custGeom>
              <a:avLst/>
              <a:gdLst/>
              <a:ahLst/>
              <a:cxnLst/>
              <a:rect l="l" t="t" r="r" b="b"/>
              <a:pathLst>
                <a:path w="2689860" h="2511662">
                  <a:moveTo>
                    <a:pt x="0" y="2397362"/>
                  </a:moveTo>
                  <a:lnTo>
                    <a:pt x="109220" y="2511662"/>
                  </a:lnTo>
                  <a:lnTo>
                    <a:pt x="123190" y="2378312"/>
                  </a:lnTo>
                  <a:lnTo>
                    <a:pt x="0" y="2397362"/>
                  </a:lnTo>
                  <a:close/>
                  <a:moveTo>
                    <a:pt x="1490980" y="106680"/>
                  </a:moveTo>
                  <a:cubicBezTo>
                    <a:pt x="1490980" y="106680"/>
                    <a:pt x="1908810" y="64770"/>
                    <a:pt x="2045970" y="55880"/>
                  </a:cubicBezTo>
                  <a:cubicBezTo>
                    <a:pt x="2183130" y="46990"/>
                    <a:pt x="2663190" y="0"/>
                    <a:pt x="2663190" y="0"/>
                  </a:cubicBezTo>
                  <a:cubicBezTo>
                    <a:pt x="2656840" y="41910"/>
                    <a:pt x="2655570" y="86360"/>
                    <a:pt x="2660650" y="128270"/>
                  </a:cubicBezTo>
                  <a:cubicBezTo>
                    <a:pt x="2667000" y="167640"/>
                    <a:pt x="2669540" y="208280"/>
                    <a:pt x="2668270" y="248920"/>
                  </a:cubicBezTo>
                  <a:lnTo>
                    <a:pt x="2689860" y="318770"/>
                  </a:lnTo>
                  <a:lnTo>
                    <a:pt x="2679700" y="419100"/>
                  </a:lnTo>
                  <a:cubicBezTo>
                    <a:pt x="2679700" y="419100"/>
                    <a:pt x="1929130" y="454660"/>
                    <a:pt x="1791970" y="471170"/>
                  </a:cubicBezTo>
                  <a:cubicBezTo>
                    <a:pt x="1654810" y="487680"/>
                    <a:pt x="1450340" y="486410"/>
                    <a:pt x="1450340" y="486410"/>
                  </a:cubicBezTo>
                  <a:cubicBezTo>
                    <a:pt x="1450340" y="486410"/>
                    <a:pt x="1442720" y="365760"/>
                    <a:pt x="1455420" y="322580"/>
                  </a:cubicBezTo>
                  <a:cubicBezTo>
                    <a:pt x="1465580" y="288290"/>
                    <a:pt x="1469390" y="251460"/>
                    <a:pt x="1464310" y="214630"/>
                  </a:cubicBezTo>
                  <a:cubicBezTo>
                    <a:pt x="1464310" y="186690"/>
                    <a:pt x="1490980" y="106680"/>
                    <a:pt x="1490980" y="10668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</p:grpSp>
      <p:sp>
        <p:nvSpPr>
          <p:cNvPr id="26" name="TextBox 26"/>
          <p:cNvSpPr txBox="1"/>
          <p:nvPr/>
        </p:nvSpPr>
        <p:spPr>
          <a:xfrm>
            <a:off x="6133408" y="5086473"/>
            <a:ext cx="3281580" cy="978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87"/>
              </a:lnSpc>
            </a:pPr>
            <a:r>
              <a:rPr lang="en-US" sz="2777" dirty="0">
                <a:solidFill>
                  <a:srgbClr val="000000"/>
                </a:solidFill>
                <a:latin typeface="Arialle Bold"/>
              </a:rPr>
              <a:t>интеллектуальное волонтёрство</a:t>
            </a:r>
          </a:p>
        </p:txBody>
      </p:sp>
      <p:grpSp>
        <p:nvGrpSpPr>
          <p:cNvPr id="27" name="Group 27"/>
          <p:cNvGrpSpPr>
            <a:grpSpLocks noChangeAspect="1"/>
          </p:cNvGrpSpPr>
          <p:nvPr/>
        </p:nvGrpSpPr>
        <p:grpSpPr>
          <a:xfrm>
            <a:off x="9439173" y="4221695"/>
            <a:ext cx="3206098" cy="3131891"/>
            <a:chOff x="0" y="0"/>
            <a:chExt cx="4828540" cy="4716780"/>
          </a:xfrm>
        </p:grpSpPr>
        <p:sp>
          <p:nvSpPr>
            <p:cNvPr id="28" name="Freeform 28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5"/>
              <a:stretch>
                <a:fillRect l="-23258" t="26" r="-23347" b="-17"/>
              </a:stretch>
            </a:blipFill>
          </p:spPr>
        </p:sp>
      </p:grpSp>
      <p:grpSp>
        <p:nvGrpSpPr>
          <p:cNvPr id="29" name="Group 29"/>
          <p:cNvGrpSpPr/>
          <p:nvPr/>
        </p:nvGrpSpPr>
        <p:grpSpPr>
          <a:xfrm rot="-177626">
            <a:off x="11958713" y="7123007"/>
            <a:ext cx="3278816" cy="2911236"/>
            <a:chOff x="0" y="0"/>
            <a:chExt cx="4371754" cy="3881649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0"/>
              <a:ext cx="4371754" cy="3881649"/>
              <a:chOff x="0" y="0"/>
              <a:chExt cx="3472180" cy="3274184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5240" y="248920"/>
                <a:ext cx="3444240" cy="3003674"/>
              </a:xfrm>
              <a:custGeom>
                <a:avLst/>
                <a:gdLst/>
                <a:ahLst/>
                <a:cxnLst/>
                <a:rect l="l" t="t" r="r" b="b"/>
                <a:pathLst>
                  <a:path w="3444240" h="3003674">
                    <a:moveTo>
                      <a:pt x="3441700" y="645160"/>
                    </a:moveTo>
                    <a:cubicBezTo>
                      <a:pt x="3444240" y="488950"/>
                      <a:pt x="3422650" y="30480"/>
                      <a:pt x="3422650" y="30480"/>
                    </a:cubicBezTo>
                    <a:cubicBezTo>
                      <a:pt x="3422650" y="30480"/>
                      <a:pt x="3037840" y="40640"/>
                      <a:pt x="2684780" y="40640"/>
                    </a:cubicBezTo>
                    <a:cubicBezTo>
                      <a:pt x="2653030" y="40640"/>
                      <a:pt x="2401570" y="40640"/>
                      <a:pt x="2341880" y="40640"/>
                    </a:cubicBezTo>
                    <a:cubicBezTo>
                      <a:pt x="1906270" y="40640"/>
                      <a:pt x="1042670" y="38100"/>
                      <a:pt x="795020" y="33020"/>
                    </a:cubicBezTo>
                    <a:cubicBezTo>
                      <a:pt x="482600" y="20320"/>
                      <a:pt x="11430" y="0"/>
                      <a:pt x="10160" y="29210"/>
                    </a:cubicBezTo>
                    <a:cubicBezTo>
                      <a:pt x="8890" y="58420"/>
                      <a:pt x="21590" y="440690"/>
                      <a:pt x="21590" y="440690"/>
                    </a:cubicBezTo>
                    <a:cubicBezTo>
                      <a:pt x="21590" y="440690"/>
                      <a:pt x="21590" y="2155314"/>
                      <a:pt x="21590" y="2347084"/>
                    </a:cubicBezTo>
                    <a:cubicBezTo>
                      <a:pt x="6350" y="2592194"/>
                      <a:pt x="0" y="2965574"/>
                      <a:pt x="0" y="2965574"/>
                    </a:cubicBezTo>
                    <a:cubicBezTo>
                      <a:pt x="204470" y="2996054"/>
                      <a:pt x="450850" y="3003674"/>
                      <a:pt x="657860" y="3001135"/>
                    </a:cubicBezTo>
                    <a:cubicBezTo>
                      <a:pt x="891540" y="3001135"/>
                      <a:pt x="2616200" y="3001135"/>
                      <a:pt x="2616200" y="3001135"/>
                    </a:cubicBezTo>
                    <a:lnTo>
                      <a:pt x="3402330" y="2987164"/>
                    </a:lnTo>
                    <a:cubicBezTo>
                      <a:pt x="3402330" y="2987164"/>
                      <a:pt x="3441700" y="2284854"/>
                      <a:pt x="3441700" y="2159124"/>
                    </a:cubicBezTo>
                    <a:cubicBezTo>
                      <a:pt x="3441700" y="1985134"/>
                      <a:pt x="3439160" y="803910"/>
                      <a:pt x="3441700" y="64516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</p:spPr>
          </p:sp>
          <p:sp>
            <p:nvSpPr>
              <p:cNvPr id="32" name="Freeform 32"/>
              <p:cNvSpPr/>
              <p:nvPr/>
            </p:nvSpPr>
            <p:spPr>
              <a:xfrm>
                <a:off x="469900" y="10160"/>
                <a:ext cx="1583690" cy="554990"/>
              </a:xfrm>
              <a:custGeom>
                <a:avLst/>
                <a:gdLst/>
                <a:ahLst/>
                <a:cxnLst/>
                <a:rect l="l" t="t" r="r" b="b"/>
                <a:pathLst>
                  <a:path w="1583690" h="554990">
                    <a:moveTo>
                      <a:pt x="27940" y="0"/>
                    </a:moveTo>
                    <a:cubicBezTo>
                      <a:pt x="27940" y="0"/>
                      <a:pt x="990600" y="95250"/>
                      <a:pt x="1109980" y="97790"/>
                    </a:cubicBezTo>
                    <a:lnTo>
                      <a:pt x="1558290" y="106680"/>
                    </a:lnTo>
                    <a:lnTo>
                      <a:pt x="1557020" y="199390"/>
                    </a:lnTo>
                    <a:cubicBezTo>
                      <a:pt x="1557020" y="199390"/>
                      <a:pt x="1583690" y="342900"/>
                      <a:pt x="1582420" y="402590"/>
                    </a:cubicBezTo>
                    <a:lnTo>
                      <a:pt x="1579880" y="554990"/>
                    </a:lnTo>
                    <a:cubicBezTo>
                      <a:pt x="1579880" y="554990"/>
                      <a:pt x="975360" y="504190"/>
                      <a:pt x="825500" y="497840"/>
                    </a:cubicBezTo>
                    <a:cubicBezTo>
                      <a:pt x="511810" y="482600"/>
                      <a:pt x="11430" y="414020"/>
                      <a:pt x="11430" y="414020"/>
                    </a:cubicBezTo>
                    <a:lnTo>
                      <a:pt x="0" y="261620"/>
                    </a:lnTo>
                    <a:lnTo>
                      <a:pt x="48260" y="135890"/>
                    </a:lnTo>
                    <a:lnTo>
                      <a:pt x="27940" y="0"/>
                    </a:lnTo>
                    <a:close/>
                  </a:path>
                </a:pathLst>
              </a:custGeom>
              <a:solidFill>
                <a:srgbClr val="FFBD59"/>
              </a:solidFill>
            </p:spPr>
          </p:sp>
        </p:grpSp>
        <p:sp>
          <p:nvSpPr>
            <p:cNvPr id="33" name="TextBox 33"/>
            <p:cNvSpPr txBox="1"/>
            <p:nvPr/>
          </p:nvSpPr>
          <p:spPr>
            <a:xfrm>
              <a:off x="633500" y="1856847"/>
              <a:ext cx="3104755" cy="7199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4"/>
                </a:lnSpc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12079530" y="8393226"/>
            <a:ext cx="2988078" cy="395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60"/>
              </a:lnSpc>
            </a:pPr>
            <a:r>
              <a:rPr lang="en-US" sz="2257" dirty="0">
                <a:solidFill>
                  <a:srgbClr val="000000"/>
                </a:solidFill>
                <a:latin typeface="Arialle Bold"/>
              </a:rPr>
              <a:t>медиаволонтерство</a:t>
            </a:r>
          </a:p>
        </p:txBody>
      </p:sp>
      <p:grpSp>
        <p:nvGrpSpPr>
          <p:cNvPr id="35" name="Group 35"/>
          <p:cNvGrpSpPr>
            <a:grpSpLocks noChangeAspect="1"/>
          </p:cNvGrpSpPr>
          <p:nvPr/>
        </p:nvGrpSpPr>
        <p:grpSpPr>
          <a:xfrm>
            <a:off x="15085656" y="7069649"/>
            <a:ext cx="3017026" cy="2947195"/>
            <a:chOff x="0" y="0"/>
            <a:chExt cx="4828540" cy="4716780"/>
          </a:xfrm>
        </p:grpSpPr>
        <p:sp>
          <p:nvSpPr>
            <p:cNvPr id="36" name="Freeform 36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6"/>
              <a:stretch>
                <a:fillRect l="-40754" t="26" r="-5760" b="-17"/>
              </a:stretch>
            </a:blipFill>
          </p:spPr>
        </p:sp>
      </p:grpSp>
      <p:sp>
        <p:nvSpPr>
          <p:cNvPr id="37" name="TextBox 37"/>
          <p:cNvSpPr txBox="1"/>
          <p:nvPr/>
        </p:nvSpPr>
        <p:spPr>
          <a:xfrm>
            <a:off x="0" y="-200025"/>
            <a:ext cx="18287999" cy="12992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114"/>
              </a:lnSpc>
              <a:spcBef>
                <a:spcPct val="0"/>
              </a:spcBef>
            </a:pPr>
            <a:r>
              <a:rPr lang="en-US" sz="7938" dirty="0">
                <a:solidFill>
                  <a:srgbClr val="000000"/>
                </a:solidFill>
                <a:latin typeface="Arialle"/>
              </a:rPr>
              <a:t>Союз молодёжных сил - это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39955" y="2252802"/>
            <a:ext cx="2797294" cy="1047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42"/>
              </a:lnSpc>
            </a:pPr>
            <a:r>
              <a:rPr lang="en-US" sz="2958">
                <a:solidFill>
                  <a:srgbClr val="000000"/>
                </a:solidFill>
                <a:latin typeface="Arialle Bold"/>
              </a:rPr>
              <a:t>социальное волонтёрство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2168175" y="2177640"/>
            <a:ext cx="2883140" cy="1077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69"/>
              </a:lnSpc>
            </a:pPr>
            <a:r>
              <a:rPr lang="en-US" sz="3049">
                <a:solidFill>
                  <a:srgbClr val="000000"/>
                </a:solidFill>
                <a:latin typeface="Arialle Bold"/>
              </a:rPr>
              <a:t>событийное волонтёрство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2" y="-160036"/>
            <a:ext cx="18288000" cy="1988345"/>
          </a:xfrm>
        </p:spPr>
        <p:txBody>
          <a:bodyPr>
            <a:noAutofit/>
          </a:bodyPr>
          <a:lstStyle/>
          <a:p>
            <a:r>
              <a:rPr lang="ru-RU" sz="7800" b="1" dirty="0">
                <a:ea typeface="Verdana" panose="020B0604030504040204" pitchFamily="34" charset="0"/>
                <a:cs typeface="Verdana" panose="020B0604030504040204" pitchFamily="34" charset="0"/>
              </a:rPr>
              <a:t>Достигнутые результаты: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4534383"/>
              </p:ext>
            </p:extLst>
          </p:nvPr>
        </p:nvGraphicFramePr>
        <p:xfrm>
          <a:off x="-2213811" y="2358189"/>
          <a:ext cx="22499054" cy="7928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Шестиугольник 4">
            <a:extLst>
              <a:ext uri="{FF2B5EF4-FFF2-40B4-BE49-F238E27FC236}">
                <a16:creationId xmlns:a16="http://schemas.microsoft.com/office/drawing/2014/main" id="{D997679C-B263-41AB-8313-3A8F77CBF512}"/>
              </a:ext>
            </a:extLst>
          </p:cNvPr>
          <p:cNvSpPr/>
          <p:nvPr/>
        </p:nvSpPr>
        <p:spPr>
          <a:xfrm>
            <a:off x="6347828" y="7499510"/>
            <a:ext cx="334547" cy="288608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466188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419100"/>
            <a:ext cx="18288000" cy="1988345"/>
          </a:xfrm>
        </p:spPr>
        <p:txBody>
          <a:bodyPr>
            <a:noAutofit/>
          </a:bodyPr>
          <a:lstStyle/>
          <a:p>
            <a:r>
              <a:rPr lang="ru-RU" sz="7800" b="1" dirty="0">
                <a:ea typeface="Verdana" panose="020B0604030504040204" pitchFamily="34" charset="0"/>
                <a:cs typeface="Verdana" panose="020B0604030504040204" pitchFamily="34" charset="0"/>
              </a:rPr>
              <a:t>Достигнутые результаты: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6542526"/>
              </p:ext>
            </p:extLst>
          </p:nvPr>
        </p:nvGraphicFramePr>
        <p:xfrm>
          <a:off x="-2213811" y="2358189"/>
          <a:ext cx="22499054" cy="7928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Шестиугольник 4">
            <a:extLst>
              <a:ext uri="{FF2B5EF4-FFF2-40B4-BE49-F238E27FC236}">
                <a16:creationId xmlns:a16="http://schemas.microsoft.com/office/drawing/2014/main" id="{D997679C-B263-41AB-8313-3A8F77CBF512}"/>
              </a:ext>
            </a:extLst>
          </p:cNvPr>
          <p:cNvSpPr/>
          <p:nvPr/>
        </p:nvSpPr>
        <p:spPr>
          <a:xfrm>
            <a:off x="6347828" y="7499510"/>
            <a:ext cx="334547" cy="288608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023706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14300"/>
            <a:ext cx="18288000" cy="157001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8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Лидеры и команда «Союза молодёжных сил»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4855" y="1310622"/>
            <a:ext cx="2389694" cy="31870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7" y="1311461"/>
            <a:ext cx="2389694" cy="31862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11A9FD-9A4B-4A43-906B-08D0E6FCEA1B}"/>
              </a:ext>
            </a:extLst>
          </p:cNvPr>
          <p:cNvSpPr txBox="1"/>
          <p:nvPr/>
        </p:nvSpPr>
        <p:spPr>
          <a:xfrm>
            <a:off x="-2931606" y="4562739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/>
                </a:solidFill>
              </a:rPr>
              <a:t>Инна Михайловна</a:t>
            </a:r>
          </a:p>
          <a:p>
            <a:pPr algn="ctr"/>
            <a:r>
              <a:rPr lang="ru-RU" sz="1800" b="1" dirty="0">
                <a:solidFill>
                  <a:schemeClr val="tx1"/>
                </a:solidFill>
              </a:rPr>
              <a:t> Ширкина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7C53B3-A44C-405E-B2A7-FA3F5FA6B5B8}"/>
              </a:ext>
            </a:extLst>
          </p:cNvPr>
          <p:cNvSpPr txBox="1"/>
          <p:nvPr/>
        </p:nvSpPr>
        <p:spPr>
          <a:xfrm>
            <a:off x="11234135" y="4562739"/>
            <a:ext cx="106111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/>
                </a:solidFill>
              </a:rPr>
              <a:t>Ольга Александровна </a:t>
            </a:r>
          </a:p>
          <a:p>
            <a:pPr algn="ctr"/>
            <a:r>
              <a:rPr lang="ru-RU" sz="1800" b="1" dirty="0">
                <a:solidFill>
                  <a:schemeClr val="tx1"/>
                </a:solidFill>
              </a:rPr>
              <a:t>Коломеец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52FC7A7-3586-41F9-A98F-685AD2569D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82" y="5914502"/>
            <a:ext cx="2443676" cy="35272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717DE45-4147-4F6A-979C-9018C61151E6}"/>
              </a:ext>
            </a:extLst>
          </p:cNvPr>
          <p:cNvSpPr txBox="1"/>
          <p:nvPr/>
        </p:nvSpPr>
        <p:spPr>
          <a:xfrm>
            <a:off x="-2941180" y="9563758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Валентина </a:t>
            </a:r>
            <a:r>
              <a:rPr lang="ru-RU" b="1" dirty="0" err="1"/>
              <a:t>Федосовна</a:t>
            </a:r>
            <a:endParaRPr lang="ru-RU" b="1" dirty="0"/>
          </a:p>
          <a:p>
            <a:pPr algn="ctr"/>
            <a:r>
              <a:rPr lang="ru-RU" sz="1800" b="1" dirty="0">
                <a:solidFill>
                  <a:schemeClr val="tx1"/>
                </a:solidFill>
              </a:rPr>
              <a:t>Филон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E72CA05-D921-4E7C-859F-48C140E5E8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157" y="1257300"/>
            <a:ext cx="12286845" cy="868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659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61D2E1-DC39-4F34-BA05-3578ACE7A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14300"/>
            <a:ext cx="18288000" cy="1143000"/>
          </a:xfrm>
        </p:spPr>
        <p:txBody>
          <a:bodyPr>
            <a:noAutofit/>
          </a:bodyPr>
          <a:lstStyle/>
          <a:p>
            <a:r>
              <a:rPr lang="ru-RU" sz="7800" b="1" dirty="0"/>
              <a:t>Перспективы развития практики: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628990-BA57-40F7-BFD2-C2FB60ABC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17449800" cy="4525963"/>
          </a:xfrm>
        </p:spPr>
        <p:txBody>
          <a:bodyPr/>
          <a:lstStyle/>
          <a:p>
            <a:pPr lvl="0"/>
            <a:r>
              <a:rPr lang="ru-RU" dirty="0"/>
              <a:t>Устойчивое развитие практики через поиск перспективных ниш для приложения сил социально активной молодежи: освоение технологий социального предпринимательства, расширение партнерства с бизнес-сообществом.</a:t>
            </a:r>
          </a:p>
          <a:p>
            <a:pPr lvl="0"/>
            <a:r>
              <a:rPr lang="ru-RU" dirty="0"/>
              <a:t>Ориентация на освоение компетенций будущего на основе «Атласа новых профессий».</a:t>
            </a:r>
          </a:p>
          <a:p>
            <a:pPr lvl="0"/>
            <a:r>
              <a:rPr lang="ru-RU" dirty="0"/>
              <a:t>Использование информационных, организационных и обучающих ресурсов сайта «Добровольцы России» как расширение поля возможностей участников объединения.  </a:t>
            </a:r>
          </a:p>
          <a:p>
            <a:pPr lvl="0"/>
            <a:r>
              <a:rPr lang="ru-RU" dirty="0"/>
              <a:t>Методическое, информационное, организационное сопровождение участников объединения во Всероссийском конкурсе «Большая перемена». </a:t>
            </a:r>
          </a:p>
          <a:p>
            <a:endParaRPr lang="ru-RU" sz="1800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90E9610-4D76-47D1-804A-B16264A34B37}"/>
              </a:ext>
            </a:extLst>
          </p:cNvPr>
          <p:cNvSpPr txBox="1">
            <a:spLocks/>
          </p:cNvSpPr>
          <p:nvPr/>
        </p:nvSpPr>
        <p:spPr>
          <a:xfrm>
            <a:off x="1314450" y="1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85E99E9-B6F1-4880-8458-7403870A5B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56"/>
          <a:stretch/>
        </p:blipFill>
        <p:spPr>
          <a:xfrm>
            <a:off x="2324100" y="6091044"/>
            <a:ext cx="13639800" cy="417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39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9600" y="424963"/>
            <a:ext cx="1905000" cy="1905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117001" y="2273758"/>
            <a:ext cx="1421928" cy="142192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117001" y="4542208"/>
            <a:ext cx="1181586" cy="117927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147750" y="6395226"/>
            <a:ext cx="1150837" cy="115083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2210918" y="6284710"/>
            <a:ext cx="1198084" cy="119808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402241" y="8398933"/>
            <a:ext cx="1314427" cy="1051542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4343400" y="453506"/>
            <a:ext cx="10134600" cy="8417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85"/>
              </a:lnSpc>
            </a:pPr>
            <a:r>
              <a:rPr lang="en-US" sz="2418" b="1" dirty="0">
                <a:solidFill>
                  <a:srgbClr val="000000"/>
                </a:solidFill>
              </a:rPr>
              <a:t>ГОРОДСК</a:t>
            </a:r>
            <a:r>
              <a:rPr lang="ru-RU" sz="2418" b="1" dirty="0">
                <a:solidFill>
                  <a:srgbClr val="000000"/>
                </a:solidFill>
              </a:rPr>
              <a:t>ОЕ</a:t>
            </a:r>
            <a:r>
              <a:rPr lang="en-US" sz="2418" b="1" dirty="0">
                <a:solidFill>
                  <a:srgbClr val="000000"/>
                </a:solidFill>
              </a:rPr>
              <a:t> </a:t>
            </a:r>
            <a:r>
              <a:rPr lang="ru-RU" sz="2418" b="1" dirty="0">
                <a:solidFill>
                  <a:srgbClr val="000000"/>
                </a:solidFill>
              </a:rPr>
              <a:t>МОЛОДЁЖНОЕ ОБЩЕСТВЕННОЕ ОБЪЕДИНЕНИЕ</a:t>
            </a:r>
            <a:r>
              <a:rPr lang="en-US" sz="2418" b="1" dirty="0">
                <a:solidFill>
                  <a:srgbClr val="000000"/>
                </a:solidFill>
              </a:rPr>
              <a:t> </a:t>
            </a:r>
          </a:p>
          <a:p>
            <a:pPr algn="ctr">
              <a:lnSpc>
                <a:spcPts val="3385"/>
              </a:lnSpc>
              <a:spcBef>
                <a:spcPct val="0"/>
              </a:spcBef>
            </a:pPr>
            <a:r>
              <a:rPr lang="en-US" sz="2418" b="1" dirty="0">
                <a:solidFill>
                  <a:srgbClr val="000000"/>
                </a:solidFill>
              </a:rPr>
              <a:t>«СОЮЗ МОЛОДЁЖНЫХ СИЛ»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715000" y="5039843"/>
            <a:ext cx="7694002" cy="411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5"/>
              </a:lnSpc>
              <a:spcBef>
                <a:spcPct val="0"/>
              </a:spcBef>
            </a:pPr>
            <a:r>
              <a:rPr lang="en-US" sz="2500" b="1" dirty="0">
                <a:solidFill>
                  <a:srgbClr val="000000"/>
                </a:solidFill>
              </a:rPr>
              <a:t>8 (39 169) 4-94-11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C1AE750B-CD12-40AA-8982-67D5536F7EBE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0" y="3832604"/>
            <a:ext cx="3491411" cy="2452106"/>
          </a:xfrm>
          <a:prstGeom prst="rect">
            <a:avLst/>
          </a:prstGeom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55BC710B-50CF-4120-B902-B73B04AED8B1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2511" y="7655516"/>
            <a:ext cx="3866803" cy="19044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75B6802-B9E8-4180-9751-CCB2078DA97F}"/>
              </a:ext>
            </a:extLst>
          </p:cNvPr>
          <p:cNvSpPr txBox="1"/>
          <p:nvPr/>
        </p:nvSpPr>
        <p:spPr>
          <a:xfrm>
            <a:off x="5296999" y="2280806"/>
            <a:ext cx="9144000" cy="13760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385"/>
              </a:lnSpc>
            </a:pPr>
            <a:r>
              <a:rPr lang="ru-RU" sz="2500" b="1" dirty="0">
                <a:solidFill>
                  <a:srgbClr val="000000"/>
                </a:solidFill>
              </a:rPr>
              <a:t>ЗАТО город Зеленогорск</a:t>
            </a:r>
          </a:p>
          <a:p>
            <a:pPr algn="ctr">
              <a:lnSpc>
                <a:spcPts val="3385"/>
              </a:lnSpc>
            </a:pPr>
            <a:r>
              <a:rPr lang="ru-RU" sz="2500" b="1" dirty="0">
                <a:solidFill>
                  <a:srgbClr val="000000"/>
                </a:solidFill>
              </a:rPr>
              <a:t>МБУ ДО «ЦО «Перспектива»</a:t>
            </a:r>
          </a:p>
          <a:p>
            <a:pPr algn="ctr">
              <a:lnSpc>
                <a:spcPts val="3385"/>
              </a:lnSpc>
            </a:pPr>
            <a:r>
              <a:rPr lang="ru-RU" sz="2500" b="1" dirty="0">
                <a:solidFill>
                  <a:srgbClr val="000000"/>
                </a:solidFill>
              </a:rPr>
              <a:t>Улица Комсомольская, 17</a:t>
            </a:r>
            <a:endParaRPr lang="en-US" sz="2500" b="1" dirty="0">
              <a:solidFill>
                <a:srgbClr val="000000"/>
              </a:solidFill>
            </a:endParaRPr>
          </a:p>
        </p:txBody>
      </p:sp>
      <p:sp>
        <p:nvSpPr>
          <p:cNvPr id="25" name="TextBox 18">
            <a:extLst>
              <a:ext uri="{FF2B5EF4-FFF2-40B4-BE49-F238E27FC236}">
                <a16:creationId xmlns:a16="http://schemas.microsoft.com/office/drawing/2014/main" id="{C539E945-F106-4483-A1D7-6304EC97DF5B}"/>
              </a:ext>
            </a:extLst>
          </p:cNvPr>
          <p:cNvSpPr txBox="1"/>
          <p:nvPr/>
        </p:nvSpPr>
        <p:spPr>
          <a:xfrm>
            <a:off x="5296999" y="6795651"/>
            <a:ext cx="7694002" cy="411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5"/>
              </a:lnSpc>
              <a:spcBef>
                <a:spcPct val="0"/>
              </a:spcBef>
            </a:pPr>
            <a:r>
              <a:rPr lang="en-US" sz="2500" b="1" dirty="0" err="1">
                <a:solidFill>
                  <a:srgbClr val="000000"/>
                </a:solidFill>
              </a:rPr>
              <a:t>zel_sms</a:t>
            </a:r>
            <a:endParaRPr lang="en-US" sz="2500" b="1" dirty="0">
              <a:solidFill>
                <a:srgbClr val="000000"/>
              </a:solidFill>
            </a:endParaRPr>
          </a:p>
        </p:txBody>
      </p:sp>
      <p:sp>
        <p:nvSpPr>
          <p:cNvPr id="26" name="TextBox 18">
            <a:extLst>
              <a:ext uri="{FF2B5EF4-FFF2-40B4-BE49-F238E27FC236}">
                <a16:creationId xmlns:a16="http://schemas.microsoft.com/office/drawing/2014/main" id="{5D8D6C1B-8714-4BF9-BF9E-AFC035A1AECB}"/>
              </a:ext>
            </a:extLst>
          </p:cNvPr>
          <p:cNvSpPr txBox="1"/>
          <p:nvPr/>
        </p:nvSpPr>
        <p:spPr>
          <a:xfrm>
            <a:off x="5867400" y="8240301"/>
            <a:ext cx="9448800" cy="12836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85"/>
              </a:lnSpc>
              <a:spcBef>
                <a:spcPct val="0"/>
              </a:spcBef>
            </a:pPr>
            <a:r>
              <a:rPr lang="ru-RU" sz="2500" b="1" dirty="0">
                <a:solidFill>
                  <a:srgbClr val="000000"/>
                </a:solidFill>
              </a:rPr>
              <a:t>Инна Михайловна Ширкина, педагог-организатор ЦО «Перспектива</a:t>
            </a:r>
          </a:p>
          <a:p>
            <a:pPr algn="ctr">
              <a:lnSpc>
                <a:spcPts val="3385"/>
              </a:lnSpc>
              <a:spcBef>
                <a:spcPct val="0"/>
              </a:spcBef>
            </a:pPr>
            <a:r>
              <a:rPr lang="ru-RU" sz="2500" b="1" dirty="0">
                <a:solidFill>
                  <a:srgbClr val="000000"/>
                </a:solidFill>
              </a:rPr>
              <a:t>Ольга Александровна Коломеец, вожатый ЦО «Перспектива</a:t>
            </a:r>
          </a:p>
          <a:p>
            <a:pPr algn="ctr">
              <a:lnSpc>
                <a:spcPts val="3385"/>
              </a:lnSpc>
              <a:spcBef>
                <a:spcPct val="0"/>
              </a:spcBef>
            </a:pPr>
            <a:r>
              <a:rPr lang="ru-RU" sz="2500" b="1" dirty="0">
                <a:solidFill>
                  <a:srgbClr val="000000"/>
                </a:solidFill>
              </a:rPr>
              <a:t>Валентина </a:t>
            </a:r>
            <a:r>
              <a:rPr lang="ru-RU" sz="2500" b="1" dirty="0" err="1">
                <a:solidFill>
                  <a:srgbClr val="000000"/>
                </a:solidFill>
              </a:rPr>
              <a:t>Федосовна</a:t>
            </a:r>
            <a:r>
              <a:rPr lang="ru-RU" sz="2500" b="1" dirty="0">
                <a:solidFill>
                  <a:srgbClr val="000000"/>
                </a:solidFill>
              </a:rPr>
              <a:t> Филон, методист ЦО «Перспектива</a:t>
            </a:r>
            <a:endParaRPr lang="en-US" sz="25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607</Words>
  <Application>Microsoft Office PowerPoint</Application>
  <PresentationFormat>Произвольный</PresentationFormat>
  <Paragraphs>70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Arialle Bold</vt:lpstr>
      <vt:lpstr>Calibri</vt:lpstr>
      <vt:lpstr>Arialle</vt:lpstr>
      <vt:lpstr>Verdana</vt:lpstr>
      <vt:lpstr>DM Sans Bold</vt:lpstr>
      <vt:lpstr>Arial</vt:lpstr>
      <vt:lpstr>DM Sans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Достигнутые результаты:</vt:lpstr>
      <vt:lpstr>Достигнутые результаты:</vt:lpstr>
      <vt:lpstr>Лидеры и команда «Союза молодёжных сил»</vt:lpstr>
      <vt:lpstr>Перспективы развития практики: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«Школа социального проектирования»</dc:title>
  <cp:lastModifiedBy>Polzovatel33</cp:lastModifiedBy>
  <cp:revision>11</cp:revision>
  <dcterms:created xsi:type="dcterms:W3CDTF">2006-08-16T00:00:00Z</dcterms:created>
  <dcterms:modified xsi:type="dcterms:W3CDTF">2021-07-15T11:00:45Z</dcterms:modified>
  <dc:identifier>DAEkJ8ktE_E</dc:identifier>
</cp:coreProperties>
</file>