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</p:sldMasterIdLst>
  <p:notesMasterIdLst>
    <p:notesMasterId r:id="rId19"/>
  </p:notesMasterIdLst>
  <p:sldIdLst>
    <p:sldId id="258" r:id="rId2"/>
    <p:sldId id="279" r:id="rId3"/>
    <p:sldId id="260" r:id="rId4"/>
    <p:sldId id="264" r:id="rId5"/>
    <p:sldId id="259" r:id="rId6"/>
    <p:sldId id="257" r:id="rId7"/>
    <p:sldId id="262" r:id="rId8"/>
    <p:sldId id="267" r:id="rId9"/>
    <p:sldId id="270" r:id="rId10"/>
    <p:sldId id="273" r:id="rId11"/>
    <p:sldId id="275" r:id="rId12"/>
    <p:sldId id="280" r:id="rId13"/>
    <p:sldId id="281" r:id="rId14"/>
    <p:sldId id="282" r:id="rId15"/>
    <p:sldId id="283" r:id="rId16"/>
    <p:sldId id="284" r:id="rId17"/>
    <p:sldId id="277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3733" autoAdjust="0"/>
  </p:normalViewPr>
  <p:slideViewPr>
    <p:cSldViewPr>
      <p:cViewPr varScale="1">
        <p:scale>
          <a:sx n="115" d="100"/>
          <a:sy n="115" d="100"/>
        </p:scale>
        <p:origin x="1494" y="-1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032CC3-A830-4A46-A7C0-196226FC15BF}" type="datetimeFigureOut">
              <a:rPr lang="ru-RU" smtClean="0"/>
              <a:t>09.09.2024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060F26-66C9-4ED5-BF31-BD4559C4CD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6547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060F26-66C9-4ED5-BF31-BD4559C4CDAD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94428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F060D-2084-4F0F-BCF2-9D8D168619D3}" type="datetimeFigureOut">
              <a:rPr lang="ru-RU" smtClean="0"/>
              <a:t>09.09.2024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1F8C3-87A9-4385-A7F7-F005887D0BA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95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F7EBB-FB8F-4FA0-B2DB-C8FF84AC73EB}" type="datetimeFigureOut">
              <a:rPr lang="ru-RU" smtClean="0"/>
              <a:pPr/>
              <a:t>09.09.2024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E596C-1CBF-4D7A-B1DA-54C6D5A7785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8690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F7EBB-FB8F-4FA0-B2DB-C8FF84AC73EB}" type="datetimeFigureOut">
              <a:rPr lang="ru-RU" smtClean="0"/>
              <a:pPr/>
              <a:t>09.09.2024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E596C-1CBF-4D7A-B1DA-54C6D5A7785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5367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F7EBB-FB8F-4FA0-B2DB-C8FF84AC73EB}" type="datetimeFigureOut">
              <a:rPr lang="ru-RU" smtClean="0"/>
              <a:pPr/>
              <a:t>09.09.2024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E596C-1CBF-4D7A-B1DA-54C6D5A7785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032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F7EBB-FB8F-4FA0-B2DB-C8FF84AC73EB}" type="datetimeFigureOut">
              <a:rPr lang="ru-RU" smtClean="0"/>
              <a:pPr/>
              <a:t>09.09.2024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E596C-1CBF-4D7A-B1DA-54C6D5A7785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68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F7EBB-FB8F-4FA0-B2DB-C8FF84AC73EB}" type="datetimeFigureOut">
              <a:rPr lang="ru-RU" smtClean="0"/>
              <a:pPr/>
              <a:t>09.09.2024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E596C-1CBF-4D7A-B1DA-54C6D5A7785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73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F7EBB-FB8F-4FA0-B2DB-C8FF84AC73EB}" type="datetimeFigureOut">
              <a:rPr lang="ru-RU" smtClean="0"/>
              <a:pPr/>
              <a:t>09.09.2024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E596C-1CBF-4D7A-B1DA-54C6D5A7785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9473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F7EBB-FB8F-4FA0-B2DB-C8FF84AC73EB}" type="datetimeFigureOut">
              <a:rPr lang="ru-RU" smtClean="0"/>
              <a:pPr/>
              <a:t>09.09.2024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E596C-1CBF-4D7A-B1DA-54C6D5A7785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087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F7EBB-FB8F-4FA0-B2DB-C8FF84AC73EB}" type="datetimeFigureOut">
              <a:rPr lang="ru-RU" smtClean="0"/>
              <a:pPr/>
              <a:t>09.09.2024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E596C-1CBF-4D7A-B1DA-54C6D5A7785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537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F7EBB-FB8F-4FA0-B2DB-C8FF84AC73EB}" type="datetimeFigureOut">
              <a:rPr lang="ru-RU" smtClean="0"/>
              <a:pPr/>
              <a:t>09.09.2024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E596C-1CBF-4D7A-B1DA-54C6D5A7785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48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F7EBB-FB8F-4FA0-B2DB-C8FF84AC73EB}" type="datetimeFigureOut">
              <a:rPr lang="ru-RU" smtClean="0"/>
              <a:pPr/>
              <a:t>09.09.2024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E596C-1CBF-4D7A-B1DA-54C6D5A7785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443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FF7EBB-FB8F-4FA0-B2DB-C8FF84AC73EB}" type="datetimeFigureOut">
              <a:rPr lang="ru-RU" smtClean="0"/>
              <a:pPr/>
              <a:t>09.09.2024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7E596C-1CBF-4D7A-B1DA-54C6D5A7785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9782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37595" y="2569953"/>
            <a:ext cx="2970914" cy="3091295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Действует в новом составе с 1 сентября 2020 года. Руководитель: </a:t>
            </a:r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</a:rPr>
              <a:t>Ахтырская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 Л.В.</a:t>
            </a:r>
          </a:p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 Отряд ведёт пропаганду ЗОЖ, проводит агитационною работу, акции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259632" y="915107"/>
            <a:ext cx="531006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«Милосердие»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6386" name="Picture 2" descr="https://sun9-15.userapi.com/impg/DPFPZ5-sH9WaDJ5cxz5x2nlfDUWkBrmu81a3mQ/2pB5IV3dubA.jpg?size=520x524&amp;quality=96&amp;proxy=1&amp;sign=729743d296c14484d4ead18dde1a2710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8174" y="260648"/>
            <a:ext cx="2305825" cy="2232248"/>
          </a:xfrm>
          <a:prstGeom prst="rect">
            <a:avLst/>
          </a:prstGeom>
          <a:noFill/>
        </p:spPr>
      </p:pic>
      <p:pic>
        <p:nvPicPr>
          <p:cNvPr id="16388" name="Picture 4" descr="https://sun9-65.userapi.com/impg/VHJD0hGeAdGeoq3L3tAJBP6r0iFWkoMTZJKP5A/TYmemfhjEkw.jpg?size=1280x960&amp;quality=96&amp;sign=262ff143848b138c8e6b9ba65c2bea84&amp;type=album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4897" y="1838437"/>
            <a:ext cx="5582698" cy="367801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4" name="Прямоугольник 13"/>
          <p:cNvSpPr/>
          <p:nvPr/>
        </p:nvSpPr>
        <p:spPr>
          <a:xfrm>
            <a:off x="-324544" y="67188"/>
            <a:ext cx="846043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Волонтёрский отряд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5661248"/>
            <a:ext cx="6193158" cy="90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0" y="-21934"/>
            <a:ext cx="487722" cy="68646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14400" y="1226369"/>
            <a:ext cx="7859216" cy="2188839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Всемирный день безопасного Интернета отмечается ежегодно во второй вторник февраля. Цель праздника- информировать людей об ответственности и безопасном использовании Интернета. В нашей школе прошли уроки, посвящённые безопасной работе в сети Интернет. Разговор шёл о том, как защитить свои персональные данные в Сети, о мошенничестве бесконтактным способом и </a:t>
            </a:r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</a:rPr>
              <a:t>тд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303039"/>
            <a:ext cx="835292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«Безопасный интернет»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30722" name="Picture 2" descr="https://sun9-71.userapi.com/impg/_mdoBezInLWmqeTocjJilzjo9LNBXRPXgKaGvg/w0cLIMWHClI.jpg?size=1280x960&amp;quality=96&amp;sign=3aec983ba77a13bedeafaa7a076f8c2e&amp;type=album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9659" y="3284984"/>
            <a:ext cx="6428697" cy="3125614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0" y="-21934"/>
            <a:ext cx="487722" cy="68646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14400" y="2086982"/>
            <a:ext cx="8003232" cy="2232248"/>
          </a:xfrm>
        </p:spPr>
        <p:txBody>
          <a:bodyPr>
            <a:normAutofit lnSpcReduction="10000"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Задачи конкурса: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Привлечение общественного внимания к социальной проблеме замены живого общения на виртуальное;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Вовлечение молодёжи в такой вид деятельности как социальная реклама;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Пополнение банка социально-ориентированной рекламной продукции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71600" y="332656"/>
            <a:ext cx="748883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Конкурс социальной рекламы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656" y="4293096"/>
            <a:ext cx="2432456" cy="3749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40" y="4288015"/>
            <a:ext cx="2309925" cy="3794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0" y="-21934"/>
            <a:ext cx="487722" cy="68646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60" y="130466"/>
            <a:ext cx="487722" cy="686469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782" y="130466"/>
            <a:ext cx="8316706" cy="6466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603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14526"/>
            <a:ext cx="5341948" cy="317298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83568" y="0"/>
            <a:ext cx="417646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Акции</a:t>
            </a:r>
            <a:endParaRPr lang="ru-RU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4213" y="116632"/>
            <a:ext cx="3622540" cy="67413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8183"/>
            <a:ext cx="5341948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622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15616" y="188640"/>
            <a:ext cx="750024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Социальная активность</a:t>
            </a:r>
            <a:endParaRPr lang="ru-RU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53" y="908721"/>
            <a:ext cx="4716016" cy="28083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9060" y="922842"/>
            <a:ext cx="4384940" cy="279419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53" y="3717032"/>
            <a:ext cx="4728007" cy="363001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7070" y="3746594"/>
            <a:ext cx="4396930" cy="3600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24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3501008"/>
            <a:ext cx="4176464" cy="304285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83568" y="332656"/>
            <a:ext cx="793229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Акция «Кошкин дом»</a:t>
            </a:r>
            <a:endParaRPr lang="ru-RU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2040" y="1255986"/>
            <a:ext cx="4067944" cy="2965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0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27584" y="-99392"/>
            <a:ext cx="778828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Помощь СВО</a:t>
            </a:r>
            <a:endParaRPr lang="ru-RU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387" y="888750"/>
            <a:ext cx="4752528" cy="28515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6584" y="854603"/>
            <a:ext cx="3563888" cy="28900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594" y="3814074"/>
            <a:ext cx="2914739" cy="5336763"/>
          </a:xfrm>
          <a:prstGeom prst="rect">
            <a:avLst/>
          </a:prstGeom>
        </p:spPr>
      </p:pic>
      <p:pic>
        <p:nvPicPr>
          <p:cNvPr id="8" name="Picture 12" descr="https://sun9-21.userapi.com/impg/0bDwO7f36ISawgATmXBCM_aum2U6xKmMRq4Omw/vP3eP8pWXoY.jpg?size=810x1080&amp;quality=95&amp;sign=06d19b2f77d5dad2819a0969362ce3dd&amp;type=album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9333" y="3851941"/>
            <a:ext cx="2407205" cy="27363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10" descr="https://sun9-48.userapi.com/impg/22jrjBfbcSMuVKXuZwasZ6o1MRcr_kHDRQBhgg/7qfcv_EcaNs.jpg?size=810x1080&amp;quality=95&amp;sign=d5311cf415b8ae12528e4fcc688b47c5&amp;type=album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6136" y="3851941"/>
            <a:ext cx="3024336" cy="26672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93848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9552" y="1196752"/>
            <a:ext cx="82060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Спасибо за внимание!!!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1" y="2155011"/>
            <a:ext cx="3809469" cy="4154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3600" dirty="0" smtClean="0"/>
              <a:t>Добровольность</a:t>
            </a:r>
          </a:p>
          <a:p>
            <a:r>
              <a:rPr lang="ru-RU" sz="3600" dirty="0" smtClean="0"/>
              <a:t>Самостоятельность</a:t>
            </a:r>
          </a:p>
          <a:p>
            <a:r>
              <a:rPr lang="ru-RU" sz="3600" dirty="0" smtClean="0"/>
              <a:t>Открытость</a:t>
            </a:r>
          </a:p>
          <a:p>
            <a:r>
              <a:rPr lang="ru-RU" sz="3600" dirty="0" smtClean="0"/>
              <a:t>Гласность</a:t>
            </a:r>
          </a:p>
          <a:p>
            <a:r>
              <a:rPr lang="ru-RU" sz="3600" dirty="0" smtClean="0"/>
              <a:t>Равноправие</a:t>
            </a:r>
          </a:p>
          <a:p>
            <a:r>
              <a:rPr lang="ru-RU" sz="3600" dirty="0" smtClean="0"/>
              <a:t>Сотрудничество</a:t>
            </a:r>
          </a:p>
          <a:p>
            <a:r>
              <a:rPr lang="ru-RU" sz="3600" dirty="0" smtClean="0"/>
              <a:t>Коллективность</a:t>
            </a:r>
          </a:p>
          <a:p>
            <a:r>
              <a:rPr lang="ru-RU" sz="3600" dirty="0" smtClean="0"/>
              <a:t>Ответственность</a:t>
            </a:r>
          </a:p>
          <a:p>
            <a:endParaRPr lang="ru-RU" sz="3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0" y="-21934"/>
            <a:ext cx="487722" cy="686469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55576" y="0"/>
            <a:ext cx="619268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Основополагающие принципы:</a:t>
            </a:r>
            <a:endParaRPr lang="ru-RU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7" name="Picture 2" descr="https://sun9-15.userapi.com/impg/DPFPZ5-sH9WaDJ5cxz5x2nlfDUWkBrmu81a3mQ/2pB5IV3dubA.jpg?size=520x524&amp;quality=96&amp;proxy=1&amp;sign=729743d296c14484d4ead18dde1a2710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8174" y="260648"/>
            <a:ext cx="2305825" cy="22322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1279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5576" y="2060848"/>
            <a:ext cx="7920880" cy="1008112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Имеет свою страничку в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VK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, где отражается проделанная работа, новости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404664"/>
            <a:ext cx="799288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Отряд «Милосердие»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5" name="Стрелка вниз 4"/>
          <p:cNvSpPr/>
          <p:nvPr/>
        </p:nvSpPr>
        <p:spPr>
          <a:xfrm>
            <a:off x="4134070" y="1268760"/>
            <a:ext cx="576064" cy="7920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410" name="Picture 2" descr="https://sun9-76.userapi.com/impg/3lWSvOZuP0TzMoTWvhSxOQf4kvQhY8DNKiVkvw/9vw47EzPDYY.jpg?size=608x1080&amp;quality=96&amp;sign=6d4ca4392e57eb3b5ec39bf869f93b05&amp;type=album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0687" y="2898787"/>
            <a:ext cx="2304256" cy="3753523"/>
          </a:xfrm>
          <a:prstGeom prst="rect">
            <a:avLst/>
          </a:prstGeom>
          <a:noFill/>
        </p:spPr>
      </p:pic>
      <p:pic>
        <p:nvPicPr>
          <p:cNvPr id="17412" name="Picture 4" descr="https://sun9-56.userapi.com/impg/MHmCOvxKGeaqhrVUpPHJd21mgBW_ZfFurVCB8w/riX6Y725ywM.jpg?size=608x1080&amp;quality=96&amp;sign=77e689fc12a732f3d65877b0ddaf71dd&amp;type=album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2924944"/>
            <a:ext cx="2376264" cy="3672408"/>
          </a:xfrm>
          <a:prstGeom prst="rect">
            <a:avLst/>
          </a:prstGeom>
          <a:noFill/>
        </p:spPr>
      </p:pic>
      <p:pic>
        <p:nvPicPr>
          <p:cNvPr id="17414" name="Picture 6" descr="https://sun9-76.userapi.com/impg/zMP2KU85z8rLK9wxALHMs17OXDdc_SX9UGGvVw/n2ipzT3Tyqc.jpg?size=608x1080&amp;quality=96&amp;sign=af0827d5de2c0bba09b9bac67a84c476&amp;type=album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4208" y="2996952"/>
            <a:ext cx="2019125" cy="367240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844824"/>
            <a:ext cx="9144000" cy="10081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К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оманда, преодолевшая все испытания,  заняла 1 место.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16632"/>
            <a:ext cx="896448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Сити – </a:t>
            </a:r>
            <a:r>
              <a:rPr lang="ru-RU" sz="5400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квест</a:t>
            </a:r>
            <a:endParaRPr lang="ru-RU" sz="5400" b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pPr algn="ctr"/>
            <a: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«Город волонтёров»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1026" name="Picture 2" descr="https://sun9-14.userapi.com/impg/TI9vLylF1UHGjViPNnmOrdCmuLjLZap5X4XyOw/XfL9Ad1JbuI.jpg?size=810x1080&amp;quality=96&amp;proxy=1&amp;sign=1c40ef9a5f230c083b88570994e9f06c&amp;type=album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55335" y="4365104"/>
            <a:ext cx="1394413" cy="20251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28" name="Picture 4" descr="https://sun9-68.userapi.com/impg/jY2kwQR-gBkeCNXMiTlZyPh-jgd-LRJczCJUgA/j8t0xmyqkNk.jpg?size=810x1080&amp;quality=96&amp;proxy=1&amp;sign=f726cd7282f3fd10031e601ccae95865&amp;type=album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3648" y="2600908"/>
            <a:ext cx="2404303" cy="25048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30" name="Picture 6" descr="https://sun9-72.userapi.com/impg/IkQuOOgJTN1u6iWJj5qE10Rru1LmMYBr8BxKGw/AfNl7GijHUM.jpg?size=810x1080&amp;quality=96&amp;proxy=1&amp;sign=2929db57a98ec59cbc20df5be64f4f3d&amp;type=album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4128" y="2588118"/>
            <a:ext cx="2448286" cy="25048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43061" y="1179111"/>
            <a:ext cx="7920880" cy="864095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Приняли участие учащиеся 4-11 классов, всего 150 человек.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Мероприятие организовано волонтёрским отрядом «Милосердие», посвящено «Неделе трезвости»</a:t>
            </a:r>
            <a:endParaRPr lang="ru-RU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99592" y="260648"/>
            <a:ext cx="684076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«Мини-футбол»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15362" name="Picture 2" descr="https://sun9-73.userapi.com/impg/xyB3KMwMzaE1z8S9WZEctW-A3tBNarIlwCfvAw/IvuSVw1QuvU.jpg?size=810x1080&amp;quality=96&amp;sign=3ed71b92fb30909c7e3e6266c5e4714b&amp;type=album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61610" y="2095207"/>
            <a:ext cx="1872208" cy="207520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2" name="Picture 2" descr="https://sun9-54.userapi.com/impg/U3wWsFxy3HDiX02iqq6VPF6EC1yKUqbeGzBL3Q/pZNuIiM3Pnk.jpg?size=810x1080&amp;quality=96&amp;sign=5daae2b63ff3ba3cbe30386efb9a0d0e&amp;type=album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6067" y="4265621"/>
            <a:ext cx="1779682" cy="21112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5366" name="Picture 6" descr="https://www.soccerpro.com/wp-content/uploads/2018/01/sc3095_855_nike_cr7_prestige_ball_01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579223">
            <a:off x="3788296" y="4568229"/>
            <a:ext cx="1569698" cy="15532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6070" y="2054568"/>
            <a:ext cx="1578974" cy="422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5895" y="4165112"/>
            <a:ext cx="1937313" cy="4582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4380" y="1872716"/>
            <a:ext cx="8075240" cy="1368153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19 ноября –Всемирный день отказа от курения, этот день проходил под девизом «В здоровом теле- здоровый дух», акцент сделали на утреннюю зарядку, провели конкурс «Парад утренних зарядок» Ребята записывали интересное видео со своей утренней зарядкой.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116632"/>
            <a:ext cx="91440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«Парад утренних зарядок»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1028" name="Picture 4" descr="https://sun9-29.userapi.com/impg/D_5UsTOMdSLiy3b7hloCO0K9XvBbA8_C6LAWjQ/7OFKXVxEJzI.jpg?size=607x1080&amp;quality=96&amp;sign=35940cfff97f9ca70c81dec70475dec1&amp;type=album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540882">
            <a:off x="1711238" y="3401629"/>
            <a:ext cx="1697790" cy="27738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30" name="Picture 6" descr="https://sun3-12.userapi.com/impg/N_fOuuh9DuzScpGsu0Jy37ACS0BHsfrh5KYFTw/2E2KZhk-LZc.jpg?size=607x1080&amp;quality=96&amp;sign=56557d84642eca12a40f96a9c1ae0804&amp;type=album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830782">
            <a:off x="6188535" y="3307198"/>
            <a:ext cx="1656126" cy="280475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32" name="Picture 8" descr="https://sun9-61.userapi.com/impg/kDXUsbxSLR5xqwEZNNEreq7liwwagMAOMQfc1Q/SnocfUTXDH8.jpg?size=608x1080&amp;quality=96&amp;sign=4a9ed391dc2d6e0bac08a183f883c5a4&amp;type=album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4554" y="3040720"/>
            <a:ext cx="2448272" cy="350100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916832"/>
            <a:ext cx="8363272" cy="1440159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Этот праздник отмечается с 1 декабря 1988 года. Цель- привлечь внимание общественности к данной проблеме. В школе отряд «Милосердие» провели акцию: «Капелька»-красная ленточка, которая обозначает символ борьбы со СПИДОМ, конкурс рисунков, пятиминутки.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1"/>
            <a:ext cx="91440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«1 декабря -Всемирный день борьбы со СПИДОМ»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6" name="Picture 6" descr="https://sun9-13.userapi.com/impg/vPQ6ynUy-h2a7ubQeWdS2fMOgHpdI5MK6BAoAg/ALxD7MA0xx0.jpg?size=1280x853&amp;quality=96&amp;sign=f28cb1df690bc77dacc62bab4f4618bf&amp;type=album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375" y="3366846"/>
            <a:ext cx="2465863" cy="13908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Picture 10" descr="https://im0-tub-ru.yandex.net/i?id=9fde0add6d598b2a0f8a340f738499bb-l&amp;n=13"/>
          <p:cNvPicPr>
            <a:picLocks noChangeAspect="1" noChangeArrowheads="1"/>
          </p:cNvPicPr>
          <p:nvPr/>
        </p:nvPicPr>
        <p:blipFill rotWithShape="1">
          <a:blip r:embed="rId3" cstate="print"/>
          <a:srcRect l="31939" r="26501"/>
          <a:stretch/>
        </p:blipFill>
        <p:spPr bwMode="auto">
          <a:xfrm rot="20132770">
            <a:off x="169222" y="1662152"/>
            <a:ext cx="720009" cy="973596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940013"/>
            <a:ext cx="2609476" cy="3069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2703" y="3090062"/>
            <a:ext cx="2522909" cy="3216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5018" y="3717032"/>
            <a:ext cx="2883080" cy="4138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628800"/>
            <a:ext cx="8496944" cy="1080120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«Питание и здоровье», «Полезные овощи и фрукты»-выставка стенгазет и рисунков посвящённые здоровому питанию. Ребята представили многоплановые творческие проекты, в которых отобразили своё виденье на то, каким должно быть здоровое питание. В конкурсе приняли участие учащиеся 5-11 классов.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0"/>
            <a:ext cx="871296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«Конкурс стенгазет и рисунков»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24580" name="Picture 4" descr="https://sun9-20.userapi.com/impg/-ONsA9-BQ0_IRtT_3JaovLHw2qdcSva9WkD2qg/SDuAkDBFXI0.jpg?size=1280x719&amp;quality=96&amp;sign=9179d8ba4b4f86fc50a5d97bf188625d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3611" y="2780928"/>
            <a:ext cx="2820228" cy="158417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564904"/>
            <a:ext cx="2171079" cy="483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4305" y="2517218"/>
            <a:ext cx="1398992" cy="4553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079" y="4485499"/>
            <a:ext cx="2370515" cy="3528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482" y="4793903"/>
            <a:ext cx="1968226" cy="2849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 descr="https://sun9-20.userapi.com/impg/-ONsA9-BQ0_IRtT_3JaovLHw2qdcSva9WkD2qg/SDuAkDBFXI0.jpg?size=1280x719&amp;quality=96&amp;sign=9179d8ba4b4f86fc50a5d97bf188625d&amp;type=album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3249" y="2750362"/>
            <a:ext cx="2820228" cy="158417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206" y="2534338"/>
            <a:ext cx="2171079" cy="483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0717" y="4454933"/>
            <a:ext cx="2370515" cy="3528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2120" y="4763337"/>
            <a:ext cx="1968226" cy="2849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1183978"/>
            <a:ext cx="8147248" cy="964704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Охват учащихся: 1-7 классы, пятиминутки прошли под лозунгом: «Питайтесь правильно - будьте здоровы!!!» Интрига состояла ещё и в том, что ребята должны были на вкус определить, какой им дали фрукт или овощ, но закрытыми глазами.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260648"/>
            <a:ext cx="777686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«Пятиминутки»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27650" name="Picture 2" descr="https://sun9-23.userapi.com/impg/CSCsKYjUNuIoBxUuynUNuBJnnmF-IUKzJXvm-w/OooqdpbURl0.jpg?size=1280x853&amp;quality=96&amp;sign=761bda27e018e7718555f150fa5ab971&amp;type=album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0767" y="2128509"/>
            <a:ext cx="3209002" cy="187220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62885" y="2104264"/>
            <a:ext cx="3253531" cy="4131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4327819"/>
            <a:ext cx="3276237" cy="3446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11654" y="4356419"/>
            <a:ext cx="3304762" cy="3631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60" y="-21934"/>
            <a:ext cx="487722" cy="68646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" id="{D944E527-E202-4CE1-943D-DFD4155C42DF}" vid="{D47C5C42-F674-4798-B775-511A689AD5C9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411</TotalTime>
  <Words>411</Words>
  <Application>Microsoft Office PowerPoint</Application>
  <PresentationFormat>Экран (4:3)</PresentationFormat>
  <Paragraphs>41</Paragraphs>
  <Slides>17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Тема1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50</cp:revision>
  <dcterms:created xsi:type="dcterms:W3CDTF">2021-02-21T05:41:13Z</dcterms:created>
  <dcterms:modified xsi:type="dcterms:W3CDTF">2024-09-09T11:21:17Z</dcterms:modified>
</cp:coreProperties>
</file>