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F52B2-2239-ECBE-3625-C0C5F42E5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E5751D-1561-E106-43F6-67A0D2F517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9DAA4F-3924-560A-F750-1C374F74E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57A1-1AB8-418B-BE4A-E67D2F081B0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C1BCE2-DF81-580F-C9DA-2AA0E76F7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CC6F45-AE7D-47CE-D02F-6D77B9E7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D797-B2AB-4633-86C7-DCEA2734C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294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9493B5-155B-1068-743A-7161FBBDB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0B4B62-C79D-3F2E-0174-D5B61FE8F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FF85AB-794B-77EB-4995-E013510DD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57A1-1AB8-418B-BE4A-E67D2F081B0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0F36CF-EC86-26D9-6B73-EC269C968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9A222B-B9F0-FC1F-3D78-843C61A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D797-B2AB-4633-86C7-DCEA2734C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888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2ADCF5E-02E2-20E5-4AF3-76C652CD03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4D0358-C3C8-B2CA-F848-3DCF6EDC9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7A3C80-DD96-24D4-DD26-9F1001994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57A1-1AB8-418B-BE4A-E67D2F081B0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78EB22-1E5D-890C-A2EF-E13086197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004CE7-06D7-3741-F423-9657969E0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D797-B2AB-4633-86C7-DCEA2734C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304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2E5CB-5EC1-5640-CAA8-5D9C41E4A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C61A14-8DF3-DA73-14C5-15D646C73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FBF52B-49A4-4D2C-BA0C-EAD951085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57A1-1AB8-418B-BE4A-E67D2F081B0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E9D48F-F8C2-AF95-063F-88E6960DC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41C38-A5B9-09A9-89C3-CCFF7E8B1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D797-B2AB-4633-86C7-DCEA2734C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4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7A2BD3-028A-C4A3-604D-18C25CE73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D5D3E9-5482-F1D7-58A2-EF5EA9CD3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44C6DD-C0E9-1072-7914-04AE9A79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57A1-1AB8-418B-BE4A-E67D2F081B0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B49772-81F3-733B-9AAB-164DDEF48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6462C1-66DE-FDE4-B802-250E461B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D797-B2AB-4633-86C7-DCEA2734C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19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81C4D3-89A9-C4B1-D81C-070247268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E4288D-CF2E-C9A3-C263-5887F1EE1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35C528-2FEF-941E-8210-0B08EAC09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495C9B-5A03-0567-2406-75280885B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57A1-1AB8-418B-BE4A-E67D2F081B0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9EEE20-3748-7662-C82E-B33CF083B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F38944-743D-D13B-F279-8FF35B782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D797-B2AB-4633-86C7-DCEA2734C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954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185CE-E637-6BF0-C1CC-FABD3E6C5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4443D1-0458-4C90-F959-AC7AF588F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C97A5E-68F6-41DA-CB81-60DDC177A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73B78D-3A89-C4CE-FA86-DDC212FCFE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9D9323-7D53-46A2-BFF5-769A3818AD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0B90E7B-DA36-DC12-C22E-5A1C3C5BB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57A1-1AB8-418B-BE4A-E67D2F081B0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53CC28C-B4A4-E8CC-DDB7-BD7218835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3DD6E6-B008-4408-D1D1-7580F686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D797-B2AB-4633-86C7-DCEA2734C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551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5F94E9-A10E-8A2E-ADB4-B452D7629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A5DAE98-8233-7DA3-8BFA-2762EB63B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57A1-1AB8-418B-BE4A-E67D2F081B0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B94BBAE-87EE-BC5D-DF56-D87088F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710C03-08F0-437D-E195-CCF9DD105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D797-B2AB-4633-86C7-DCEA2734C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161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B3011-5523-00EC-ADB4-347C67475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57A1-1AB8-418B-BE4A-E67D2F081B0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38AFDA6-3B93-7AB6-341A-EF9A45822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EFA16D-9DE0-18DD-7408-23DB60C7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D797-B2AB-4633-86C7-DCEA2734C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932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59792-7881-DBCC-C90F-AD47E3BAE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839F1-B86C-2D5C-7A1C-3A309309C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34E787-8F70-89FD-3F6D-2DAF0E8CF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3829EE-F39F-BF62-40DC-4D6EA451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57A1-1AB8-418B-BE4A-E67D2F081B0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DB26BD-7D90-9F5F-5083-BBD34005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0EF496-8B39-536A-97FC-9B5CC5FB2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D797-B2AB-4633-86C7-DCEA2734C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055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516FA-7FCB-F1E9-AD30-223E274DD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996DC45-4DC6-8928-72C7-FB6E7DA52D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D33F63-3A80-3B48-793D-615F96B0E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172919-4C73-F275-E2B2-34F8A63E1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57A1-1AB8-418B-BE4A-E67D2F081B0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A9970F-2CDC-0F75-7C09-EEE2FA882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7AA92C-384D-3233-DB76-667957D7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D797-B2AB-4633-86C7-DCEA2734C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914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36B3FE-D723-DE18-8CD9-DC6302C40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DEAC0C-D6AD-E0D0-A414-0AEBACF71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020C61-762A-F4F3-D3C5-C5118330D0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157A1-1AB8-418B-BE4A-E67D2F081B0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241A45-95F5-5879-0462-76799D8A2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2F4657-8483-1BFA-1885-D3408DC58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1D797-B2AB-4633-86C7-DCEA2734C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38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A13FD0-6511-2967-A223-7694F581C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25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102A11-B50C-BBCD-71C9-595071356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63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0A9F06-1F56-E188-0AA1-81A2737FF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9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DA0AE9-5F96-D085-153B-40CEF7347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96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D99CFA-B7E2-1544-B845-1879AD552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64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A61316-F655-419B-0E15-9614BEE39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63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2F372A-6707-C286-DFCE-809BE6C6D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46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2CE225-CC8B-277C-05AB-5B983635B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433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2022-11-08T12:07:42Z</dcterms:created>
  <dcterms:modified xsi:type="dcterms:W3CDTF">2022-11-08T12:09:34Z</dcterms:modified>
</cp:coreProperties>
</file>