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56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2B74D-4BCD-88D5-5A2B-965B08D1D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AFECB9-1C7A-1FF1-5D8C-B4ECBF13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F1E23-CD99-6815-9CA2-3D8C2661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83CF8B-181E-8908-A755-5C8B08CF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2DA0CB-B8A5-60D6-0D2B-27986039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FF472-3BF0-E838-98C2-C9C76D32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3AE8AC-E0F9-EFD0-E230-80CAEF06C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5A0400-6060-9DD1-024E-F31F2DE4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B3E1E-12B3-DEED-5EA5-2F87D1A7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D9A46-E2D7-59B2-45B8-D79F2D485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2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7AB852-8CDA-CD23-55CB-500B65FE1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46F1A9-30F6-48C7-C62E-E23E4FAA0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A3AB92-FF28-052D-3DE9-DFBB6C06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8D357-F65A-A8B4-3CE2-FCD301B2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1EB5A-E7C8-A7AD-4717-8E06B298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8EAAA-4943-BB66-C7D5-9F8BC4A5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F8FC86-1145-BA7D-C966-732EDD8B9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015AD-36FA-8956-993A-0EF78578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9A7B8F-E865-23CE-8E30-A47B335F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AB2CA-790E-B4D3-976C-39D0E7BF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05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10D3E-39A9-D5BF-94AE-566C0705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DFF92A-68DC-3610-25BA-5D08D8A17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CF4BC-09ED-C546-E911-1EF1FA70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F28B6-EA2A-FC1F-B0C9-99BD453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A75FC7-194D-B904-17ED-9C4E08D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8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26F8B-6DB1-9B80-7FFB-E448A93C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D279DB-C691-8926-6FBA-F81A54B77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2B1E56-3A19-9480-CBFF-A6D1F43D9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ADB348-F4E2-552B-7BF8-8C9A4B00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04612E-2902-7027-74B9-F33C08DF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35BFF9-6CF9-8EC5-F375-A459CAA0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6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194F7-779C-68D0-8F5D-F68B700F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EF5A09-AF7B-ADCF-A629-E17A8853A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4E154-16BE-21F9-2F2F-968ECF144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B8185A-439D-A650-B80D-D2D470A2E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313617-5D86-4B15-05C9-2F9A780B1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B063A9-B0D2-15CB-3847-00CE53D2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070352-B3F5-FEDD-5014-A5F309D3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5E5FE4-F3E7-5A9B-EDBD-AC9AC8BF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3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7A4CD-5541-F0DC-0770-B36562D8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CB3D99-99B7-1A4A-235E-D0AFF5E2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E6B98A-4AB5-945D-73A0-11B80447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694C48-2C5A-42E2-4524-F4745202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6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5272D4-9F50-2471-5639-91F5B1E6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34D556-C76D-78E3-EFCC-2CB74F08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3B1B1E-F77C-C227-2D88-450AFE8E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9D48F-72E6-3930-8D15-DFE437E5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B37F2-2F15-AE69-64EB-9FB1F71C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BFE49B-B889-A6D2-5A6C-32B8B2FAE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25D0-0756-7B12-DD41-E2B9B66F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C8B365-7C79-A8CA-882C-FF2DC12A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4A286-8681-B50B-E4B9-947A03A0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10953-8F67-56F0-694C-D92061B1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7CD33B-C5A2-31A9-F38C-A7F57265B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A8A6F-CC94-7BC3-E50E-86DC3BAD8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1F1B3D-F68A-40B0-0124-D33115D6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E0FAA9-3A1A-EE50-C518-DD631B90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7391CC-5A25-19D0-900A-C11E2F9F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3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712EE-074D-F74B-BFC6-9173E148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73B873-CE31-EE39-0B6E-5E85C7268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C7767-1FF2-94F9-6702-75FABBEFB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E8BB1-C882-4C4E-874C-DE2DF757F844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346AE-2444-2CE2-4E6F-ED231E2A3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DCA7AA-ECA0-C4AB-FAAE-5532BFF7D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D6E2-169D-4088-84E1-8E8CBD303A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1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128C0E-4C7C-E937-9216-A10D48DAE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9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0A1CB2-204C-18F7-B871-C56A9E9E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72" t="-2128" r="4269" b="7518"/>
          <a:stretch/>
        </p:blipFill>
        <p:spPr>
          <a:xfrm>
            <a:off x="5788057" y="3402151"/>
            <a:ext cx="6403942" cy="345584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CA2BE7-0AC5-3783-E534-4244779E63A8}"/>
              </a:ext>
            </a:extLst>
          </p:cNvPr>
          <p:cNvSpPr/>
          <p:nvPr/>
        </p:nvSpPr>
        <p:spPr>
          <a:xfrm>
            <a:off x="287256" y="312550"/>
            <a:ext cx="1161748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Игорь Суханов родился 26 ноября 1990 года в поселке Белоусово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Анхимовского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Вытегорского района и окончил там среднюю школу, которая впоследствии была названа его именем. Он с детства мечтал стать военным и ушел в армию сразу после школьных экзаменов, не дождавшись выпускного вечера. Срочную службу проходил в Пскове, в подразделении спецназа. Затем окончил Рязанское высшее воздушно-десантное командное училище имени генерала армии В.Ф. Маргелова и вернулся в Псков – в родную бригаду.</a:t>
            </a:r>
          </a:p>
          <a:p>
            <a:pPr algn="ctr"/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СВО Игорь Суханов стал практически с первых дней спецоперации.</a:t>
            </a:r>
          </a:p>
          <a:p>
            <a:pPr algn="ctr"/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«Не мог отступить, стоял до конца, всегда понимал, какая у него цель, чего он хочет, знал свое дело и был предан работе – выполнял ее на максимуме возможностей и требовал того же от подчиненных, - таким запомнили нашего земляка сослуживцы, товарищи и близкие. - Всегда был первым. И первым же был готов прийти на помощь товарищам. Был военным от Бога».</a:t>
            </a:r>
          </a:p>
          <a:p>
            <a:pPr algn="ctr"/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Вологжанин воевал отважно - к званию Героя России он был представлен в мае 2023 года. </a:t>
            </a: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4 июня 2023-го Игорь погиб под Новой Таволжанкой (Шебекинский район Белгородской области) – </a:t>
            </a: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 командиром группы и во время боя, получив тяжелое ранение, до конца, </a:t>
            </a: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потери сознания продолжал прикрывать бойцов своего подразделения.</a:t>
            </a:r>
          </a:p>
          <a:p>
            <a:pPr algn="ctr"/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208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0A1CB2-204C-18F7-B871-C56A9E9E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72" t="-2128" r="4269" b="7518"/>
          <a:stretch/>
        </p:blipFill>
        <p:spPr>
          <a:xfrm>
            <a:off x="5788057" y="3402151"/>
            <a:ext cx="6403942" cy="345584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CA2BE7-0AC5-3783-E534-4244779E63A8}"/>
              </a:ext>
            </a:extLst>
          </p:cNvPr>
          <p:cNvSpPr/>
          <p:nvPr/>
        </p:nvSpPr>
        <p:spPr>
          <a:xfrm>
            <a:off x="194298" y="171148"/>
            <a:ext cx="11655195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Игорю Суханову присвоено воинское звание гвардии лейтенанта, вручены медали «За отличие в военной службе III степени», «За воинскую доблесть II степени», а также три Ордена Мужества. Он удостоен звания Героя Российской Федерации (посмертно).</a:t>
            </a:r>
          </a:p>
          <a:p>
            <a:pPr algn="ctr"/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Игоря Суханов остались жена и маленький сын.</a:t>
            </a:r>
          </a:p>
          <a:p>
            <a:pPr algn="ctr"/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областной столице на здании Вологодского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швейбата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улице Возрождения, 74-в есть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мурал</a:t>
            </a:r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изображением Героя России Игоря Суханова.</a:t>
            </a:r>
          </a:p>
          <a:p>
            <a:pPr algn="ctr"/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Пскове на Аллее Героев части специального назначения Западного военного округа среди 10 гранитных постаментов с бюстами военнослужащих, погибших при исполнении воинского долга и награжденных за совершенные подвиги звездами Героев Советского Союза и Героев РФ, есть и памятник Игорю Суханову.</a:t>
            </a:r>
          </a:p>
          <a:p>
            <a:pPr algn="ctr"/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Памятную доску Герою России, гвардии лейтенанту Игорю Суханову открыли также на улице </a:t>
            </a: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Балтийской, 6 в Пскове - в доме, где жил военнослужащий.</a:t>
            </a:r>
          </a:p>
          <a:p>
            <a:pPr algn="ctr"/>
            <a:endParaRPr lang="ru-RU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доска Игорю Суханову установлена и на Белоусовской школе Вытегорского округа, </a:t>
            </a: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учился Герой.</a:t>
            </a:r>
            <a:endParaRPr lang="ru-RU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5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56D8B8-5946-F535-0392-0BCEBC78A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8" y="131838"/>
            <a:ext cx="4005114" cy="44095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57FC42-84E6-00AA-88D8-E91B6E5FA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43" y="131838"/>
            <a:ext cx="3230253" cy="43807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45A74F-5E20-8362-6064-0A1F725BD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97" y="131838"/>
            <a:ext cx="3533775" cy="441721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CBEF64-ED74-3613-812E-9072E7F7892A}"/>
              </a:ext>
            </a:extLst>
          </p:cNvPr>
          <p:cNvSpPr/>
          <p:nvPr/>
        </p:nvSpPr>
        <p:spPr>
          <a:xfrm>
            <a:off x="315391" y="4643197"/>
            <a:ext cx="3523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доска в Пскове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ткрыта 19февраля 2024 года на доме, где жил Герой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 Псков, Балтийская улица д. 6)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58B0EB-13F4-6ED9-5953-545030E932D0}"/>
              </a:ext>
            </a:extLst>
          </p:cNvPr>
          <p:cNvSpPr/>
          <p:nvPr/>
        </p:nvSpPr>
        <p:spPr>
          <a:xfrm>
            <a:off x="4650446" y="4549057"/>
            <a:ext cx="3523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Бюст в Пскове</a:t>
            </a:r>
          </a:p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1 декабря 2023 года на территории 2-ой отдельной гвардейской бригады специального назначения в Пскове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F4298AC-D225-3147-BB2F-1B9F02B7E2AA}"/>
              </a:ext>
            </a:extLst>
          </p:cNvPr>
          <p:cNvSpPr/>
          <p:nvPr/>
        </p:nvSpPr>
        <p:spPr>
          <a:xfrm>
            <a:off x="8578279" y="4541377"/>
            <a:ext cx="35235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доска в </a:t>
            </a:r>
          </a:p>
          <a:p>
            <a:pPr algn="ctr"/>
            <a:r>
              <a:rPr lang="ru-RU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Белоусово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8 декабря 2023 года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п. Белоусово Вытегорского округа на здании  Белоусовской 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общеобразовательной школы.</a:t>
            </a:r>
          </a:p>
          <a:p>
            <a:pPr algn="ctr"/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0A1CB2-204C-18F7-B871-C56A9E9E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72" t="-2128" r="4269" b="7518"/>
          <a:stretch/>
        </p:blipFill>
        <p:spPr>
          <a:xfrm>
            <a:off x="5788058" y="3402151"/>
            <a:ext cx="6403942" cy="34558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A9D7B5-F752-4818-AEF2-B2CEABA13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0" y="163032"/>
            <a:ext cx="5913998" cy="334373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CA2BE7-0AC5-3783-E534-4244779E63A8}"/>
              </a:ext>
            </a:extLst>
          </p:cNvPr>
          <p:cNvSpPr/>
          <p:nvPr/>
        </p:nvSpPr>
        <p:spPr>
          <a:xfrm>
            <a:off x="42447" y="3838645"/>
            <a:ext cx="560318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ГТРК-Псков подготовила  документальный фильм «Огненный Шторм», посвященный Герою России, трижды кавалеру ордена Мужества, нашему земляку из Вытегорского округа Игорю Суханову, </a:t>
            </a:r>
          </a:p>
          <a:p>
            <a:pPr algn="ctr"/>
            <a:r>
              <a:rPr lang="ru-RU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героически погиб в ходе СВО.</a:t>
            </a:r>
            <a:endParaRPr lang="ru-RU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30915B-3DAF-F49E-03C1-ACEC8E017D9F}"/>
              </a:ext>
            </a:extLst>
          </p:cNvPr>
          <p:cNvSpPr/>
          <p:nvPr/>
        </p:nvSpPr>
        <p:spPr>
          <a:xfrm>
            <a:off x="5645634" y="3838645"/>
            <a:ext cx="56031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урал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«Граффити. Защитник».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в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мае 2024 в Вологде в рамках просветительского проекта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«Вологжане — Герои СВО»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(адрес: улица Возрождения, дом 74в,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Вологодского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Швейбата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483C5D-3A4E-73A2-0149-98DE6D6762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r="11183" b="12892"/>
          <a:stretch/>
        </p:blipFill>
        <p:spPr>
          <a:xfrm>
            <a:off x="6520206" y="163032"/>
            <a:ext cx="4980496" cy="33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9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0A1CB2-204C-18F7-B871-C56A9E9E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72" t="-2128" r="4269" b="7518"/>
          <a:stretch/>
        </p:blipFill>
        <p:spPr>
          <a:xfrm>
            <a:off x="5788058" y="3402151"/>
            <a:ext cx="6403942" cy="345584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B40BF6-6931-F4B4-5719-3F5A97D10D7F}"/>
              </a:ext>
            </a:extLst>
          </p:cNvPr>
          <p:cNvSpPr/>
          <p:nvPr/>
        </p:nvSpPr>
        <p:spPr>
          <a:xfrm>
            <a:off x="444244" y="207390"/>
            <a:ext cx="114241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сохранению памяти о земляке, единственном в Вытегорском округе Герое РФ, Суханове И.А, воспитанию чувства гордости за своё Отечество и свою малую Родину, посредством издания книги «СВОй герой. Позывной «Шторм».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4074D6-AD72-DC18-66E2-F7BB43308231}"/>
              </a:ext>
            </a:extLst>
          </p:cNvPr>
          <p:cNvSpPr/>
          <p:nvPr/>
        </p:nvSpPr>
        <p:spPr>
          <a:xfrm>
            <a:off x="519659" y="1753387"/>
            <a:ext cx="1068762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 14 лет;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молодежь от 15 до 35 лет.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31D132-CF74-EBCB-1431-A6AE59FE2E7A}"/>
              </a:ext>
            </a:extLst>
          </p:cNvPr>
          <p:cNvSpPr/>
          <p:nvPr/>
        </p:nvSpPr>
        <p:spPr>
          <a:xfrm>
            <a:off x="519659" y="3075057"/>
            <a:ext cx="106876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работы проекта: </a:t>
            </a:r>
          </a:p>
          <a:p>
            <a:pPr algn="ctr"/>
            <a:r>
              <a:rPr lang="ru-RU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25.01.2027-01.11.2027</a:t>
            </a:r>
            <a:endParaRPr lang="ru-RU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50076C-D4A8-C4A1-D986-6566859BABEA}"/>
              </a:ext>
            </a:extLst>
          </p:cNvPr>
          <p:cNvSpPr/>
          <p:nvPr/>
        </p:nvSpPr>
        <p:spPr>
          <a:xfrm>
            <a:off x="444245" y="4258642"/>
            <a:ext cx="106876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проекта: 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Сотрудники библиотек Вытегорского округа;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 Белоусовской основной общеобразовательной школы;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Волонтеры МЦ «Альтернатива».</a:t>
            </a:r>
          </a:p>
        </p:txBody>
      </p:sp>
    </p:spTree>
    <p:extLst>
      <p:ext uri="{BB962C8B-B14F-4D97-AF65-F5344CB8AC3E}">
        <p14:creationId xmlns:p14="http://schemas.microsoft.com/office/powerpoint/2010/main" val="333187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0A1CB2-204C-18F7-B871-C56A9E9E6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72" t="-2128" r="4269" b="7518"/>
          <a:stretch/>
        </p:blipFill>
        <p:spPr>
          <a:xfrm>
            <a:off x="5788058" y="3402151"/>
            <a:ext cx="6403942" cy="345584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B40BF6-6931-F4B4-5719-3F5A97D10D7F}"/>
              </a:ext>
            </a:extLst>
          </p:cNvPr>
          <p:cNvSpPr/>
          <p:nvPr/>
        </p:nvSpPr>
        <p:spPr>
          <a:xfrm>
            <a:off x="383949" y="717478"/>
            <a:ext cx="114241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250 экземпляров книги «СВОй герой. Позывной «Шторм».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краеведческого фонда библиотек и школ округа.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40 патриотических мероприятий в рамках презентации книги, участниками которых станут 2000 человек.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 в СМИ, соц. сетях - 40 ед.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гордости за Родину и её героев.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восприятие населением работы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873158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663</Words>
  <Application>Microsoft Office PowerPoint</Application>
  <PresentationFormat>Широкоэкранный</PresentationFormat>
  <Paragraphs>61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2026-04-28T04:40:16Z</dcterms:created>
  <dcterms:modified xsi:type="dcterms:W3CDTF">2026-05-07T06:39:53Z</dcterms:modified>
</cp:coreProperties>
</file>