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3" r:id="rId2"/>
    <p:sldId id="256" r:id="rId3"/>
    <p:sldId id="259" r:id="rId4"/>
    <p:sldId id="260" r:id="rId5"/>
    <p:sldId id="261" r:id="rId6"/>
    <p:sldId id="262" r:id="rId7"/>
    <p:sldId id="258" r:id="rId8"/>
    <p:sldId id="257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5/18/2023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5/18/2023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5/18/2023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5/18/2023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5/18/2023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5/18/2023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5/18/2023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5/18/2023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5/18/2023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5355" y="728133"/>
            <a:ext cx="8825658" cy="2677648"/>
          </a:xfrm>
        </p:spPr>
        <p:txBody>
          <a:bodyPr/>
          <a:lstStyle/>
          <a:p>
            <a:pPr algn="ctr"/>
            <a:r>
              <a:rPr lang="ru-RU" sz="7200" dirty="0" smtClean="0"/>
              <a:t>Волонтёрское движение 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8155" y="3735980"/>
            <a:ext cx="8825658" cy="86142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Муниципального бюджетного учреждения дополнительного образования Центра детского и юношеского творчества </a:t>
            </a:r>
            <a:r>
              <a:rPr lang="ru-RU" sz="2000" dirty="0" err="1" smtClean="0"/>
              <a:t>г.Приволжска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91084" y="4927599"/>
            <a:ext cx="94690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-3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000" spc="-30" dirty="0" smtClean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олонтёры являются муниципальным представительством </a:t>
            </a:r>
            <a:r>
              <a:rPr lang="ru-RU" sz="2000" spc="-3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ИРОО «Ресурсный центр организации добровольческой деятельности «Ивановский волонтерский центр»</a:t>
            </a:r>
            <a:endParaRPr lang="ru-RU" sz="2000" dirty="0">
              <a:solidFill>
                <a:schemeClr val="bg2"/>
              </a:solidFill>
            </a:endParaRPr>
          </a:p>
        </p:txBody>
      </p:sp>
      <p:pic>
        <p:nvPicPr>
          <p:cNvPr id="8194" name="Picture 2" descr="https://sun9-28.userapi.com/impg/dSXEMj8f00vux9WQMKBIoweWc3DtuooqSr69CA/0m_f18ao8BU.jpg?size=1000x1000&amp;quality=96&amp;sign=ee59e1a14a37dac8ba77b5b7df3fab49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834" y="728133"/>
            <a:ext cx="2701957" cy="270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89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9600" y="930345"/>
            <a:ext cx="107442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базе Центра 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функционируют 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волонтерские объединение «Дари добро» (руководитель </a:t>
            </a: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Бедерина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Марина </a:t>
            </a:r>
            <a:r>
              <a:rPr lang="ru-RU" dirty="0" err="1" smtClean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Венальевна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«Волонтёры Победы» из ВСК «Патриот» (руководитель </a:t>
            </a: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Махалов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Николай Алексеевич). 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Общее 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количество волонтеров - 50 обучающихся старшего школьного возраста. </a:t>
            </a:r>
            <a:endParaRPr lang="ru-RU" dirty="0" smtClean="0">
              <a:solidFill>
                <a:schemeClr val="bg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Цель 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дополнительной общеразвивающей программы, по которой занимались ребята - создание условий для формирования нравственных и коммуникативных качеств личности, через организацию общественно-полезной деятельности, способствующей самореализации личности обучающегося, развитие волонтерского движения, формирование позитивных установок учащихся на добровольческую деятельность.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Деятельность волонтеров 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направлена на: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оказание помощи, незащищенным слоям населения: детям-сиротам, инвалидам, пожилым одиноким людям;  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организацию досуга детей;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гражданское и патриотическое воспитание молодежи;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защиту окружающей среды;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пропаганду 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здорового образа жизни и многое другое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bg2"/>
                </a:solidFill>
              </a:rPr>
              <a:t>В 2022 году волонтерские отряды в целях реализации программы организовали и провели </a:t>
            </a:r>
            <a:r>
              <a:rPr lang="ru-RU" b="1" dirty="0" smtClean="0">
                <a:solidFill>
                  <a:schemeClr val="bg2"/>
                </a:solidFill>
              </a:rPr>
              <a:t>следующие </a:t>
            </a:r>
            <a:r>
              <a:rPr lang="ru-RU" b="1" dirty="0">
                <a:solidFill>
                  <a:schemeClr val="bg2"/>
                </a:solidFill>
              </a:rPr>
              <a:t>акции: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endParaRPr lang="ru-RU" b="1" dirty="0">
              <a:solidFill>
                <a:schemeClr val="bg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862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884" y="2099733"/>
            <a:ext cx="4787900" cy="3579703"/>
          </a:xfrm>
          <a:prstGeom prst="rect">
            <a:avLst/>
          </a:prstGeom>
        </p:spPr>
      </p:pic>
      <p:pic>
        <p:nvPicPr>
          <p:cNvPr id="1026" name="Picture 2" descr="https://sun9-8.userapi.com/impg/oZpVjOt0irfRooo5xxa75B5Nm2K8TyFc5F61sw/3c2j65bHAqk.jpg?size=1280x722&amp;quality=95&amp;sign=1e7f006d2ae7646156f2e3a0480dfacd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186" y="2099733"/>
            <a:ext cx="4870717" cy="357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07259" y="1009134"/>
            <a:ext cx="69422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-apple-system"/>
              </a:rPr>
              <a:t> </a:t>
            </a:r>
            <a:r>
              <a:rPr lang="ru-RU" sz="3200" dirty="0">
                <a:solidFill>
                  <a:schemeClr val="bg2"/>
                </a:solidFill>
                <a:latin typeface="-apple-system"/>
              </a:rPr>
              <a:t>"Всё для фронта! Всё для Победы!</a:t>
            </a:r>
            <a:endParaRPr lang="ru-RU" sz="3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737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98600" y="915148"/>
            <a:ext cx="8915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2"/>
                </a:solidFill>
                <a:latin typeface="-apple-system"/>
              </a:rPr>
              <a:t>"Всероссийский День заботы о памятниках истории и культуры"</a:t>
            </a:r>
            <a:endParaRPr lang="ru-RU" sz="2800" dirty="0">
              <a:solidFill>
                <a:schemeClr val="bg2"/>
              </a:solidFill>
            </a:endParaRPr>
          </a:p>
        </p:txBody>
      </p:sp>
      <p:pic>
        <p:nvPicPr>
          <p:cNvPr id="2050" name="Picture 2" descr="https://sun9-77.userapi.com/impg/0X90k_qbd2QVG8l3x7zzVneLbvh65tZrM82FPg/7lIwYu1lY3E.jpg?size=1024x768&amp;quality=95&amp;sign=98ce1cec334bbaf79f226bcc7dcc89d9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09" y="2199455"/>
            <a:ext cx="4511675" cy="338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39.userapi.com/impg/3ZRmu76LYvw9Nf3RxcdfmYNKg4qNPcUdbMQg7w/5ONO4bK5oWY.jpg?size=1280x853&amp;quality=95&amp;sign=17c818fddc8f60a1336c55e212a3d783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379" y="2199455"/>
            <a:ext cx="5055921" cy="336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866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2825" y="868982"/>
            <a:ext cx="54272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2"/>
                </a:solidFill>
                <a:latin typeface="-apple-system"/>
              </a:rPr>
              <a:t>Помощь семье участника СВО.</a:t>
            </a:r>
            <a:endParaRPr lang="ru-RU" sz="2800" dirty="0">
              <a:solidFill>
                <a:schemeClr val="bg2"/>
              </a:solidFill>
            </a:endParaRPr>
          </a:p>
        </p:txBody>
      </p:sp>
      <p:pic>
        <p:nvPicPr>
          <p:cNvPr id="3074" name="Picture 2" descr="https://sun1-92.userapi.com/impg/KTRlneR2QSD_McZKiSrOUkA35XxTvyCpyOz3Xw/ee7JZNuYOig.jpg?size=1280x853&amp;quality=95&amp;sign=61650e37ca9ce8d28d8b5e180cfe16b7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1" y="2044202"/>
            <a:ext cx="4668519" cy="311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13.userapi.com/impg/IxRzFNG0_TJuFprsAnlsp3cCBU8rNkcHnPlLbw/JQN2o79R1yw.jpg?size=1280x853&amp;quality=95&amp;sign=dc1414e7c190b3ad3977e045609dbae1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047165"/>
            <a:ext cx="4664074" cy="310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996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60650" y="868982"/>
            <a:ext cx="72487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2"/>
                </a:solidFill>
                <a:latin typeface="-apple-system"/>
              </a:rPr>
              <a:t>«Акция </a:t>
            </a:r>
            <a:r>
              <a:rPr lang="ru-RU" sz="2800" dirty="0">
                <a:solidFill>
                  <a:schemeClr val="bg2"/>
                </a:solidFill>
                <a:latin typeface="-apple-system"/>
              </a:rPr>
              <a:t>по раздаче георгиевских ленточек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.</a:t>
            </a:r>
            <a:endParaRPr lang="ru-RU" dirty="0"/>
          </a:p>
        </p:txBody>
      </p:sp>
      <p:pic>
        <p:nvPicPr>
          <p:cNvPr id="4098" name="Picture 2" descr="https://sun9-43.userapi.com/impg/HYwBbL4sLCrGBWEhsCOvVKJsXQOk1V3hGDF2Sg/Bh017MOndM8.jpg?size=1024x768&amp;quality=95&amp;sign=e69b64c5b6ad20c3b8b15a2f8d63e9db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99" y="2026443"/>
            <a:ext cx="4813301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64.userapi.com/impg/3d2Irv0nOyFbHEXGPVUfd6mA6k-OxJwnnfulZA/CqGx8KrHbaw.jpg?size=810x1080&amp;quality=95&amp;sign=245c56260b66b0e60f2a059c435c0c59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650" y="2026442"/>
            <a:ext cx="2851349" cy="380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750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un9-12.userapi.com/impg/V3s2zFNBtESYk0_St5SnOo9PY4J_R1dWjtUH0Q/tSJU2csnkBE.jpg?size=1280x720&amp;quality=95&amp;sign=b8eb7732dda45b8564c85be023bd313a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0" r="23693"/>
          <a:stretch/>
        </p:blipFill>
        <p:spPr bwMode="auto">
          <a:xfrm>
            <a:off x="1447800" y="2971798"/>
            <a:ext cx="3200400" cy="293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82699" y="1247279"/>
            <a:ext cx="7442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2"/>
                </a:solidFill>
                <a:latin typeface="-apple-system"/>
              </a:rPr>
              <a:t>«Акция </a:t>
            </a:r>
            <a:r>
              <a:rPr lang="ru-RU" sz="2400" dirty="0" smtClean="0">
                <a:solidFill>
                  <a:schemeClr val="bg2"/>
                </a:solidFill>
                <a:latin typeface="-apple-system"/>
              </a:rPr>
              <a:t>«Весенняя неделя добра»</a:t>
            </a:r>
            <a:endParaRPr lang="ru-RU" sz="2400" dirty="0"/>
          </a:p>
        </p:txBody>
      </p:sp>
      <p:pic>
        <p:nvPicPr>
          <p:cNvPr id="5124" name="Picture 4" descr="https://sun9-62.userapi.com/impg/BVvF3E_BdH32R7k26w4IwRyuE4BeUFK49Egj1w/2gdl2MdDqa4.jpg?size=1280x722&amp;quality=95&amp;sign=534242d93f41a65ebf71c3224992cb89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080" y="2971799"/>
            <a:ext cx="5198205" cy="293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sun9-7.userapi.com/impg/tcTrj9giOkj60MKkGyfC-U4CiH0Gxawn4ZgyiA/LVif9Rxal6A.jpg?size=1280x853&amp;quality=95&amp;sign=0f3075f097bdc832e783a8314874249b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624" y="584200"/>
            <a:ext cx="3375550" cy="224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402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72582" y="868982"/>
            <a:ext cx="70745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2"/>
                </a:solidFill>
                <a:latin typeface="-apple-system"/>
              </a:rPr>
              <a:t>А</a:t>
            </a:r>
            <a:r>
              <a:rPr lang="ru-RU" sz="2800" dirty="0" smtClean="0">
                <a:solidFill>
                  <a:schemeClr val="bg2"/>
                </a:solidFill>
                <a:latin typeface="-apple-system"/>
              </a:rPr>
              <a:t>кция </a:t>
            </a:r>
            <a:r>
              <a:rPr lang="ru-RU" sz="2800" dirty="0">
                <a:solidFill>
                  <a:schemeClr val="bg2"/>
                </a:solidFill>
                <a:latin typeface="-apple-system"/>
              </a:rPr>
              <a:t>«Посади цветок – укрась планету»</a:t>
            </a:r>
            <a:endParaRPr lang="ru-RU" sz="2800" dirty="0">
              <a:solidFill>
                <a:schemeClr val="bg2"/>
              </a:solidFill>
            </a:endParaRPr>
          </a:p>
        </p:txBody>
      </p:sp>
      <p:pic>
        <p:nvPicPr>
          <p:cNvPr id="6146" name="Picture 2" descr="https://sun9-16.userapi.com/impg/FX5VFWLIFaO_o-OwNw__T29mTwdlyhzdBsOQCA/Btc6fImSWXk.jpg?size=1024x768&amp;quality=95&amp;sign=4088b11b3e21fd24bfd87a05a290bf88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1684302"/>
            <a:ext cx="5584825" cy="418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346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72582" y="868982"/>
            <a:ext cx="785824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2"/>
                </a:solidFill>
                <a:latin typeface="-apple-system"/>
              </a:rPr>
              <a:t>А</a:t>
            </a:r>
            <a:r>
              <a:rPr lang="ru-RU" sz="2800" dirty="0" smtClean="0">
                <a:solidFill>
                  <a:schemeClr val="bg2"/>
                </a:solidFill>
                <a:latin typeface="-apple-system"/>
              </a:rPr>
              <a:t>кция «Добровольцы – детям»</a:t>
            </a:r>
          </a:p>
          <a:p>
            <a:r>
              <a:rPr lang="ru-RU" sz="2800" b="1" dirty="0" err="1" smtClean="0">
                <a:solidFill>
                  <a:schemeClr val="bg2"/>
                </a:solidFill>
              </a:rPr>
              <a:t>Квест</a:t>
            </a:r>
            <a:r>
              <a:rPr lang="ru-RU" sz="2800" b="1" dirty="0" smtClean="0">
                <a:solidFill>
                  <a:schemeClr val="bg2"/>
                </a:solidFill>
              </a:rPr>
              <a:t>-игра </a:t>
            </a:r>
            <a:r>
              <a:rPr lang="ru-RU" sz="2800" b="1" dirty="0">
                <a:solidFill>
                  <a:schemeClr val="bg2"/>
                </a:solidFill>
              </a:rPr>
              <a:t>"В поисках инспектора ГИБДД</a:t>
            </a:r>
            <a:endParaRPr lang="ru-RU" sz="4000" b="1" dirty="0">
              <a:solidFill>
                <a:schemeClr val="bg2"/>
              </a:solidFill>
            </a:endParaRPr>
          </a:p>
        </p:txBody>
      </p:sp>
      <p:pic>
        <p:nvPicPr>
          <p:cNvPr id="7170" name="Picture 2" descr="https://sun9-77.userapi.com/impg/CmjLRJGAFtHJM0c41awdUNztUkkpWvjnOkQoXg/IEhcB681-xE.jpg?size=1280x576&amp;quality=95&amp;sign=4599f08297ac642a3ac7f43c177b2d71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8" r="23563"/>
          <a:stretch/>
        </p:blipFill>
        <p:spPr bwMode="auto">
          <a:xfrm>
            <a:off x="1037582" y="2029300"/>
            <a:ext cx="4673600" cy="330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un9-77.userapi.com/impg/xJoElPEc0HpEvSU53p6LHFTk6jtdT2n3caDmOg/cih-tW1E1hk.jpg?size=1024x768&amp;quality=95&amp;sign=532da2a22c424b3ded9fe02e49ed3a44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600" y="2035969"/>
            <a:ext cx="4397374" cy="329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4383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Ион (конференц-зал)</Template>
  <TotalTime>43</TotalTime>
  <Words>222</Words>
  <Application>Microsoft Office PowerPoint</Application>
  <PresentationFormat>Широкоэкранный</PresentationFormat>
  <Paragraphs>21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-apple-system</vt:lpstr>
      <vt:lpstr>Arial</vt:lpstr>
      <vt:lpstr>Century Gothic</vt:lpstr>
      <vt:lpstr>Times New Roman</vt:lpstr>
      <vt:lpstr>Wingdings</vt:lpstr>
      <vt:lpstr>Wingdings 3</vt:lpstr>
      <vt:lpstr>Совет директоров</vt:lpstr>
      <vt:lpstr>Волонтёрское движение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Волонтёрское движение</dc:title>
  <dc:creator>admin</dc:creator>
  <cp:lastModifiedBy>admin</cp:lastModifiedBy>
  <cp:revision>5</cp:revision>
  <dcterms:created xsi:type="dcterms:W3CDTF">2023-05-18T06:23:53Z</dcterms:created>
  <dcterms:modified xsi:type="dcterms:W3CDTF">2023-05-18T07:07:45Z</dcterms:modified>
</cp:coreProperties>
</file>