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97" r:id="rId3"/>
    <p:sldId id="291" r:id="rId4"/>
    <p:sldId id="294" r:id="rId5"/>
    <p:sldId id="287" r:id="rId6"/>
    <p:sldId id="298" r:id="rId7"/>
    <p:sldId id="299" r:id="rId8"/>
    <p:sldId id="300" r:id="rId9"/>
    <p:sldId id="304" r:id="rId10"/>
    <p:sldId id="301" r:id="rId11"/>
    <p:sldId id="308" r:id="rId12"/>
    <p:sldId id="30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ДОБРОВОЛЬЧЕСКАЯ ДЕЯТЕЛЬНОСТЬ ОТРЯДА </a:t>
            </a:r>
            <a:br>
              <a:rPr lang="ru-RU" b="1" dirty="0" smtClean="0"/>
            </a:br>
            <a:r>
              <a:rPr lang="ru-RU" b="1" dirty="0" smtClean="0"/>
              <a:t>«ДОРОГОЮ ДОБРА»</a:t>
            </a:r>
            <a:br>
              <a:rPr lang="ru-RU" b="1" dirty="0" smtClean="0"/>
            </a:br>
            <a:r>
              <a:rPr lang="ru-RU" b="1" dirty="0" smtClean="0"/>
              <a:t>МБОУ СОШ №1 г. Спасска им. В.А. Шпагина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928802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1928802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476672"/>
            <a:ext cx="7992888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СВОИХ НЕ БРОСАЕМ!</a:t>
            </a:r>
            <a:endParaRPr lang="ru-RU" sz="4800" b="1" dirty="0"/>
          </a:p>
        </p:txBody>
      </p:sp>
      <p:pic>
        <p:nvPicPr>
          <p:cNvPr id="32770" name="Picture 2" descr="https://sun7-13.userapi.com/impg/tvB4IvYt9_uJNk84IJRjcTURa5qyBh1cFxcZoQ/Rjmy5EqkIcM.jpg?size=810x1080&amp;quality=95&amp;sign=35ce235e9021fd973507b15f1138473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56439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s://sun7-13.userapi.com/impg/NcivIPwIuqSE2fp98cH60BK0NOkYnAcBCBzQ5g/cETR6YzwdRw.jpg?size=810x1080&amp;quality=95&amp;sign=988fac02cc5fe1f0097e69f002dee4d2&amp;type=album"/>
          <p:cNvPicPr>
            <a:picLocks noChangeAspect="1" noChangeArrowheads="1"/>
          </p:cNvPicPr>
          <p:nvPr/>
        </p:nvPicPr>
        <p:blipFill>
          <a:blip r:embed="rId3" cstate="print"/>
          <a:srcRect r="4742" b="49497"/>
          <a:stretch>
            <a:fillRect/>
          </a:stretch>
        </p:blipFill>
        <p:spPr bwMode="auto">
          <a:xfrm>
            <a:off x="3851920" y="1988840"/>
            <a:ext cx="468578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вереффф\Фото волонтерыыыыы\3ArTLvG-Dg7AERopNHV5-7trOR4OBXp3mYDNkkV_iVUGnLKcBJzoLLhvJ0mRMEEUkdmxgl3x0SoOCkE-sjCSzNq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552395" cy="2664296"/>
          </a:xfrm>
          <a:prstGeom prst="rect">
            <a:avLst/>
          </a:prstGeom>
          <a:noFill/>
        </p:spPr>
      </p:pic>
      <p:pic>
        <p:nvPicPr>
          <p:cNvPr id="1028" name="Picture 4" descr="C:\Users\User\Desktop\вереффф\Фото волонтерыыыыы\CaCWCl3yv7lzYfUdIG9xufMgAa5OLTYQagT85BbfYAg8SJAjQ3mG6miKkB9MlrLZyv8WyODUGEkib2Z3S810DLW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99030"/>
            <a:ext cx="3888432" cy="2916324"/>
          </a:xfrm>
          <a:prstGeom prst="rect">
            <a:avLst/>
          </a:prstGeom>
          <a:noFill/>
        </p:spPr>
      </p:pic>
      <p:pic>
        <p:nvPicPr>
          <p:cNvPr id="1029" name="Picture 5" descr="C:\Users\User\Desktop\вереффф\Фото волонтерыыыыы\CE81odyzKzvnXKjyUMBesjAArFxzsY0DULjtc300QzKpjg6RDDe1NpOWLMXZkGQdCsPolKlIUQ7u3Bx3UN-h0N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0648"/>
            <a:ext cx="3936437" cy="2952328"/>
          </a:xfrm>
          <a:prstGeom prst="rect">
            <a:avLst/>
          </a:prstGeom>
          <a:noFill/>
        </p:spPr>
      </p:pic>
      <p:pic>
        <p:nvPicPr>
          <p:cNvPr id="5" name="Picture 3" descr="C:\Users\User\Desktop\вереффф\Фото волонтерыыыыы\uQ0SOWPJL37tbHImpcE9MLsI2S9asJw037X2fPv2MaY7GNPwU-e16VugskFC0dUVJROlrCcQNYIKyB4kUqju85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573016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вереффф\Фото волонтерыыыыы\pODgt_0GtQLqJMuZ-h-e8n6n5FwOUWKIT9AL61GTPsdUzXYBuhSMvZsJjNKzfEKS4D0WjMUzOj1pLffZnlbArq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2808312" cy="3744416"/>
          </a:xfrm>
          <a:prstGeom prst="rect">
            <a:avLst/>
          </a:prstGeom>
          <a:noFill/>
        </p:spPr>
      </p:pic>
      <p:pic>
        <p:nvPicPr>
          <p:cNvPr id="2051" name="Picture 3" descr="C:\Users\User\Desktop\вереффф\Фото волонтерыыыыы\6Sfp4lENvZK09nw38xJI29pCrazARgMyRelgIMR5ISupX_HSyTneyl9DWEK4rkdp0Wj0RBY2HR23ahcGuM86ipv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556792"/>
            <a:ext cx="2106234" cy="2808312"/>
          </a:xfrm>
          <a:prstGeom prst="rect">
            <a:avLst/>
          </a:prstGeom>
          <a:noFill/>
        </p:spPr>
      </p:pic>
      <p:pic>
        <p:nvPicPr>
          <p:cNvPr id="2052" name="Picture 4" descr="C:\Users\User\Desktop\вереффф\Фото волонтерыыыыы\stofzsjCZcq6AYuNsUzwKoKIwxh-w2CZgKq54aXoJEDh5ML_m-qL0BV7fP8F4JfqX784lEdqrIHJxsbskaTXK-B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84784"/>
            <a:ext cx="3045630" cy="228422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620688"/>
            <a:ext cx="6264696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СВОИХ НЕ БРОСАЕМ!</a:t>
            </a:r>
            <a:endParaRPr lang="ru-RU" sz="4400" b="1" dirty="0"/>
          </a:p>
        </p:txBody>
      </p:sp>
      <p:pic>
        <p:nvPicPr>
          <p:cNvPr id="1026" name="Picture 2" descr="C:\Users\User\Desktop\вереффф\Фото волонтерыыыыы\o86sF_Qe9d18VIeyHf_xnWhLPqGczQN5t3ypSqra0TVf4YI3TP_Zx_Hf6PQ4ar4QJg4mzdki3qnMy1I9afwEwF9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509120"/>
            <a:ext cx="4725816" cy="221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6768752" cy="5016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Волонтерский отряд  оказывает помощь  </a:t>
            </a:r>
            <a:r>
              <a:rPr lang="ru-RU" sz="3200" b="1" dirty="0" smtClean="0"/>
              <a:t>людям с ограниченными возможностями</a:t>
            </a:r>
            <a:r>
              <a:rPr lang="ru-RU" sz="3200" b="1" dirty="0" smtClean="0"/>
              <a:t>, </a:t>
            </a:r>
            <a:r>
              <a:rPr lang="ru-RU" sz="3200" b="1" dirty="0" smtClean="0"/>
              <a:t>занимается </a:t>
            </a:r>
            <a:r>
              <a:rPr lang="ru-RU" sz="3200" b="1" dirty="0" smtClean="0"/>
              <a:t> благоустройством </a:t>
            </a:r>
            <a:r>
              <a:rPr lang="ru-RU" sz="3200" b="1" dirty="0" smtClean="0"/>
              <a:t>и </a:t>
            </a:r>
            <a:r>
              <a:rPr lang="ru-RU" sz="3200" b="1" dirty="0" smtClean="0"/>
              <a:t>уборкой территорий</a:t>
            </a:r>
            <a:r>
              <a:rPr lang="ru-RU" sz="3200" b="1" dirty="0" smtClean="0"/>
              <a:t>. Реализует  проект  «Гордись и помни» направленный на благоустройство мест захоронений  Героев Великой Отечественной войны.  Участвует в социально –значимых акциях.</a:t>
            </a:r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Реализация проекта </a:t>
            </a:r>
            <a:br>
              <a:rPr lang="ru-RU" dirty="0" smtClean="0"/>
            </a:br>
            <a:r>
              <a:rPr lang="ru-RU" dirty="0" smtClean="0"/>
              <a:t>«Гордись и помни!»</a:t>
            </a:r>
            <a:endParaRPr lang="ru-RU" dirty="0"/>
          </a:p>
        </p:txBody>
      </p:sp>
      <p:pic>
        <p:nvPicPr>
          <p:cNvPr id="6" name="Picture 2" descr="https://sun9-54.userapi.com/c850624/v850624615/1ef9f3/3P4A5eX7w4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789040"/>
            <a:ext cx="1944216" cy="2794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герой.png"/>
          <p:cNvPicPr>
            <a:picLocks noChangeAspect="1" noChangeArrowheads="1"/>
          </p:cNvPicPr>
          <p:nvPr/>
        </p:nvPicPr>
        <p:blipFill>
          <a:blip r:embed="rId3" cstate="print"/>
          <a:srcRect r="41379" b="1698"/>
          <a:stretch>
            <a:fillRect/>
          </a:stretch>
        </p:blipFill>
        <p:spPr bwMode="auto">
          <a:xfrm>
            <a:off x="467544" y="1484784"/>
            <a:ext cx="122413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герой.png"/>
          <p:cNvPicPr>
            <a:picLocks noChangeAspect="1" noChangeArrowheads="1"/>
          </p:cNvPicPr>
          <p:nvPr/>
        </p:nvPicPr>
        <p:blipFill>
          <a:blip r:embed="rId4" cstate="print"/>
          <a:srcRect r="34625" b="3382"/>
          <a:stretch>
            <a:fillRect/>
          </a:stretch>
        </p:blipFill>
        <p:spPr bwMode="auto">
          <a:xfrm>
            <a:off x="2627784" y="1484784"/>
            <a:ext cx="158417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https://sun9-65.userapi.com/c858332/v858332125/b7312/IU3xUVd7ue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7685"/>
            <a:ext cx="2302736" cy="307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sun9-75.userapi.com/impg/1r_SFiOcXT8OqPRhb2FgWUmbdKwdE1_L3xAFEg/iMyHNu8E4fM.jpg?size=1280x600&amp;quality=95&amp;sign=83a9bf55a76e2fbc0f00ffa82fdc422e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411845"/>
            <a:ext cx="4464496" cy="2246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2813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https://sun9-77.userapi.com/impg/3LaZoR8UnHLrzMtQy8LsAfIU479iEmeU8RlIBg/6nV0j0Yfkwo.jpg?size=1280x600&amp;quality=95&amp;sign=a04da5707441804a339cbc493f0190cb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6870" y="4149080"/>
            <a:ext cx="4155370" cy="19478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Реализация проекта </a:t>
            </a:r>
            <a:br>
              <a:rPr lang="ru-RU" dirty="0" smtClean="0"/>
            </a:br>
            <a:r>
              <a:rPr lang="ru-RU" dirty="0" smtClean="0"/>
              <a:t>«Гордись и помни!»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2813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https://sun9-26.userapi.com/impg/E_qQuA533t9f1mUohcoB7vNkJ5hDzV1sj4pi5A/WenYdulDYYc.jpg?size=1280x600&amp;quality=95&amp;sign=95b32609055938f913535d600f82505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56173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928802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1928802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691680" y="836713"/>
            <a:ext cx="6408712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/>
              <a:t>Дарите добро людям!</a:t>
            </a:r>
            <a:endParaRPr lang="ru-RU" sz="4800" b="1" dirty="0"/>
          </a:p>
        </p:txBody>
      </p:sp>
      <p:pic>
        <p:nvPicPr>
          <p:cNvPr id="8196" name="Picture 4" descr="https://sun9-16.userapi.com/impg/gjHLXAuHk0WQkHOok_E2h6iFsE5VV7LLV9E6mQ/yHzT28IZvlE.jpg?size=810x1080&amp;quality=95&amp;sign=acc60d70c930eb479a6a9ca00bc4b035&amp;type=album"/>
          <p:cNvPicPr>
            <a:picLocks noChangeAspect="1" noChangeArrowheads="1"/>
          </p:cNvPicPr>
          <p:nvPr/>
        </p:nvPicPr>
        <p:blipFill>
          <a:blip r:embed="rId2" cstate="print"/>
          <a:srcRect r="51129" b="50410"/>
          <a:stretch>
            <a:fillRect/>
          </a:stretch>
        </p:blipFill>
        <p:spPr bwMode="auto">
          <a:xfrm>
            <a:off x="467544" y="1844824"/>
            <a:ext cx="234182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s://sun9-16.userapi.com/impg/gjHLXAuHk0WQkHOok_E2h6iFsE5VV7LLV9E6mQ/yHzT28IZvlE.jpg?size=810x1080&amp;quality=95&amp;sign=acc60d70c930eb479a6a9ca00bc4b035&amp;type=album"/>
          <p:cNvPicPr>
            <a:picLocks noChangeAspect="1" noChangeArrowheads="1"/>
          </p:cNvPicPr>
          <p:nvPr/>
        </p:nvPicPr>
        <p:blipFill>
          <a:blip r:embed="rId2" cstate="print"/>
          <a:srcRect l="2875" t="47434" r="48254" b="820"/>
          <a:stretch>
            <a:fillRect/>
          </a:stretch>
        </p:blipFill>
        <p:spPr bwMode="auto">
          <a:xfrm>
            <a:off x="3131840" y="2564903"/>
            <a:ext cx="2592288" cy="365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https://sun9-16.userapi.com/impg/gjHLXAuHk0WQkHOok_E2h6iFsE5VV7LLV9E6mQ/yHzT28IZvlE.jpg?size=810x1080&amp;quality=95&amp;sign=acc60d70c930eb479a6a9ca00bc4b035&amp;type=album"/>
          <p:cNvPicPr>
            <a:picLocks noChangeAspect="1" noChangeArrowheads="1"/>
          </p:cNvPicPr>
          <p:nvPr/>
        </p:nvPicPr>
        <p:blipFill>
          <a:blip r:embed="rId2" cstate="print"/>
          <a:srcRect l="48871" b="65503"/>
          <a:stretch>
            <a:fillRect/>
          </a:stretch>
        </p:blipFill>
        <p:spPr bwMode="auto">
          <a:xfrm>
            <a:off x="6012159" y="1844824"/>
            <a:ext cx="288152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4139952" y="6211669"/>
            <a:ext cx="4572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Акция « Поздравь  ветерана педагогического труда»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928802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1928802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6626" name="Picture 2" descr="https://sun9-20.userapi.com/impg/uOgm3_uhprs14XyrosDxLUI1uF4C0q-whDnl-w/kRZSnB-Kmu0.jpg?size=810x1080&amp;quality=95&amp;sign=dba7c0e35b7633eec407d36e5399df3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51039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s://sun9-44.userapi.com/impg/9-78NIkuXT9nL91FRNaUxrXOup9NUZsZpG551A/CI28-TeIQrI.jpg?size=1280x600&amp;quality=95&amp;sign=48f219beee1dfbf7b6c00d9919ebbe4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92696"/>
            <a:ext cx="4248472" cy="1991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4572000" y="6237312"/>
            <a:ext cx="424847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Час памяти «Беслан. Мы помним!»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1" name="Picture 7" descr="https://sun9-7.userapi.com/impg/fOgoRswj93Ko7rv59795CHr89nNORvqFnyOCGQ/7DVGFuJ8PDk.jpg?size=1280x960&amp;quality=95&amp;sign=3394946bbdf462e3b6551330d600c64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852936"/>
            <a:ext cx="384042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95536" y="5805264"/>
            <a:ext cx="388843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/>
              <a:t>Экомарафон</a:t>
            </a:r>
            <a:r>
              <a:rPr lang="ru-RU" b="1" dirty="0" smtClean="0"/>
              <a:t>  «Собери макулатуру – спаси дерево!»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928802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1928802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691680" y="836713"/>
            <a:ext cx="6408712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«Письмо солдату»</a:t>
            </a:r>
            <a:endParaRPr lang="ru-RU" sz="4800" b="1" dirty="0"/>
          </a:p>
        </p:txBody>
      </p:sp>
      <p:pic>
        <p:nvPicPr>
          <p:cNvPr id="30726" name="Picture 6" descr="https://sun9-82.userapi.com/impg/KbAzm8sHZb3IDfrKDYBf8oV5rXJEg8CSfg_XIA/LhJBn2SRXm0.jpg?size=1280x960&amp;quality=95&amp;sign=f1808016ef345541665ae2ad31208da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988840"/>
            <a:ext cx="4896544" cy="3672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https://sun7-6.userapi.com/impg/TFd_OlQBWfFYxcjGSSGmPJAVae6ROX4UOZr-8A/TOtT0jZs-k8.jpg?size=780x1040&amp;quality=96&amp;sign=db5d89888675858ae0582a3c21130ca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44824"/>
            <a:ext cx="329436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928802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1928802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476672"/>
            <a:ext cx="7992888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« На страницах любимых книг»</a:t>
            </a:r>
            <a:endParaRPr lang="ru-RU" sz="4800" b="1" dirty="0"/>
          </a:p>
        </p:txBody>
      </p:sp>
      <p:pic>
        <p:nvPicPr>
          <p:cNvPr id="30722" name="Picture 2" descr="https://sun7-7.userapi.com/impg/MBOxkguVheDvAb-H0oNSRZtpmjl230KuYLYL1Q/6UfFmLcTp2A.jpg?size=1280x752&amp;quality=95&amp;sign=96aec8b4567bee152fdcb897765d576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988840"/>
            <a:ext cx="4176464" cy="2453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s://sun7-7.userapi.com/impg/rrk898-jFwm7o_3yvhJQg3fQY_kN1y2CkKrpkg/9ev3VCXbYdY.jpg?size=1280x735&amp;quality=95&amp;sign=3156418a944959392a734ee338992e2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149080"/>
            <a:ext cx="426365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https://sun7-16.userapi.com/impg/lAAqbNiGGPpGmYRYGc46cKl_vqhX5iIN4O8Kvg/kNJWio4P0cM.jpg?size=1280x657&amp;quality=95&amp;sign=c59e1e99bbbb18c43f003080a0389bc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988840"/>
            <a:ext cx="392810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un9-67.userapi.com/impg/6DtVhL4krRF9bo9SEczuWVi3J6cG-vq-TThfAg/PVJOhkMkHeI.jpg?size=1280x600&amp;quality=95&amp;sign=e83b3ae1cffe8d33f57d4ec0414d2cf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29000"/>
            <a:ext cx="6120680" cy="2869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sun9-14.userapi.com/impg/-Ur0tGXfK_O13QVq_0C63ov2a9Y2EaiQ227v6w/NJFUuiUcu8U.jpg?size=1280x600&amp;quality=95&amp;sign=d8de475336d5faf06822a7302ec165e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6672"/>
            <a:ext cx="6133727" cy="287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1175</TotalTime>
  <Words>102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ДОБРОВОЛЬЧЕСКАЯ ДЕЯТЕЛЬНОСТЬ ОТРЯДА  «ДОРОГОЮ ДОБРА» МБОУ СОШ №1 г. Спасска им. В.А. Шпагина </vt:lpstr>
      <vt:lpstr>Слайд 2</vt:lpstr>
      <vt:lpstr>Реализация проекта  «Гордись и помни!»</vt:lpstr>
      <vt:lpstr>Реализация проекта  «Гордись и помни!»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122</cp:revision>
  <dcterms:modified xsi:type="dcterms:W3CDTF">2025-09-16T06:34:59Z</dcterms:modified>
</cp:coreProperties>
</file>