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7" r:id="rId4"/>
    <p:sldId id="276" r:id="rId5"/>
    <p:sldId id="261" r:id="rId6"/>
    <p:sldId id="263" r:id="rId7"/>
    <p:sldId id="278" r:id="rId8"/>
    <p:sldId id="279" r:id="rId9"/>
    <p:sldId id="280" r:id="rId10"/>
    <p:sldId id="281" r:id="rId11"/>
    <p:sldId id="282" r:id="rId12"/>
    <p:sldId id="265" r:id="rId13"/>
    <p:sldId id="266" r:id="rId14"/>
    <p:sldId id="275" r:id="rId15"/>
    <p:sldId id="267" r:id="rId16"/>
    <p:sldId id="283" r:id="rId17"/>
    <p:sldId id="284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>
      <p:cViewPr>
        <p:scale>
          <a:sx n="75" d="100"/>
          <a:sy n="75" d="100"/>
        </p:scale>
        <p:origin x="-1627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7914227-4943-41FC-AD62-4F96036510F4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075F798-FA54-4687-895B-864B594ECDE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julja@yandex.ru" TargetMode="External"/><Relationship Id="rId2" Type="http://schemas.openxmlformats.org/officeDocument/2006/relationships/hyperlink" Target="mailto:nadaykyznetsova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670932"/>
            <a:ext cx="7406640" cy="1472184"/>
          </a:xfrm>
        </p:spPr>
        <p:txBody>
          <a:bodyPr/>
          <a:lstStyle/>
          <a:p>
            <a:pPr algn="ctr"/>
            <a:r>
              <a:rPr lang="ru-RU" sz="3200" dirty="0" smtClean="0"/>
              <a:t>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«Даём жизнь святой купели!»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635882"/>
            <a:ext cx="7406640" cy="367343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latin typeface="Calibri Light" pitchFamily="34" charset="0"/>
                <a:cs typeface="Calibri Light" pitchFamily="34" charset="0"/>
              </a:rPr>
              <a:t>Автор проекта:</a:t>
            </a:r>
          </a:p>
          <a:p>
            <a:pPr algn="r"/>
            <a:r>
              <a:rPr lang="ru-RU" dirty="0" smtClean="0">
                <a:latin typeface="Calibri Light" pitchFamily="34" charset="0"/>
                <a:cs typeface="Calibri Light" pitchFamily="34" charset="0"/>
              </a:rPr>
              <a:t>Кузнецова Надежда Игоревна</a:t>
            </a:r>
          </a:p>
          <a:p>
            <a:pPr algn="r"/>
            <a:r>
              <a:rPr lang="ru-RU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тел.: 89206333538</a:t>
            </a:r>
          </a:p>
          <a:p>
            <a:pPr algn="r"/>
            <a:r>
              <a:rPr lang="en-US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E-mail</a:t>
            </a:r>
            <a:r>
              <a:rPr lang="ru-RU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  <a:hlinkClick r:id="rId2"/>
              </a:rPr>
              <a:t>nadaykyznetsova@yandex.ru</a:t>
            </a:r>
            <a:endParaRPr lang="en-US" dirty="0" smtClean="0">
              <a:solidFill>
                <a:srgbClr val="92D050"/>
              </a:solidFill>
              <a:latin typeface="Calibri Light" pitchFamily="34" charset="0"/>
              <a:cs typeface="Calibri Light" pitchFamily="34" charset="0"/>
            </a:endParaRPr>
          </a:p>
          <a:p>
            <a:pPr algn="r"/>
            <a:r>
              <a:rPr lang="ru-RU" dirty="0" smtClean="0">
                <a:latin typeface="Calibri Light" pitchFamily="34" charset="0"/>
                <a:cs typeface="Calibri Light" pitchFamily="34" charset="0"/>
              </a:rPr>
              <a:t>Соавтор проекта:</a:t>
            </a:r>
          </a:p>
          <a:p>
            <a:pPr algn="r"/>
            <a:r>
              <a:rPr lang="ru-RU" dirty="0" smtClean="0">
                <a:latin typeface="Calibri Light" pitchFamily="34" charset="0"/>
                <a:cs typeface="Calibri Light" pitchFamily="34" charset="0"/>
              </a:rPr>
              <a:t>Петрушенко Тимур Янович</a:t>
            </a:r>
          </a:p>
          <a:p>
            <a:pPr algn="r"/>
            <a:r>
              <a:rPr lang="ru-RU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тел.: 89206355092</a:t>
            </a:r>
          </a:p>
          <a:p>
            <a:pPr algn="r"/>
            <a:r>
              <a:rPr lang="ru-RU" dirty="0" smtClean="0">
                <a:latin typeface="Calibri Light" pitchFamily="34" charset="0"/>
                <a:cs typeface="Calibri Light" pitchFamily="34" charset="0"/>
              </a:rPr>
              <a:t>Кузнецова Юлия Геннадьевна</a:t>
            </a:r>
            <a:endParaRPr lang="ru-RU" dirty="0">
              <a:latin typeface="Calibri Light" pitchFamily="34" charset="0"/>
              <a:cs typeface="Calibri Light" pitchFamily="34" charset="0"/>
            </a:endParaRPr>
          </a:p>
          <a:p>
            <a:pPr algn="r"/>
            <a:r>
              <a:rPr lang="ru-RU" dirty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тел.: </a:t>
            </a:r>
            <a:r>
              <a:rPr lang="ru-RU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89209602737</a:t>
            </a:r>
          </a:p>
          <a:p>
            <a:pPr algn="r"/>
            <a:r>
              <a:rPr lang="en-US" dirty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E-mail</a:t>
            </a:r>
            <a:r>
              <a:rPr lang="ru-RU" dirty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</a:rPr>
              <a:t>: </a:t>
            </a:r>
            <a:r>
              <a:rPr lang="en-US" dirty="0" smtClean="0">
                <a:solidFill>
                  <a:srgbClr val="92D050"/>
                </a:solidFill>
                <a:latin typeface="Calibri Light" pitchFamily="34" charset="0"/>
                <a:cs typeface="Calibri Light" pitchFamily="34" charset="0"/>
                <a:hlinkClick r:id="rId3"/>
              </a:rPr>
              <a:t>kjulja@yandex.ru</a:t>
            </a:r>
            <a:endParaRPr lang="en-US" dirty="0">
              <a:solidFill>
                <a:srgbClr val="92D050"/>
              </a:solidFill>
              <a:latin typeface="Calibri Light" pitchFamily="34" charset="0"/>
              <a:cs typeface="Calibri Light" pitchFamily="34" charset="0"/>
            </a:endParaRPr>
          </a:p>
          <a:p>
            <a:pPr algn="r"/>
            <a:endParaRPr lang="ru-RU" dirty="0">
              <a:solidFill>
                <a:srgbClr val="92D050"/>
              </a:solidFill>
              <a:latin typeface="Calibri Light" pitchFamily="34" charset="0"/>
              <a:cs typeface="Calibri Light" pitchFamily="34" charset="0"/>
            </a:endParaRPr>
          </a:p>
          <a:p>
            <a:pPr algn="r"/>
            <a:endParaRPr lang="ru-RU" dirty="0">
              <a:solidFill>
                <a:srgbClr val="92D050"/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334397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Плитка</a:t>
            </a:r>
            <a:r>
              <a:rPr lang="ru-RU" dirty="0">
                <a:latin typeface="Arial" pitchFamily="34" charset="0"/>
                <a:cs typeface="Arial" pitchFamily="34" charset="0"/>
              </a:rPr>
              <a:t>, которой была вымощена территория у входа в купальню, практически вся поломалась.</a:t>
            </a:r>
          </a:p>
        </p:txBody>
      </p:sp>
      <p:pic>
        <p:nvPicPr>
          <p:cNvPr id="3074" name="Picture 2" descr="https://sun9-west.userapi.com/sun9-6/s/v1/if2/DoLSJFmJ2A07Y98i_0LZoNyHSd1HItw9n1eJ-xZH49a1c_1mMUjvOisZMEcbXqiKK155bmQxV4d8XDy970p2bepP.jpg?size=1536x2048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43774" y="536678"/>
            <a:ext cx="4824536" cy="64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97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Для </a:t>
            </a:r>
            <a:r>
              <a:rPr lang="ru-RU" dirty="0">
                <a:latin typeface="Arial" pitchFamily="34" charset="0"/>
                <a:cs typeface="Arial" pitchFamily="34" charset="0"/>
              </a:rPr>
              <a:t>того, чтобы набрать святой воды, нам пришлось пройти через ручей по сгнившим брёвнам, держась за остатки поручней.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Мы </a:t>
            </a:r>
            <a:r>
              <a:rPr lang="ru-RU" dirty="0">
                <a:latin typeface="Arial" pitchFamily="34" charset="0"/>
                <a:cs typeface="Arial" pitchFamily="34" charset="0"/>
              </a:rPr>
              <a:t>с ребятами, не задумываясь, сразу решили начать работу по восстановлению святого источника.</a:t>
            </a:r>
          </a:p>
        </p:txBody>
      </p:sp>
      <p:pic>
        <p:nvPicPr>
          <p:cNvPr id="4098" name="Picture 2" descr="https://sun9-west.userapi.com/sun9-12/s/v1/if2/U4KYWt8GNE794QXHC46gqIowOunAxCHSmb_Cr7GCqZvHDsshpGRjriaCA7BleuEKD_viPNTpOkdfy7ysU4wcPBth.jpg?size=1536x2048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3330370" cy="44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west.userapi.com/sun9-63/s/v1/if2/4UEh6tBr0_-G6UpZ7O3IKWMDTBbe0zQs-iI-FVD-iudUlt0qXo2RWgrDXt4Ev-cXZufhxcRM7KrZBBRjSl7czmK1.jpg?size=1536x2048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312368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4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284455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За </a:t>
            </a:r>
            <a:r>
              <a:rPr lang="ru-RU" dirty="0">
                <a:latin typeface="Arial" pitchFamily="34" charset="0"/>
                <a:cs typeface="Arial" pitchFamily="34" charset="0"/>
              </a:rPr>
              <a:t>период с июля по октябрь 2021 года нами была выполнена очень трудоёмкая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работа.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ами </a:t>
            </a:r>
            <a:r>
              <a:rPr lang="ru-RU" dirty="0">
                <a:latin typeface="Arial" pitchFamily="34" charset="0"/>
                <a:cs typeface="Arial" pitchFamily="34" charset="0"/>
              </a:rPr>
              <a:t>была окошена трава вокруг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купальни, </a:t>
            </a:r>
            <a:r>
              <a:rPr lang="ru-RU" dirty="0">
                <a:latin typeface="Arial" pitchFamily="34" charset="0"/>
                <a:cs typeface="Arial" pitchFamily="34" charset="0"/>
              </a:rPr>
              <a:t>чуть позже мы обратились за помощью, и нам предоставили технику, которая скосила траву на прилегающей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территории.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Надюха\проект\Проект Купель\берём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45351"/>
            <a:ext cx="4469334" cy="335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855084"/>
            <a:ext cx="4462257" cy="251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180221"/>
            <a:ext cx="4024619" cy="536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51106" y="404664"/>
            <a:ext cx="4723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Б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ыли </a:t>
            </a:r>
            <a:r>
              <a:rPr lang="ru-RU" dirty="0">
                <a:latin typeface="Arial" pitchFamily="34" charset="0"/>
                <a:cs typeface="Arial" pitchFamily="34" charset="0"/>
              </a:rPr>
              <a:t>очищены от ила купель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отстойник.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b="11864"/>
          <a:stretch>
            <a:fillRect/>
          </a:stretch>
        </p:blipFill>
        <p:spPr bwMode="auto">
          <a:xfrm>
            <a:off x="5652120" y="1124744"/>
            <a:ext cx="2855639" cy="335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581128"/>
            <a:ext cx="2816862" cy="196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41892" y="404664"/>
            <a:ext cx="3158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Приобретён пиломатериал.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User\Desktop\Надюха\проект\Проект Купель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808" y="980728"/>
            <a:ext cx="4088496" cy="545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785926"/>
            <a:ext cx="3053957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143116"/>
            <a:ext cx="4421190" cy="331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357290" y="428604"/>
            <a:ext cx="7143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Произведена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замена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лестницы,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были обшиты стены, положен новый пол в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купели.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404664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 ходе работ была выявлена ещё одна проблема: после сильного дождя мы не смогли подъехать к святому источнику, так как дорога была размыта. </a:t>
            </a:r>
          </a:p>
        </p:txBody>
      </p:sp>
      <p:pic>
        <p:nvPicPr>
          <p:cNvPr id="5122" name="Picture 2" descr="https://sun9-east.userapi.com/sun9-21/s/v1/if2/AlKvo7tiyrFOlqWp7bftcK0Acvff8LLMzT6Nbdp95fbtE0_8ARfSyXJDe-NqxRXysNywc-puuBywXwjP6qqigv5-.jpg?size=2560x192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west.userapi.com/sun9-46/s/v1/if2/_CEoIUXfTAG6fyFmLxKH3Ami9kBDlkViouOo4lq-hBInGCSYs-NYnZkhU0GXbR-Mgc-zPOUUOircxwkn4xXod_YY.jpg?size=1536x2048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42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97666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Планы по развитию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проекта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В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рамках проекта мы планируем ремонт дороги, ведущей к святому источнику; установку дополнительного очистного сооружения (отстойника); замену таблички, содержащей информацию о роднике; ограды и лавочек на территории источника; поручней по периметру купели; плитки у входа в купель; зачистку и покраску поклонного креста и наружных стен купели; постройка мостика и поручней, ведущих к месту забора воды; постоянный уход за святым источником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Проектом </a:t>
            </a:r>
            <a:r>
              <a:rPr lang="ru-RU" dirty="0">
                <a:latin typeface="Arial" pitchFamily="34" charset="0"/>
                <a:cs typeface="Arial" pitchFamily="34" charset="0"/>
              </a:rPr>
              <a:t>мы хотим исправить ситуацию и сделать место у родника удобным для людей, пришедших к святому источнику в любое время и в любую погоду.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К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реализации данного проекта планируется привлечь 9-11 волонтеров.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300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1552724"/>
            <a:ext cx="62151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Всё это </a:t>
            </a:r>
            <a:r>
              <a:rPr lang="ru-RU" sz="2400" i="1" dirty="0">
                <a:latin typeface="Arial" pitchFamily="34" charset="0"/>
                <a:cs typeface="Arial" pitchFamily="34" charset="0"/>
              </a:rPr>
              <a:t>нужно для того, чтобы люди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имели </a:t>
            </a:r>
            <a:r>
              <a:rPr lang="ru-RU" sz="2400" i="1" dirty="0">
                <a:latin typeface="Arial" pitchFamily="34" charset="0"/>
                <a:cs typeface="Arial" pitchFamily="34" charset="0"/>
              </a:rPr>
              <a:t>возможность набрать святой воды, искупнуться в святом источнике, отдохнуть в тени деревьев, наслаждаясь красотой окружающей природы.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52" y="692696"/>
            <a:ext cx="7215238" cy="534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b="1" dirty="0">
                <a:latin typeface="Arial" pitchFamily="34" charset="0"/>
                <a:cs typeface="Arial" pitchFamily="34" charset="0"/>
              </a:rPr>
              <a:t>Цель проекта: </a:t>
            </a:r>
            <a:r>
              <a:rPr lang="ru-RU" dirty="0">
                <a:latin typeface="Arial" pitchFamily="34" charset="0"/>
                <a:cs typeface="Arial" pitchFamily="34" charset="0"/>
              </a:rPr>
              <a:t>благоустройство купели и прилегающей территории святого источника, освященного в честь преподобного Сергия Радонежского, находящегося близ села Ильино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Путятинского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района, в срок до августа 2023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года.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Задачи проекта: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1. Собрать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команду.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2. Составить план работы и прописать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смету.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3. Отремонтировать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дорогу.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4. Приобрести необходимый строительный и пиломатериал,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инструменты.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5. Заменить табличку.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6. Установить очистное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сооружение.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7. Выполнить строительные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работы.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8. Выполнить работы по зачистке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покраске.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9. Распространить информацию о проделанной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работе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</a:t>
            </a: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целевые группы, на которые направлен проект: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жители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Путятинского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Чучковского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районов.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692696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Описание 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проекта</a:t>
            </a:r>
          </a:p>
          <a:p>
            <a:pPr algn="ctr"/>
            <a:endParaRPr lang="ru-RU" b="1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     Проект </a:t>
            </a:r>
            <a:r>
              <a:rPr lang="ru-RU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«Даем жизнь святой купели!» направлен на восстановление купели, очистку святого источника и благоустройство прилегающей территории.</a:t>
            </a:r>
          </a:p>
          <a:p>
            <a:r>
              <a:rPr lang="ru-RU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В нашем районе есть 4 святых источника. Но наше внимание привлек святой источник, находящийся близ села Ильино </a:t>
            </a:r>
            <a:r>
              <a:rPr lang="ru-RU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Путятинского</a:t>
            </a:r>
            <a:r>
              <a:rPr lang="ru-RU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района. Он нуждается в нашей помощи, так как пришёл в </a:t>
            </a:r>
            <a:r>
              <a:rPr lang="ru-RU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запущение</a:t>
            </a:r>
            <a:r>
              <a:rPr lang="ru-RU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endParaRPr lang="ru-RU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     Раньше </a:t>
            </a:r>
            <a:r>
              <a:rPr lang="ru-RU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святой источник был хорошо обустроен и имел ухоженный вид. Построена закрытая купальня с купелью. На территории имеется поклонный крест и оборудовано место для забора воды. Ещё одно место для забора воды расположено при подъёме на Лысую </a:t>
            </a:r>
            <a:r>
              <a:rPr lang="ru-RU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гору. </a:t>
            </a:r>
            <a:endParaRPr lang="ru-RU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88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76664"/>
            <a:ext cx="7498080" cy="1440168"/>
          </a:xfrm>
        </p:spPr>
        <p:txBody>
          <a:bodyPr>
            <a:noAutofit/>
          </a:bodyPr>
          <a:lstStyle/>
          <a:p>
            <a:r>
              <a:rPr lang="ru-RU" sz="1800" dirty="0" smtClean="0">
                <a:effectLst/>
                <a:latin typeface="Arial" pitchFamily="34" charset="0"/>
                <a:cs typeface="Arial" pitchFamily="34" charset="0"/>
              </a:rPr>
              <a:t>      Раньше </a:t>
            </a: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святой источник был хорошо обустроен и имел ухоженный вид. Построена закрытая купальня с купелью. На территории имеется поклонный крест и оборудовано место для забора воды. Ещё одно место для забора воды расположено при подъёме на Лысую гору.</a:t>
            </a:r>
            <a:endParaRPr lang="ru-RU" sz="40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143116"/>
            <a:ext cx="5429261" cy="407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500166" y="332656"/>
            <a:ext cx="70723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71488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 когда мы подошли к роднику, нас встретили густые заросли травы и кустарников. Среди них мы заметили информационную табличку, содержимое которой нельзя было разобрать.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User\Desktop\Надюха\проект\Проект Купель\ILWewXsGb3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43050"/>
            <a:ext cx="4214842" cy="2370848"/>
          </a:xfrm>
          <a:prstGeom prst="rect">
            <a:avLst/>
          </a:prstGeom>
          <a:noFill/>
        </p:spPr>
      </p:pic>
      <p:pic>
        <p:nvPicPr>
          <p:cNvPr id="26627" name="Picture 3" descr="C:\Users\User\Desktop\Надюха\проект\Проект Купель\Безымянный22.png"/>
          <p:cNvPicPr>
            <a:picLocks noChangeAspect="1" noChangeArrowheads="1"/>
          </p:cNvPicPr>
          <p:nvPr/>
        </p:nvPicPr>
        <p:blipFill>
          <a:blip r:embed="rId3" cstate="print"/>
          <a:srcRect b="5078"/>
          <a:stretch>
            <a:fillRect/>
          </a:stretch>
        </p:blipFill>
        <p:spPr bwMode="auto">
          <a:xfrm>
            <a:off x="1907704" y="4129132"/>
            <a:ext cx="4578397" cy="244338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94" y="1916832"/>
            <a:ext cx="2392034" cy="318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2018278"/>
            <a:ext cx="4371968" cy="245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59632" y="260648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Пробравшись 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сквозь заросли, мы увидели, потемневшую от времени купальню, и решили зайти во внутрь. Состояние купели было неудовлетворительное. Ил заполнил её до трубы, из которой поступала вода. Лестница, поручни и обшивка купели сгнили. Нам сразу пришла идея посмотреть очистное сооружение. </a:t>
            </a:r>
            <a:endParaRPr lang="ru-RU" dirty="0"/>
          </a:p>
        </p:txBody>
      </p:sp>
      <p:pic>
        <p:nvPicPr>
          <p:cNvPr id="1026" name="Picture 2" descr="C:\Users\User\Desktop\Надюха\проект\Проект Купель\берём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63324"/>
            <a:ext cx="4489452" cy="257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406405"/>
            <a:ext cx="7225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Отстойник </a:t>
            </a:r>
            <a:r>
              <a:rPr lang="ru-RU" dirty="0">
                <a:latin typeface="Arial" pitchFamily="34" charset="0"/>
                <a:cs typeface="Arial" pitchFamily="34" charset="0"/>
              </a:rPr>
              <a:t>небольшого размера был полностью заполнен илом и песком, который намывался потоком воды с горы.</a:t>
            </a:r>
          </a:p>
        </p:txBody>
      </p:sp>
      <p:pic>
        <p:nvPicPr>
          <p:cNvPr id="1026" name="Picture 2" descr="https://sun9-north.userapi.com/sun9-85/s/v1/if2/KErkh8RcY1syMA-Y_-1zlr6JrIczuaLPw3NoPLZv2fMScoG6X3c02XF8Tb00HfQH3UdQ3PB77rklM4-NJgp7BeVE.jpg?size=2560x192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7"/>
            <a:ext cx="6336704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6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84455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    Когда-то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ранее, покрытый лаком поклонный крест, стал серым и неприметным. Лавочки, расположенные на территории, пришли в негодность.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esktop\Надюха\проект\Проект Купель\берём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98" y="1512906"/>
            <a:ext cx="6107186" cy="458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97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47667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Забор, служивший ранее от припаркованных машин, поломался. </a:t>
            </a:r>
          </a:p>
        </p:txBody>
      </p:sp>
      <p:pic>
        <p:nvPicPr>
          <p:cNvPr id="2050" name="Picture 2" descr="C:\Users\User\Desktop\Надюха\проект\Проект Купель\берём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31" y="1484784"/>
            <a:ext cx="6325269" cy="47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972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318</TotalTime>
  <Words>711</Words>
  <Application>Microsoft Office PowerPoint</Application>
  <PresentationFormat>Экран (4:3)</PresentationFormat>
  <Paragraphs>51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Солнцестояние</vt:lpstr>
      <vt:lpstr>Проект «Даём жизнь святой купели!»</vt:lpstr>
      <vt:lpstr>Презентация PowerPoint</vt:lpstr>
      <vt:lpstr>Презентация PowerPoint</vt:lpstr>
      <vt:lpstr>      Раньше святой источник был хорошо обустроен и имел ухоженный вид. Построена закрытая купальня с купелью. На территории имеется поклонный крест и оборудовано место для забора воды. Ещё одно место для забора воды расположено при подъёме на Лысую гору.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«Даём жизнь святой купели!»</dc:title>
  <dc:creator>User</dc:creator>
  <cp:lastModifiedBy>User</cp:lastModifiedBy>
  <cp:revision>26</cp:revision>
  <dcterms:created xsi:type="dcterms:W3CDTF">2022-06-04T17:00:55Z</dcterms:created>
  <dcterms:modified xsi:type="dcterms:W3CDTF">2022-06-20T20:45:26Z</dcterms:modified>
</cp:coreProperties>
</file>