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0" r:id="rId5"/>
    <p:sldId id="263" r:id="rId6"/>
    <p:sldId id="265" r:id="rId7"/>
    <p:sldId id="266" r:id="rId8"/>
    <p:sldId id="271" r:id="rId9"/>
    <p:sldId id="272" r:id="rId10"/>
    <p:sldId id="273" r:id="rId11"/>
    <p:sldId id="274" r:id="rId12"/>
    <p:sldId id="269" r:id="rId13"/>
    <p:sldId id="276" r:id="rId14"/>
    <p:sldId id="278" r:id="rId15"/>
    <p:sldId id="279" r:id="rId16"/>
    <p:sldId id="280" r:id="rId17"/>
    <p:sldId id="281" r:id="rId18"/>
    <p:sldId id="283" r:id="rId19"/>
    <p:sldId id="282" r:id="rId20"/>
  </p:sldIdLst>
  <p:sldSz cx="10058400" cy="77724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C6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5482" autoAdjust="0"/>
  </p:normalViewPr>
  <p:slideViewPr>
    <p:cSldViewPr>
      <p:cViewPr varScale="1">
        <p:scale>
          <a:sx n="76" d="100"/>
          <a:sy n="76" d="100"/>
        </p:scale>
        <p:origin x="19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279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4C4C9-9907-4BB6-B95A-E6BBD959AA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650F-38E5-40ED-AA32-287D3AC68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A592C-A796-4264-BD45-11AED491B3E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02A30-9192-49A2-98D9-8D2828AE3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72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ld Outs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2286000" cy="10668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 b="1" cap="all" spc="1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5C248F-577B-0F17-9B56-686B83F28B6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3549" y="1793366"/>
            <a:ext cx="2889251" cy="2590800"/>
          </a:xfrm>
          <a:noFill/>
        </p:spPr>
        <p:txBody>
          <a:bodyPr tIns="27432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1D00668-EE9F-31C6-9E75-FDA7A506A3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95800"/>
            <a:ext cx="1676400" cy="228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800" b="0" i="1" spc="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28565-418D-614A-4D8A-FAA5DC928B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53000"/>
            <a:ext cx="2187575" cy="251460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defRPr sz="900" b="0" spc="2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A1E0E-0373-C71E-07B2-A841FAFCF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5200"/>
            <a:ext cx="274320" cy="3810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2538D-D9FE-DE0C-2D31-3FBA33333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6396" y="0"/>
            <a:ext cx="3810001" cy="7764204"/>
          </a:xfrm>
          <a:prstGeom prst="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352800" y="0"/>
            <a:ext cx="3352801" cy="2590800"/>
          </a:xfrm>
          <a:noFill/>
        </p:spPr>
        <p:txBody>
          <a:bodyPr tIns="27432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0" y="457199"/>
            <a:ext cx="1621165" cy="560387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000" b="1" cap="all" spc="1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843347" y="2693480"/>
            <a:ext cx="2428875" cy="228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800" b="0" i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8481A-AC22-ACFF-3E51-40A9B8F705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43347" y="3088766"/>
            <a:ext cx="2428875" cy="873633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ct val="0"/>
              </a:spcBef>
              <a:buNone/>
              <a:defRPr sz="900" spc="20" baseline="0">
                <a:solidFill>
                  <a:schemeClr val="bg1"/>
                </a:solidFill>
              </a:defRPr>
            </a:lvl1pPr>
            <a:lvl2pPr marL="377190" indent="0" algn="l">
              <a:buNone/>
              <a:defRPr sz="800">
                <a:solidFill>
                  <a:schemeClr val="bg1"/>
                </a:solidFill>
              </a:defRPr>
            </a:lvl2pPr>
            <a:lvl3pPr marL="754380" indent="0" algn="l">
              <a:buNone/>
              <a:defRPr sz="800">
                <a:solidFill>
                  <a:schemeClr val="bg1"/>
                </a:solidFill>
              </a:defRPr>
            </a:lvl3pPr>
            <a:lvl4pPr marL="1131570" indent="0" algn="l">
              <a:buNone/>
              <a:defRPr sz="800">
                <a:solidFill>
                  <a:schemeClr val="bg1"/>
                </a:solidFill>
              </a:defRPr>
            </a:lvl4pPr>
            <a:lvl5pPr marL="1508760" indent="0" algn="l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843347" y="4384548"/>
            <a:ext cx="2428875" cy="2134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000" b="1" cap="all" spc="1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AFB201-A050-C771-0585-2F7EA9FA3E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43347" y="4630166"/>
            <a:ext cx="2428875" cy="59254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900" spc="20" baseline="0">
                <a:solidFill>
                  <a:schemeClr val="bg1"/>
                </a:solidFill>
              </a:defRPr>
            </a:lvl1pPr>
            <a:lvl2pPr marL="377190" indent="0" algn="l">
              <a:buNone/>
              <a:defRPr sz="800">
                <a:solidFill>
                  <a:schemeClr val="bg1"/>
                </a:solidFill>
              </a:defRPr>
            </a:lvl2pPr>
            <a:lvl3pPr marL="754380" indent="0" algn="l">
              <a:buNone/>
              <a:defRPr sz="800">
                <a:solidFill>
                  <a:schemeClr val="bg1"/>
                </a:solidFill>
              </a:defRPr>
            </a:lvl3pPr>
            <a:lvl4pPr marL="1131570" indent="0" algn="l">
              <a:buNone/>
              <a:defRPr sz="800">
                <a:solidFill>
                  <a:schemeClr val="bg1"/>
                </a:solidFill>
              </a:defRPr>
            </a:lvl4pPr>
            <a:lvl5pPr marL="1508760" indent="0" algn="l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2E814E-119B-2E8E-447A-9E8AE384BE9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24384" y="5410201"/>
            <a:ext cx="1066800" cy="1135430"/>
          </a:xfrm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logo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3759039-2383-B70C-8B31-21C10C9C7A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43347" y="6773308"/>
            <a:ext cx="2428875" cy="21342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None/>
              <a:defRPr sz="1000" b="1" cap="all" spc="1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3F2244C-CA32-0D6A-2AFC-C47B1B8B94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43347" y="7018926"/>
            <a:ext cx="2428875" cy="592548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None/>
              <a:defRPr sz="900" spc="20" baseline="0">
                <a:solidFill>
                  <a:schemeClr val="bg1"/>
                </a:solidFill>
              </a:defRPr>
            </a:lvl1pPr>
            <a:lvl2pPr marL="377190" indent="0" algn="l">
              <a:buNone/>
              <a:defRPr sz="800">
                <a:solidFill>
                  <a:schemeClr val="bg1"/>
                </a:solidFill>
              </a:defRPr>
            </a:lvl2pPr>
            <a:lvl3pPr marL="754380" indent="0" algn="l">
              <a:buNone/>
              <a:defRPr sz="800">
                <a:solidFill>
                  <a:schemeClr val="bg1"/>
                </a:solidFill>
              </a:defRPr>
            </a:lvl3pPr>
            <a:lvl4pPr marL="1131570" indent="0" algn="l">
              <a:buNone/>
              <a:defRPr sz="800">
                <a:solidFill>
                  <a:schemeClr val="bg1"/>
                </a:solidFill>
              </a:defRPr>
            </a:lvl4pPr>
            <a:lvl5pPr marL="1508760" indent="0" algn="l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705600" y="457200"/>
            <a:ext cx="2889250" cy="4953000"/>
          </a:xfrm>
          <a:noFill/>
        </p:spPr>
        <p:txBody>
          <a:bodyPr tIns="27432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F0D199E2-F0A1-856F-A650-15E2C694B3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72328" y="5703946"/>
            <a:ext cx="2422524" cy="8416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500" b="1" cap="all" spc="10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377190" indent="0">
              <a:buNone/>
              <a:defRPr cap="all" baseline="0">
                <a:latin typeface="+mj-lt"/>
              </a:defRPr>
            </a:lvl2pPr>
            <a:lvl3pPr marL="754380" indent="0">
              <a:buNone/>
              <a:defRPr cap="all" baseline="0">
                <a:latin typeface="+mj-lt"/>
              </a:defRPr>
            </a:lvl3pPr>
            <a:lvl4pPr marL="1131570" indent="0">
              <a:buNone/>
              <a:defRPr cap="all" baseline="0">
                <a:latin typeface="+mj-lt"/>
              </a:defRPr>
            </a:lvl4pPr>
            <a:lvl5pPr marL="1508760" indent="0">
              <a:buNone/>
              <a:defRPr cap="all" baseline="0">
                <a:latin typeface="+mj-lt"/>
              </a:defRPr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7172327" y="6629400"/>
            <a:ext cx="2088833" cy="5925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000" b="1" i="0" cap="all" spc="100" baseline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E4E810-C426-E751-A1E3-030C0E2088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4906" y="0"/>
            <a:ext cx="2845320" cy="876415"/>
          </a:xfrm>
          <a:custGeom>
            <a:avLst/>
            <a:gdLst>
              <a:gd name="connsiteX0" fmla="*/ 0 w 2845320"/>
              <a:gd name="connsiteY0" fmla="*/ 0 h 876415"/>
              <a:gd name="connsiteX1" fmla="*/ 2845320 w 2845320"/>
              <a:gd name="connsiteY1" fmla="*/ 0 h 876415"/>
              <a:gd name="connsiteX2" fmla="*/ 2825274 w 2845320"/>
              <a:gd name="connsiteY2" fmla="*/ 41614 h 876415"/>
              <a:gd name="connsiteX3" fmla="*/ 1422660 w 2845320"/>
              <a:gd name="connsiteY3" fmla="*/ 876415 h 876415"/>
              <a:gd name="connsiteX4" fmla="*/ 20047 w 2845320"/>
              <a:gd name="connsiteY4" fmla="*/ 41614 h 87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320" h="876415">
                <a:moveTo>
                  <a:pt x="0" y="0"/>
                </a:moveTo>
                <a:lnTo>
                  <a:pt x="2845320" y="0"/>
                </a:lnTo>
                <a:lnTo>
                  <a:pt x="2825274" y="41614"/>
                </a:lnTo>
                <a:cubicBezTo>
                  <a:pt x="2555154" y="538859"/>
                  <a:pt x="2028327" y="876415"/>
                  <a:pt x="1422660" y="876415"/>
                </a:cubicBezTo>
                <a:cubicBezTo>
                  <a:pt x="816993" y="876415"/>
                  <a:pt x="290167" y="538859"/>
                  <a:pt x="20047" y="41614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>
                <a:noFill/>
              </a:defRPr>
            </a:lvl1pPr>
          </a:lstStyle>
          <a:p>
            <a:pPr marL="0" lvl="0" algn="ctr" defTabSz="914400"/>
            <a:r>
              <a:rPr lang="en-US"/>
              <a:t>Blank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1EA7D67-2C12-4558-545E-9384180FC3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15400" y="4515866"/>
            <a:ext cx="1153798" cy="228600"/>
          </a:xfrm>
          <a:custGeom>
            <a:avLst/>
            <a:gdLst>
              <a:gd name="connsiteX0" fmla="*/ 0 w 1153798"/>
              <a:gd name="connsiteY0" fmla="*/ 0 h 228600"/>
              <a:gd name="connsiteX1" fmla="*/ 1153798 w 1153798"/>
              <a:gd name="connsiteY1" fmla="*/ 0 h 228600"/>
              <a:gd name="connsiteX2" fmla="*/ 1153798 w 1153798"/>
              <a:gd name="connsiteY2" fmla="*/ 228600 h 228600"/>
              <a:gd name="connsiteX3" fmla="*/ 0 w 1153798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798" h="228600">
                <a:moveTo>
                  <a:pt x="0" y="0"/>
                </a:moveTo>
                <a:lnTo>
                  <a:pt x="1153798" y="0"/>
                </a:lnTo>
                <a:lnTo>
                  <a:pt x="1153798" y="228600"/>
                </a:lnTo>
                <a:lnTo>
                  <a:pt x="0" y="228600"/>
                </a:lnTo>
                <a:close/>
              </a:path>
            </a:pathLst>
          </a:cu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>
                <a:noFill/>
              </a:defRPr>
            </a:lvl1pPr>
          </a:lstStyle>
          <a:p>
            <a:pPr marL="0" lvl="0" algn="ctr" defTabSz="914400"/>
            <a:r>
              <a:rPr lang="en-US"/>
              <a:t>Blank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C446445-A77A-DF98-5C01-9461B0B0ABF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07048" y="1793366"/>
            <a:ext cx="445752" cy="2590800"/>
          </a:xfrm>
          <a:custGeom>
            <a:avLst/>
            <a:gdLst>
              <a:gd name="connsiteX0" fmla="*/ 0 w 445752"/>
              <a:gd name="connsiteY0" fmla="*/ 0 h 2590800"/>
              <a:gd name="connsiteX1" fmla="*/ 445752 w 445752"/>
              <a:gd name="connsiteY1" fmla="*/ 0 h 2590800"/>
              <a:gd name="connsiteX2" fmla="*/ 445752 w 445752"/>
              <a:gd name="connsiteY2" fmla="*/ 2590800 h 2590800"/>
              <a:gd name="connsiteX3" fmla="*/ 0 w 445752"/>
              <a:gd name="connsiteY3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52" h="2590800">
                <a:moveTo>
                  <a:pt x="0" y="0"/>
                </a:moveTo>
                <a:lnTo>
                  <a:pt x="445752" y="0"/>
                </a:lnTo>
                <a:lnTo>
                  <a:pt x="445752" y="2590800"/>
                </a:lnTo>
                <a:lnTo>
                  <a:pt x="0" y="2590800"/>
                </a:lnTo>
                <a:close/>
              </a:path>
            </a:pathLst>
          </a:cu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>
                <a:noFill/>
              </a:defRPr>
            </a:lvl1pPr>
          </a:lstStyle>
          <a:p>
            <a:pPr marL="0" lvl="0" algn="ctr" defTabSz="914400"/>
            <a:r>
              <a:rPr lang="en-US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51597682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224">
          <p15:clr>
            <a:srgbClr val="547EBF"/>
          </p15:clr>
        </p15:guide>
        <p15:guide id="2" orient="horz" pos="2448">
          <p15:clr>
            <a:srgbClr val="FBAE40"/>
          </p15:clr>
        </p15:guide>
        <p15:guide id="3" pos="2112">
          <p15:clr>
            <a:srgbClr val="547EBF"/>
          </p15:clr>
        </p15:guide>
        <p15:guide id="4" orient="horz" pos="4608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pos="4509">
          <p15:clr>
            <a:srgbClr val="FBAE40"/>
          </p15:clr>
        </p15:guide>
        <p15:guide id="7" pos="6044">
          <p15:clr>
            <a:srgbClr val="FBAE40"/>
          </p15:clr>
        </p15:guide>
        <p15:guide id="8" pos="3168">
          <p15:clr>
            <a:srgbClr val="FBAE40"/>
          </p15:clr>
        </p15:guide>
        <p15:guide id="9" pos="2400">
          <p15:clr>
            <a:srgbClr val="FBAE40"/>
          </p15:clr>
        </p15:guide>
        <p15:guide id="10" pos="1824">
          <p15:clr>
            <a:srgbClr val="FBAE40"/>
          </p15:clr>
        </p15:guide>
        <p15:guide id="11" pos="288">
          <p15:clr>
            <a:srgbClr val="FBAE40"/>
          </p15:clr>
        </p15:guide>
        <p15:guide id="12" pos="39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ld Ins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62958" y="5304457"/>
            <a:ext cx="2347737" cy="82296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 b="1" cap="all" spc="1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5C248F-577B-0F17-9B56-686B83F28B6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3549" y="477817"/>
            <a:ext cx="2889251" cy="4475183"/>
          </a:xfrm>
          <a:noFill/>
        </p:spPr>
        <p:txBody>
          <a:bodyPr tIns="27432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DD62012-93F7-ADCC-50CF-BC8DB8B8AB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2958" y="6248009"/>
            <a:ext cx="2033759" cy="34442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1000" b="1" cap="all" spc="100" baseline="0">
                <a:solidFill>
                  <a:schemeClr val="tx1"/>
                </a:solidFill>
                <a:latin typeface="+mj-lt"/>
              </a:defRPr>
            </a:lvl1pPr>
            <a:lvl2pPr marL="377190" indent="0" algn="l">
              <a:buNone/>
              <a:defRPr sz="800">
                <a:solidFill>
                  <a:schemeClr val="bg1"/>
                </a:solidFill>
              </a:defRPr>
            </a:lvl2pPr>
            <a:lvl3pPr marL="754380" indent="0" algn="l">
              <a:buNone/>
              <a:defRPr sz="800">
                <a:solidFill>
                  <a:schemeClr val="bg1"/>
                </a:solidFill>
              </a:defRPr>
            </a:lvl3pPr>
            <a:lvl4pPr marL="1131570" indent="0" algn="l">
              <a:buNone/>
              <a:defRPr sz="800">
                <a:solidFill>
                  <a:schemeClr val="bg1"/>
                </a:solidFill>
              </a:defRPr>
            </a:lvl4pPr>
            <a:lvl5pPr marL="1508760" indent="0" algn="l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41E763A-1C92-B3F7-DD73-A02CF7CA35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2958" y="6713028"/>
            <a:ext cx="2347737" cy="852355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None/>
              <a:defRPr sz="900" b="0" spc="2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2538D-D9FE-DE0C-2D31-3FBA33333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88892" y="2405786"/>
            <a:ext cx="3810001" cy="2103120"/>
          </a:xfrm>
          <a:prstGeom prst="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0" y="477817"/>
            <a:ext cx="1621165" cy="92857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2000" b="1" cap="all" spc="10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CE9C248-8810-2220-B030-6CF2898E4F3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10000" y="1543522"/>
            <a:ext cx="2462222" cy="83259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None/>
              <a:defRPr sz="900" b="0" spc="2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0" y="2551276"/>
            <a:ext cx="2428875" cy="1218488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ct val="0"/>
              </a:spcBef>
              <a:buNone/>
              <a:defRPr sz="1200" b="1" i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8481A-AC22-ACFF-3E51-40A9B8F705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0" y="3933866"/>
            <a:ext cx="2443088" cy="213427"/>
          </a:xfr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ct val="0"/>
              </a:spcBef>
              <a:buNone/>
              <a:defRPr sz="1000" b="1" cap="all" spc="100" baseline="0">
                <a:solidFill>
                  <a:schemeClr val="bg1"/>
                </a:solidFill>
                <a:latin typeface="+mj-lt"/>
              </a:defRPr>
            </a:lvl1pPr>
            <a:lvl2pPr marL="377190" indent="0" algn="l">
              <a:buNone/>
              <a:defRPr sz="800">
                <a:solidFill>
                  <a:schemeClr val="bg1"/>
                </a:solidFill>
              </a:defRPr>
            </a:lvl2pPr>
            <a:lvl3pPr marL="754380" indent="0" algn="l">
              <a:buNone/>
              <a:defRPr sz="800">
                <a:solidFill>
                  <a:schemeClr val="bg1"/>
                </a:solidFill>
              </a:defRPr>
            </a:lvl3pPr>
            <a:lvl4pPr marL="1131570" indent="0" algn="l">
              <a:buNone/>
              <a:defRPr sz="800">
                <a:solidFill>
                  <a:schemeClr val="bg1"/>
                </a:solidFill>
              </a:defRPr>
            </a:lvl4pPr>
            <a:lvl5pPr marL="1508760" indent="0" algn="l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51A6F9D-1997-1CDF-8645-E270DEA256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0000" y="4165070"/>
            <a:ext cx="2443088" cy="2851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ct val="0"/>
              </a:spcBef>
              <a:buNone/>
              <a:defRPr sz="900" b="1" i="1" spc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118D991-EC75-05B0-73FA-F8F2494DFB2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00" y="4710244"/>
            <a:ext cx="2563059" cy="85235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ct val="0"/>
              </a:spcBef>
              <a:buNone/>
              <a:defRPr sz="2000" b="1" cap="all" spc="10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AFB201-A050-C771-0585-2F7EA9FA3E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0" y="5643693"/>
            <a:ext cx="1789919" cy="34442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sz="1000" b="1" cap="all" spc="100" baseline="0">
                <a:solidFill>
                  <a:schemeClr val="tx1"/>
                </a:solidFill>
                <a:latin typeface="+mj-lt"/>
              </a:defRPr>
            </a:lvl1pPr>
            <a:lvl2pPr marL="377190" indent="0" algn="l">
              <a:buNone/>
              <a:defRPr sz="800">
                <a:solidFill>
                  <a:schemeClr val="bg1"/>
                </a:solidFill>
              </a:defRPr>
            </a:lvl2pPr>
            <a:lvl3pPr marL="754380" indent="0" algn="l">
              <a:buNone/>
              <a:defRPr sz="800">
                <a:solidFill>
                  <a:schemeClr val="bg1"/>
                </a:solidFill>
              </a:defRPr>
            </a:lvl3pPr>
            <a:lvl4pPr marL="1131570" indent="0" algn="l">
              <a:buNone/>
              <a:defRPr sz="800">
                <a:solidFill>
                  <a:schemeClr val="bg1"/>
                </a:solidFill>
              </a:defRPr>
            </a:lvl4pPr>
            <a:lvl5pPr marL="1508760" indent="0" algn="l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28565-418D-614A-4D8A-FAA5DC928B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10000" y="6130331"/>
            <a:ext cx="2428961" cy="1486811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defRPr sz="900" b="0" spc="2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A1E0E-0373-C71E-07B2-A841FAFCF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84080" y="3502688"/>
            <a:ext cx="274320" cy="3810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705602" y="457199"/>
            <a:ext cx="2889249" cy="1948587"/>
          </a:xfrm>
          <a:noFill/>
        </p:spPr>
        <p:txBody>
          <a:bodyPr tIns="274320">
            <a:normAutofit/>
          </a:bodyPr>
          <a:lstStyle>
            <a:lvl1pPr marL="0" indent="0" algn="ctr"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64EA665-2F47-3154-351E-F3A2BD9984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66593" y="2590800"/>
            <a:ext cx="2352673" cy="83259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None/>
              <a:defRPr sz="900" b="0" spc="2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70B3764-7EB5-FE7C-FAB0-FCD9098BB39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6593" y="3502688"/>
            <a:ext cx="2434539" cy="94757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2000" b="1" cap="all" spc="10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1000"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23E1A197-401A-8FFE-C31B-1053DB84EF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6593" y="4624816"/>
            <a:ext cx="2443173" cy="2992326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  <a:defRPr sz="900" b="0" spc="2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32EC872-481F-9DFB-DB93-7FC667A1F2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4906" y="0"/>
            <a:ext cx="2845320" cy="876415"/>
          </a:xfrm>
          <a:custGeom>
            <a:avLst/>
            <a:gdLst>
              <a:gd name="connsiteX0" fmla="*/ 0 w 2845320"/>
              <a:gd name="connsiteY0" fmla="*/ 0 h 876415"/>
              <a:gd name="connsiteX1" fmla="*/ 2845320 w 2845320"/>
              <a:gd name="connsiteY1" fmla="*/ 0 h 876415"/>
              <a:gd name="connsiteX2" fmla="*/ 2825274 w 2845320"/>
              <a:gd name="connsiteY2" fmla="*/ 41614 h 876415"/>
              <a:gd name="connsiteX3" fmla="*/ 1422660 w 2845320"/>
              <a:gd name="connsiteY3" fmla="*/ 876415 h 876415"/>
              <a:gd name="connsiteX4" fmla="*/ 20047 w 2845320"/>
              <a:gd name="connsiteY4" fmla="*/ 41614 h 87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320" h="876415">
                <a:moveTo>
                  <a:pt x="0" y="0"/>
                </a:moveTo>
                <a:lnTo>
                  <a:pt x="2845320" y="0"/>
                </a:lnTo>
                <a:lnTo>
                  <a:pt x="2825274" y="41614"/>
                </a:lnTo>
                <a:cubicBezTo>
                  <a:pt x="2555154" y="538859"/>
                  <a:pt x="2028327" y="876415"/>
                  <a:pt x="1422660" y="876415"/>
                </a:cubicBezTo>
                <a:cubicBezTo>
                  <a:pt x="816993" y="876415"/>
                  <a:pt x="290167" y="538859"/>
                  <a:pt x="20047" y="41614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>
                <a:noFill/>
              </a:defRPr>
            </a:lvl1pPr>
          </a:lstStyle>
          <a:p>
            <a:pPr marL="0" lvl="0" algn="ctr" defTabSz="914400"/>
            <a:r>
              <a:rPr lang="en-US"/>
              <a:t>Blank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450FD81-C5FF-7E04-852A-F6E347A56B0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0" y="4515866"/>
            <a:ext cx="1153798" cy="228600"/>
          </a:xfrm>
          <a:custGeom>
            <a:avLst/>
            <a:gdLst>
              <a:gd name="connsiteX0" fmla="*/ 0 w 1153798"/>
              <a:gd name="connsiteY0" fmla="*/ 0 h 228600"/>
              <a:gd name="connsiteX1" fmla="*/ 1153798 w 1153798"/>
              <a:gd name="connsiteY1" fmla="*/ 0 h 228600"/>
              <a:gd name="connsiteX2" fmla="*/ 1153798 w 1153798"/>
              <a:gd name="connsiteY2" fmla="*/ 228600 h 228600"/>
              <a:gd name="connsiteX3" fmla="*/ 0 w 1153798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798" h="228600">
                <a:moveTo>
                  <a:pt x="0" y="0"/>
                </a:moveTo>
                <a:lnTo>
                  <a:pt x="1153798" y="0"/>
                </a:lnTo>
                <a:lnTo>
                  <a:pt x="1153798" y="228600"/>
                </a:lnTo>
                <a:lnTo>
                  <a:pt x="0" y="228600"/>
                </a:lnTo>
                <a:close/>
              </a:path>
            </a:pathLst>
          </a:cu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>
                <a:noFill/>
              </a:defRPr>
            </a:lvl1pPr>
          </a:lstStyle>
          <a:p>
            <a:pPr marL="0" lvl="0" algn="ctr" defTabSz="914400"/>
            <a:r>
              <a:rPr lang="en-US"/>
              <a:t>Blank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79094-B730-A15E-A4CE-E894F87CBCC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88892" y="2405786"/>
            <a:ext cx="463908" cy="2103120"/>
          </a:xfrm>
          <a:custGeom>
            <a:avLst/>
            <a:gdLst>
              <a:gd name="connsiteX0" fmla="*/ 0 w 445752"/>
              <a:gd name="connsiteY0" fmla="*/ 0 h 2590800"/>
              <a:gd name="connsiteX1" fmla="*/ 445752 w 445752"/>
              <a:gd name="connsiteY1" fmla="*/ 0 h 2590800"/>
              <a:gd name="connsiteX2" fmla="*/ 445752 w 445752"/>
              <a:gd name="connsiteY2" fmla="*/ 2590800 h 2590800"/>
              <a:gd name="connsiteX3" fmla="*/ 0 w 445752"/>
              <a:gd name="connsiteY3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52" h="2590800">
                <a:moveTo>
                  <a:pt x="0" y="0"/>
                </a:moveTo>
                <a:lnTo>
                  <a:pt x="445752" y="0"/>
                </a:lnTo>
                <a:lnTo>
                  <a:pt x="445752" y="2590800"/>
                </a:lnTo>
                <a:lnTo>
                  <a:pt x="0" y="2590800"/>
                </a:lnTo>
                <a:close/>
              </a:path>
            </a:pathLst>
          </a:cu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>
                <a:noFill/>
              </a:defRPr>
            </a:lvl1pPr>
          </a:lstStyle>
          <a:p>
            <a:pPr marL="0" lvl="0" algn="ctr" defTabSz="914400"/>
            <a:r>
              <a:rPr lang="en-US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65438879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224">
          <p15:clr>
            <a:srgbClr val="547EBF"/>
          </p15:clr>
        </p15:guide>
        <p15:guide id="2" orient="horz" pos="2448">
          <p15:clr>
            <a:srgbClr val="FBAE40"/>
          </p15:clr>
        </p15:guide>
        <p15:guide id="3" pos="2112">
          <p15:clr>
            <a:srgbClr val="547EBF"/>
          </p15:clr>
        </p15:guide>
        <p15:guide id="4" orient="horz" pos="4608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pos="4509">
          <p15:clr>
            <a:srgbClr val="FBAE40"/>
          </p15:clr>
        </p15:guide>
        <p15:guide id="7" pos="6044">
          <p15:clr>
            <a:srgbClr val="FBAE40"/>
          </p15:clr>
        </p15:guide>
        <p15:guide id="8" pos="3168">
          <p15:clr>
            <a:srgbClr val="FBAE40"/>
          </p15:clr>
        </p15:guide>
        <p15:guide id="9" pos="2400">
          <p15:clr>
            <a:srgbClr val="FBAE40"/>
          </p15:clr>
        </p15:guide>
        <p15:guide id="10" pos="1824">
          <p15:clr>
            <a:srgbClr val="FBAE40"/>
          </p15:clr>
        </p15:guide>
        <p15:guide id="11" pos="288">
          <p15:clr>
            <a:srgbClr val="FBAE40"/>
          </p15:clr>
        </p15:guide>
        <p15:guide id="12" pos="39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8601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224">
          <p15:clr>
            <a:srgbClr val="547EBF"/>
          </p15:clr>
        </p15:guide>
        <p15:guide id="2" orient="horz" pos="2448">
          <p15:clr>
            <a:srgbClr val="FBAE40"/>
          </p15:clr>
        </p15:guide>
        <p15:guide id="3" pos="2112">
          <p15:clr>
            <a:srgbClr val="547EBF"/>
          </p15:clr>
        </p15:guide>
        <p15:guide id="4" orient="horz" pos="4608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pos="4509">
          <p15:clr>
            <a:srgbClr val="FBAE40"/>
          </p15:clr>
        </p15:guide>
        <p15:guide id="7" pos="6044">
          <p15:clr>
            <a:srgbClr val="FBAE40"/>
          </p15:clr>
        </p15:guide>
        <p15:guide id="8" pos="3168">
          <p15:clr>
            <a:srgbClr val="FBAE40"/>
          </p15:clr>
        </p15:guide>
        <p15:guide id="9" pos="2400" userDrawn="1">
          <p15:clr>
            <a:srgbClr val="FBAE40"/>
          </p15:clr>
        </p15:guide>
        <p15:guide id="10" pos="1824">
          <p15:clr>
            <a:srgbClr val="FBAE40"/>
          </p15:clr>
        </p15:guide>
        <p15:guide id="11" pos="288">
          <p15:clr>
            <a:srgbClr val="FBAE40"/>
          </p15:clr>
        </p15:guide>
        <p15:guide id="12" pos="3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70319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2CD0-8AE2-403D-BC5A-E9768D13DA7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4765" y="7203864"/>
            <a:ext cx="238887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3690" y="7203864"/>
            <a:ext cx="270319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5621-FB72-491B-A41E-B21F020BD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7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2" r:id="rId3"/>
  </p:sldLayoutIdLst>
  <p:transition/>
  <p:txStyles>
    <p:titleStyle>
      <a:lvl1pPr algn="l" defTabSz="754380" rtl="0" eaLnBrk="1" latinLnBrk="0" hangingPunct="1">
        <a:spcBef>
          <a:spcPct val="0"/>
        </a:spcBef>
        <a:buNone/>
        <a:defRPr sz="363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 userDrawn="1">
          <p15:clr>
            <a:srgbClr val="F26B43"/>
          </p15:clr>
        </p15:guide>
        <p15:guide id="2" pos="3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image" Target="../media/image32.jpeg"/><Relationship Id="rId26" Type="http://schemas.openxmlformats.org/officeDocument/2006/relationships/image" Target="../media/image60.jpeg"/><Relationship Id="rId3" Type="http://schemas.openxmlformats.org/officeDocument/2006/relationships/tags" Target="../tags/tag52.xml"/><Relationship Id="rId21" Type="http://schemas.openxmlformats.org/officeDocument/2006/relationships/image" Target="../media/image55.jpeg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image" Target="../media/image6.jpeg"/><Relationship Id="rId25" Type="http://schemas.openxmlformats.org/officeDocument/2006/relationships/image" Target="../media/image59.jpeg"/><Relationship Id="rId2" Type="http://schemas.openxmlformats.org/officeDocument/2006/relationships/tags" Target="../tags/tag5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9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image" Target="../media/image58.jpeg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image" Target="../media/image57.jpeg"/><Relationship Id="rId10" Type="http://schemas.openxmlformats.org/officeDocument/2006/relationships/tags" Target="../tags/tag59.xml"/><Relationship Id="rId19" Type="http://schemas.openxmlformats.org/officeDocument/2006/relationships/image" Target="../media/image37.png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image" Target="../media/image56.jpeg"/><Relationship Id="rId27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39.png"/><Relationship Id="rId3" Type="http://schemas.openxmlformats.org/officeDocument/2006/relationships/tags" Target="../tags/tag67.xml"/><Relationship Id="rId21" Type="http://schemas.openxmlformats.org/officeDocument/2006/relationships/image" Target="../media/image63.jpe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image" Target="../media/image32.jpeg"/><Relationship Id="rId2" Type="http://schemas.openxmlformats.org/officeDocument/2006/relationships/tags" Target="../tags/tag66.xml"/><Relationship Id="rId16" Type="http://schemas.openxmlformats.org/officeDocument/2006/relationships/image" Target="../media/image6.jpeg"/><Relationship Id="rId20" Type="http://schemas.openxmlformats.org/officeDocument/2006/relationships/image" Target="../media/image62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37.png"/><Relationship Id="rId5" Type="http://schemas.openxmlformats.org/officeDocument/2006/relationships/tags" Target="../tags/tag6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5.jpeg"/><Relationship Id="rId10" Type="http://schemas.openxmlformats.org/officeDocument/2006/relationships/tags" Target="../tags/tag74.xml"/><Relationship Id="rId19" Type="http://schemas.openxmlformats.org/officeDocument/2006/relationships/image" Target="../media/image58.jpe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image" Target="../media/image67.jpeg"/><Relationship Id="rId3" Type="http://schemas.openxmlformats.org/officeDocument/2006/relationships/tags" Target="../tags/tag81.xml"/><Relationship Id="rId21" Type="http://schemas.openxmlformats.org/officeDocument/2006/relationships/image" Target="../media/image70.jpeg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image" Target="../media/image15.png"/><Relationship Id="rId2" Type="http://schemas.openxmlformats.org/officeDocument/2006/relationships/tags" Target="../tags/tag80.xml"/><Relationship Id="rId16" Type="http://schemas.openxmlformats.org/officeDocument/2006/relationships/image" Target="../media/image66.png"/><Relationship Id="rId20" Type="http://schemas.openxmlformats.org/officeDocument/2006/relationships/image" Target="../media/image69.jpe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image" Target="../media/image6.jpeg"/><Relationship Id="rId23" Type="http://schemas.openxmlformats.org/officeDocument/2006/relationships/image" Target="../media/image61.png"/><Relationship Id="rId10" Type="http://schemas.openxmlformats.org/officeDocument/2006/relationships/tags" Target="../tags/tag88.xml"/><Relationship Id="rId19" Type="http://schemas.openxmlformats.org/officeDocument/2006/relationships/image" Target="../media/image68.jpe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tags" Target="../tags/tag104.xml"/><Relationship Id="rId18" Type="http://schemas.openxmlformats.org/officeDocument/2006/relationships/image" Target="../media/image6.jpeg"/><Relationship Id="rId26" Type="http://schemas.openxmlformats.org/officeDocument/2006/relationships/image" Target="../media/image76.jpeg"/><Relationship Id="rId3" Type="http://schemas.openxmlformats.org/officeDocument/2006/relationships/tags" Target="../tags/tag94.xml"/><Relationship Id="rId21" Type="http://schemas.openxmlformats.org/officeDocument/2006/relationships/image" Target="../media/image7.png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75.jpeg"/><Relationship Id="rId2" Type="http://schemas.openxmlformats.org/officeDocument/2006/relationships/tags" Target="../tags/tag93.xml"/><Relationship Id="rId16" Type="http://schemas.openxmlformats.org/officeDocument/2006/relationships/tags" Target="../tags/tag107.xml"/><Relationship Id="rId20" Type="http://schemas.openxmlformats.org/officeDocument/2006/relationships/image" Target="../media/image15.png"/><Relationship Id="rId29" Type="http://schemas.microsoft.com/office/2007/relationships/hdphoto" Target="../media/hdphoto1.wdp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24" Type="http://schemas.openxmlformats.org/officeDocument/2006/relationships/image" Target="../media/image74.jpeg"/><Relationship Id="rId5" Type="http://schemas.openxmlformats.org/officeDocument/2006/relationships/tags" Target="../tags/tag96.xml"/><Relationship Id="rId15" Type="http://schemas.openxmlformats.org/officeDocument/2006/relationships/tags" Target="../tags/tag106.xml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10" Type="http://schemas.openxmlformats.org/officeDocument/2006/relationships/tags" Target="../tags/tag101.xml"/><Relationship Id="rId19" Type="http://schemas.openxmlformats.org/officeDocument/2006/relationships/image" Target="../media/image66.png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tags" Target="../tags/tag105.xml"/><Relationship Id="rId22" Type="http://schemas.openxmlformats.org/officeDocument/2006/relationships/image" Target="../media/image72.jpeg"/><Relationship Id="rId27" Type="http://schemas.openxmlformats.org/officeDocument/2006/relationships/image" Target="../media/image77.png"/><Relationship Id="rId30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image" Target="../media/image6.jpeg"/><Relationship Id="rId3" Type="http://schemas.openxmlformats.org/officeDocument/2006/relationships/tags" Target="../tags/tag110.xml"/><Relationship Id="rId21" Type="http://schemas.openxmlformats.org/officeDocument/2006/relationships/image" Target="../media/image82.jpeg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image" Target="../media/image37.png"/><Relationship Id="rId2" Type="http://schemas.openxmlformats.org/officeDocument/2006/relationships/tags" Target="../tags/tag10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81.jpe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85.pn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image" Target="../media/image84.jpeg"/><Relationship Id="rId10" Type="http://schemas.openxmlformats.org/officeDocument/2006/relationships/tags" Target="../tags/tag117.xml"/><Relationship Id="rId19" Type="http://schemas.openxmlformats.org/officeDocument/2006/relationships/image" Target="../media/image80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image" Target="../media/image6.jpeg"/><Relationship Id="rId3" Type="http://schemas.openxmlformats.org/officeDocument/2006/relationships/tags" Target="../tags/tag125.xml"/><Relationship Id="rId21" Type="http://schemas.openxmlformats.org/officeDocument/2006/relationships/image" Target="../media/image89.jpeg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image" Target="../media/image86.png"/><Relationship Id="rId2" Type="http://schemas.openxmlformats.org/officeDocument/2006/relationships/tags" Target="../tags/tag124.xml"/><Relationship Id="rId16" Type="http://schemas.openxmlformats.org/officeDocument/2006/relationships/image" Target="../media/image15.png"/><Relationship Id="rId20" Type="http://schemas.openxmlformats.org/officeDocument/2006/relationships/image" Target="../media/image88.jpe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5" Type="http://schemas.openxmlformats.org/officeDocument/2006/relationships/tags" Target="../tags/tag127.xml"/><Relationship Id="rId15" Type="http://schemas.openxmlformats.org/officeDocument/2006/relationships/image" Target="../media/image14.jpeg"/><Relationship Id="rId10" Type="http://schemas.openxmlformats.org/officeDocument/2006/relationships/tags" Target="../tags/tag132.xml"/><Relationship Id="rId19" Type="http://schemas.openxmlformats.org/officeDocument/2006/relationships/image" Target="../media/image87.jpe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image" Target="../media/image5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image" Target="../media/image4.png"/><Relationship Id="rId2" Type="http://schemas.openxmlformats.org/officeDocument/2006/relationships/tags" Target="../tags/tag137.xml"/><Relationship Id="rId16" Type="http://schemas.openxmlformats.org/officeDocument/2006/relationships/image" Target="../media/image3.jpe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45.xml"/><Relationship Id="rId19" Type="http://schemas.openxmlformats.org/officeDocument/2006/relationships/image" Target="../media/image85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.jpeg"/><Relationship Id="rId18" Type="http://schemas.openxmlformats.org/officeDocument/2006/relationships/image" Target="../media/image36.jpeg"/><Relationship Id="rId3" Type="http://schemas.openxmlformats.org/officeDocument/2006/relationships/tags" Target="../tags/tag4.xml"/><Relationship Id="rId21" Type="http://schemas.openxmlformats.org/officeDocument/2006/relationships/image" Target="../media/image39.png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5.jpeg"/><Relationship Id="rId2" Type="http://schemas.openxmlformats.org/officeDocument/2006/relationships/tags" Target="../tags/tag3.xml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33.jpeg"/><Relationship Id="rId10" Type="http://schemas.openxmlformats.org/officeDocument/2006/relationships/tags" Target="../tags/tag11.xml"/><Relationship Id="rId19" Type="http://schemas.openxmlformats.org/officeDocument/2006/relationships/image" Target="../media/image37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40.jpe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4.png"/><Relationship Id="rId2" Type="http://schemas.openxmlformats.org/officeDocument/2006/relationships/tags" Target="../tags/tag14.xml"/><Relationship Id="rId16" Type="http://schemas.openxmlformats.org/officeDocument/2006/relationships/image" Target="../media/image43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42.jpe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9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48.jpeg"/><Relationship Id="rId2" Type="http://schemas.openxmlformats.org/officeDocument/2006/relationships/tags" Target="../tags/tag25.xml"/><Relationship Id="rId16" Type="http://schemas.openxmlformats.org/officeDocument/2006/relationships/image" Target="../media/image47.jpe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46.jpeg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image" Target="../media/image50.jpeg"/><Relationship Id="rId3" Type="http://schemas.openxmlformats.org/officeDocument/2006/relationships/tags" Target="../tags/tag38.xml"/><Relationship Id="rId21" Type="http://schemas.openxmlformats.org/officeDocument/2006/relationships/image" Target="../media/image53.jpeg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image" Target="../media/image15.png"/><Relationship Id="rId2" Type="http://schemas.openxmlformats.org/officeDocument/2006/relationships/tags" Target="../tags/tag37.xml"/><Relationship Id="rId16" Type="http://schemas.openxmlformats.org/officeDocument/2006/relationships/image" Target="../media/image6.jpeg"/><Relationship Id="rId20" Type="http://schemas.openxmlformats.org/officeDocument/2006/relationships/image" Target="../media/image52.jpe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54.jpeg"/><Relationship Id="rId10" Type="http://schemas.openxmlformats.org/officeDocument/2006/relationships/tags" Target="../tags/tag45.xml"/><Relationship Id="rId19" Type="http://schemas.openxmlformats.org/officeDocument/2006/relationships/image" Target="../media/image51.jpe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2F83A0-ADCB-4204-9B85-BD9666ABD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508" y="415090"/>
            <a:ext cx="3365906" cy="22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8A2AD81A-F68F-4B31-AD39-2EC00D582483}"/>
              </a:ext>
            </a:extLst>
          </p:cNvPr>
          <p:cNvSpPr/>
          <p:nvPr/>
        </p:nvSpPr>
        <p:spPr>
          <a:xfrm>
            <a:off x="4353576" y="5997043"/>
            <a:ext cx="1001997" cy="9286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65638E2-75F0-4B19-45DE-C4DEE8597F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08443" y="6266200"/>
            <a:ext cx="1343699" cy="246221"/>
          </a:xfrm>
        </p:spPr>
        <p:txBody>
          <a:bodyPr/>
          <a:lstStyle/>
          <a:p>
            <a:r>
              <a:rPr lang="ru-RU" sz="1200" b="1"/>
              <a:t>Владимир Путин </a:t>
            </a:r>
            <a:endParaRPr lang="en-US" sz="1200" b="1"/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DF1133F1-A6CE-09BE-4A6E-0721672BA1E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8541" y="3749211"/>
            <a:ext cx="2289462" cy="2160692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ru-RU" sz="1400" i="1">
                <a:latin typeface="Book Antiqua" panose="02040602050305030304" pitchFamily="18" charset="0"/>
              </a:rPr>
              <a:t>«Сегодня ценности гуманизма, сострадания, милосердия находят все больший отклик и объединяют наших граждан. Это еще одно свидетельство позитивного, созидательного развития и гражданской зрелости нашего общества»</a:t>
            </a:r>
            <a:endParaRPr lang="en-US" sz="1400" i="1">
              <a:latin typeface="Book Antiqua" panose="02040602050305030304" pitchFamily="18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DA432A3-931A-4775-3071-3847D0C9B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3032" y="2943013"/>
            <a:ext cx="3863811" cy="613621"/>
          </a:xfrm>
        </p:spPr>
        <p:txBody>
          <a:bodyPr/>
          <a:lstStyle/>
          <a:p>
            <a:pPr algn="ctr"/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Волонтерская деятельность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 ш</a:t>
            </a:r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 117</a:t>
            </a:r>
          </a:p>
          <a:p>
            <a:pPr algn="ctr"/>
            <a:endParaRPr lang="ru-RU" sz="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19357687-2F98-2DA2-E46B-E213A1D765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14492" y="3922981"/>
            <a:ext cx="3872351" cy="619741"/>
          </a:xfrm>
        </p:spPr>
        <p:txBody>
          <a:bodyPr/>
          <a:lstStyle/>
          <a:p>
            <a:pPr algn="ctr"/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Реализация благотворительной программы,</a:t>
            </a:r>
          </a:p>
          <a:p>
            <a:pPr algn="ctr"/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как одного из ведущих направлений деятельности волонтерского отряда</a:t>
            </a:r>
          </a:p>
          <a:p>
            <a:pPr algn="ctr"/>
            <a:r>
              <a:rPr lang="ru-RU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«Дружная страна»</a:t>
            </a: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E1D06214-B361-5B2B-E9C3-02E2472D08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13518" y="7231618"/>
            <a:ext cx="2428875" cy="213426"/>
          </a:xfrm>
        </p:spPr>
        <p:txBody>
          <a:bodyPr/>
          <a:lstStyle/>
          <a:p>
            <a:r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Москва, 27 марта 2024</a:t>
            </a:r>
            <a:endParaRPr lang="en-US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8" name="Text Placeholder 107">
            <a:extLst>
              <a:ext uri="{FF2B5EF4-FFF2-40B4-BE49-F238E27FC236}">
                <a16:creationId xmlns:a16="http://schemas.microsoft.com/office/drawing/2014/main" id="{70A02240-4DDE-CF13-450B-BEE0870D00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92088" y="1337782"/>
            <a:ext cx="2915377" cy="650092"/>
          </a:xfrm>
        </p:spPr>
        <p:txBody>
          <a:bodyPr/>
          <a:lstStyle/>
          <a:p>
            <a:pPr algn="ctr"/>
            <a:r>
              <a:rPr lang="ru-RU" sz="1200" i="1"/>
              <a:t>«Чтобы поверить в добро , надо начать его делать!»</a:t>
            </a:r>
            <a:endParaRPr lang="en-US" sz="1200" i="1"/>
          </a:p>
        </p:txBody>
      </p:sp>
      <p:sp>
        <p:nvSpPr>
          <p:cNvPr id="230" name="Text Placeholder 229">
            <a:extLst>
              <a:ext uri="{FF2B5EF4-FFF2-40B4-BE49-F238E27FC236}">
                <a16:creationId xmlns:a16="http://schemas.microsoft.com/office/drawing/2014/main" id="{4958684E-EBE0-4F62-4D16-D897A3BA1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16708" y="-8677"/>
            <a:ext cx="2845320" cy="876415"/>
          </a:xfrm>
        </p:spPr>
        <p:txBody>
          <a:bodyPr/>
          <a:lstStyle/>
          <a:p>
            <a:endParaRPr lang="en-US"/>
          </a:p>
        </p:txBody>
      </p:sp>
      <p:sp>
        <p:nvSpPr>
          <p:cNvPr id="231" name="Text Placeholder 230">
            <a:extLst>
              <a:ext uri="{FF2B5EF4-FFF2-40B4-BE49-F238E27FC236}">
                <a16:creationId xmlns:a16="http://schemas.microsoft.com/office/drawing/2014/main" id="{22AF7EFB-7DB9-EA19-4232-C3A515A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15400" y="4515866"/>
            <a:ext cx="1153798" cy="3256534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819C50C-C59D-456C-9B8D-84BD47C3F2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4711" y="5723019"/>
            <a:ext cx="1411912" cy="141191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F045C6D-6126-4B5E-AEBE-C9DF929DFE2F}"/>
              </a:ext>
            </a:extLst>
          </p:cNvPr>
          <p:cNvSpPr txBox="1"/>
          <p:nvPr/>
        </p:nvSpPr>
        <p:spPr>
          <a:xfrm>
            <a:off x="1569045" y="6622497"/>
            <a:ext cx="13436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>
                <a:latin typeface="Book Antiqua" panose="02040602050305030304" pitchFamily="18" charset="0"/>
              </a:rPr>
              <a:t>Президент РФ</a:t>
            </a:r>
            <a:endParaRPr lang="ru-RU" sz="100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5FB6D65-3F9C-4787-9844-F06A42691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327" y="2590800"/>
            <a:ext cx="2312972" cy="176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01A66B4-30E6-46FD-B3AC-65A4B632471D}"/>
              </a:ext>
            </a:extLst>
          </p:cNvPr>
          <p:cNvSpPr txBox="1"/>
          <p:nvPr/>
        </p:nvSpPr>
        <p:spPr>
          <a:xfrm>
            <a:off x="8753667" y="1900183"/>
            <a:ext cx="11537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543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u-RU" sz="1200" b="1" i="1">
                <a:solidFill>
                  <a:srgbClr val="000000"/>
                </a:solidFill>
                <a:latin typeface="Book Antiqua"/>
              </a:rPr>
              <a:t>Лев Толстой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6C97F3-B6ED-494E-9459-77F9407B831F}"/>
              </a:ext>
            </a:extLst>
          </p:cNvPr>
          <p:cNvSpPr txBox="1"/>
          <p:nvPr/>
        </p:nvSpPr>
        <p:spPr>
          <a:xfrm>
            <a:off x="8658716" y="2140648"/>
            <a:ext cx="13436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>
                <a:latin typeface="Book Antiqua" panose="02040602050305030304" pitchFamily="18" charset="0"/>
              </a:rPr>
              <a:t>Русский писатель</a:t>
            </a:r>
            <a:endParaRPr lang="ru-RU" sz="100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3CD56F-25A4-4E60-A240-EF36BA145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744" y="0"/>
            <a:ext cx="365283" cy="2704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02ED84-3942-47BD-AD7F-D554347CB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27" y="950667"/>
            <a:ext cx="2289462" cy="27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1393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AD294D-F7A7-4452-BAB1-F8EE4FE406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rcRect l="1418" t="35294" r="74994" b="34313"/>
          <a:stretch>
            <a:fillRect/>
          </a:stretch>
        </p:blipFill>
        <p:spPr>
          <a:xfrm>
            <a:off x="2686678" y="2253640"/>
            <a:ext cx="4323721" cy="23622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E74DE1-7E25-4006-BB98-F8E279EDD4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636" y="0"/>
            <a:ext cx="2703628" cy="7772400"/>
          </a:xfrm>
          <a:prstGeom prst="rect">
            <a:avLst/>
          </a:prstGeom>
          <a:ln>
            <a:noFill/>
          </a:ln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1A3FCB19-E20F-4530-BDD7-7EDE3F9A971F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3"/>
            </p:custDataLst>
          </p:nvPr>
        </p:nvSpPr>
        <p:spPr>
          <a:xfrm>
            <a:off x="3058197" y="4615841"/>
            <a:ext cx="2504403" cy="2623248"/>
          </a:xfrm>
        </p:spPr>
        <p:txBody>
          <a:bodyPr/>
          <a:lstStyle/>
          <a:p>
            <a:pPr marL="0" indent="0">
              <a:buNone/>
            </a:pPr>
            <a:r>
              <a:rPr lang="ru-RU" sz="1400" b="1">
                <a:solidFill>
                  <a:schemeClr val="bg1"/>
                </a:solidFill>
                <a:latin typeface="+mj-lt"/>
              </a:rPr>
              <a:t>Ежегодно дети, родители, учителя, члены Управляющего совета и другие сотрудники школы активно принимают участие в этой благотворительной акции</a:t>
            </a:r>
            <a:r>
              <a:rPr lang="ru-RU" sz="1400">
                <a:latin typeface="+mj-lt"/>
              </a:rPr>
              <a:t>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B53CB65-FBE1-48E0-95F6-CE12381B2C59}"/>
              </a:ext>
            </a:extLst>
          </p:cNvPr>
          <p:cNvSpPr>
            <a:spLocks noGrp="1"/>
          </p:cNvSpPr>
          <p:nvPr>
            <p:ph type="body" sz="quarter" idx="38"/>
            <p:custDataLst>
              <p:tags r:id="rId4"/>
            </p:custDataLst>
          </p:nvPr>
        </p:nvSpPr>
        <p:spPr>
          <a:xfrm>
            <a:off x="544364" y="3188235"/>
            <a:ext cx="4071426" cy="446807"/>
          </a:xfrm>
        </p:spPr>
        <p:txBody>
          <a:bodyPr/>
          <a:lstStyle/>
          <a:p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РОССИЙСКИЙ ДЕД Мороз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93D824D2-2892-40DB-9DAD-594EC38F7FF5}"/>
              </a:ext>
            </a:extLst>
          </p:cNvPr>
          <p:cNvSpPr>
            <a:spLocks noGrp="1"/>
          </p:cNvSpPr>
          <p:nvPr>
            <p:ph type="body" sz="quarter" idx="40"/>
            <p:custDataLst>
              <p:tags r:id="rId5"/>
            </p:custDataLst>
          </p:nvPr>
        </p:nvSpPr>
        <p:spPr>
          <a:xfrm>
            <a:off x="9836708" y="0"/>
            <a:ext cx="215567" cy="2692327"/>
          </a:xfrm>
        </p:spPr>
        <p:txBody>
          <a:bodyPr/>
          <a:lstStyle/>
          <a:p>
            <a:pPr marL="0" indent="0">
              <a:buNone/>
            </a:pPr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1CA3FC-E44F-4168-B1AD-D5E2C2D6685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 rot="16200000">
            <a:off x="-666889" y="4924795"/>
            <a:ext cx="1911916" cy="54436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6D8845-2F61-4FFE-BA2C-6F22FD366C9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87145" y="3700267"/>
            <a:ext cx="271197" cy="2610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1E1FC6-1DCC-4609-9813-E7253C9FC3D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740350" y="87899"/>
            <a:ext cx="3295631" cy="247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58556D-B6FB-4136-8ADA-D22C9FA70CD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rcRect t="23737" r="6423"/>
          <a:stretch>
            <a:fillRect/>
          </a:stretch>
        </p:blipFill>
        <p:spPr>
          <a:xfrm>
            <a:off x="5764394" y="2681235"/>
            <a:ext cx="4305800" cy="263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6047AC-5FB9-493D-9814-DE36718BE50A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10"/>
            </p:custDataLst>
          </p:nvPr>
        </p:nvPicPr>
        <p:blipFill>
          <a:blip r:embed="rId23"/>
          <a:srcRect t="17783" b="5055"/>
          <a:stretch>
            <a:fillRect/>
          </a:stretch>
        </p:blipFill>
        <p:spPr>
          <a:xfrm>
            <a:off x="5740350" y="5422142"/>
            <a:ext cx="4318050" cy="249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DC0589-78BA-4BFD-B398-35857491BFF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692" y="132645"/>
            <a:ext cx="1660996" cy="23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8C4F721-D352-42D3-8C0D-E389BCCC8E3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158814" y="270907"/>
            <a:ext cx="3111908" cy="233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50DFF14-59DE-45B8-9F3B-A2EF88D0A65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6285" y="5279230"/>
            <a:ext cx="2889252" cy="21669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3271D8B-509D-4A6F-9858-BC7691FD1C9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46578" y="4338080"/>
            <a:ext cx="696380" cy="67034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4E071B0-89F9-4E2F-AA40-8532A1C1E04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832915" y="4137359"/>
            <a:ext cx="205389" cy="2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882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AD294D-F7A7-4452-BAB1-F8EE4FE406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rcRect l="1418" t="35294" r="74994" b="34313"/>
          <a:stretch>
            <a:fillRect/>
          </a:stretch>
        </p:blipFill>
        <p:spPr>
          <a:xfrm>
            <a:off x="2686678" y="2253640"/>
            <a:ext cx="4323721" cy="23622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E74DE1-7E25-4006-BB98-F8E279EDD4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636" y="0"/>
            <a:ext cx="2703628" cy="7772400"/>
          </a:xfrm>
          <a:prstGeom prst="rect">
            <a:avLst/>
          </a:prstGeom>
          <a:ln>
            <a:noFill/>
          </a:ln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1A3FCB19-E20F-4530-BDD7-7EDE3F9A971F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3"/>
            </p:custDataLst>
          </p:nvPr>
        </p:nvSpPr>
        <p:spPr>
          <a:xfrm>
            <a:off x="3058197" y="4615841"/>
            <a:ext cx="2504403" cy="2623248"/>
          </a:xfrm>
        </p:spPr>
        <p:txBody>
          <a:bodyPr/>
          <a:lstStyle/>
          <a:p>
            <a:pPr marL="0" indent="0">
              <a:buNone/>
            </a:pPr>
            <a:r>
              <a:rPr lang="ru-RU" sz="1400">
                <a:latin typeface="+mj-lt"/>
              </a:rPr>
              <a:t>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B53CB65-FBE1-48E0-95F6-CE12381B2C59}"/>
              </a:ext>
            </a:extLst>
          </p:cNvPr>
          <p:cNvSpPr>
            <a:spLocks noGrp="1"/>
          </p:cNvSpPr>
          <p:nvPr>
            <p:ph type="body" sz="quarter" idx="38"/>
            <p:custDataLst>
              <p:tags r:id="rId4"/>
            </p:custDataLst>
          </p:nvPr>
        </p:nvSpPr>
        <p:spPr>
          <a:xfrm>
            <a:off x="5824576" y="6569892"/>
            <a:ext cx="4071426" cy="1069863"/>
          </a:xfrm>
        </p:spPr>
        <p:txBody>
          <a:bodyPr/>
          <a:lstStyle/>
          <a:p>
            <a:r>
              <a:rPr lang="ru-RU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забываем наших ветеранов…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93D824D2-2892-40DB-9DAD-594EC38F7FF5}"/>
              </a:ext>
            </a:extLst>
          </p:cNvPr>
          <p:cNvSpPr>
            <a:spLocks noGrp="1"/>
          </p:cNvSpPr>
          <p:nvPr>
            <p:ph type="body" sz="quarter" idx="40"/>
            <p:custDataLst>
              <p:tags r:id="rId5"/>
            </p:custDataLst>
          </p:nvPr>
        </p:nvSpPr>
        <p:spPr>
          <a:xfrm>
            <a:off x="9836708" y="0"/>
            <a:ext cx="215567" cy="2692327"/>
          </a:xfrm>
        </p:spPr>
        <p:txBody>
          <a:bodyPr/>
          <a:lstStyle/>
          <a:p>
            <a:pPr marL="0" indent="0">
              <a:buNone/>
            </a:pPr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6D8845-2F61-4FFE-BA2C-6F22FD366C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168851" y="3256263"/>
            <a:ext cx="271197" cy="2610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DC0589-78BA-4BFD-B398-35857491BFFF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692" y="132645"/>
            <a:ext cx="1660996" cy="23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F50A05-F20D-4518-8724-4FDAC2D62D4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854596" y="132645"/>
            <a:ext cx="3919586" cy="29396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B817728-06BB-4687-AA24-B559D833DC12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9"/>
            </p:custDataLst>
          </p:nvPr>
        </p:nvPicPr>
        <p:blipFill>
          <a:blip r:embed="rId21"/>
          <a:srcRect l="3892" t="12007" r="6659" b="17467"/>
          <a:stretch>
            <a:fillRect/>
          </a:stretch>
        </p:blipFill>
        <p:spPr>
          <a:xfrm>
            <a:off x="162398" y="5033146"/>
            <a:ext cx="3834627" cy="2402070"/>
          </a:xfr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B0D811-ACC0-4485-B86A-097B91B660F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606294" y="1"/>
            <a:ext cx="3621467" cy="277950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24616E-22F8-4B94-BFCA-9B1637731DF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/>
          <a:srcRect t="27765"/>
          <a:stretch>
            <a:fillRect/>
          </a:stretch>
        </p:blipFill>
        <p:spPr>
          <a:xfrm>
            <a:off x="4829151" y="3407963"/>
            <a:ext cx="4842066" cy="27476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1CA3FC-E44F-4168-B1AD-D5E2C2D6685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 rot="16200000">
            <a:off x="-683776" y="5701433"/>
            <a:ext cx="1911916" cy="54436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CC84A7E-9ECA-40BD-A93B-F4535486978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3212" y="2736675"/>
            <a:ext cx="27036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chemeClr val="accent3"/>
                </a:solidFill>
                <a:latin typeface="+mj-lt"/>
              </a:rPr>
              <a:t>Активисты Движения Первых</a:t>
            </a:r>
          </a:p>
          <a:p>
            <a:r>
              <a:rPr lang="ru-RU" b="1">
                <a:solidFill>
                  <a:schemeClr val="accent3"/>
                </a:solidFill>
                <a:latin typeface="+mj-lt"/>
              </a:rPr>
              <a:t>Поздравляют ветеранов Великой Отечественной войны и ветеранов труда с государственными праздниками.</a:t>
            </a:r>
            <a:endParaRPr lang="ru-RU">
              <a:solidFill>
                <a:schemeClr val="accent3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739D55-0952-43E8-A7FA-95A1BBB191E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418420" y="3686887"/>
            <a:ext cx="696380" cy="6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258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7A15B8-E3C8-4AE0-B886-9B51319CA6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rcRect t="16667" r="71212" b="27451"/>
          <a:stretch>
            <a:fillRect/>
          </a:stretch>
        </p:blipFill>
        <p:spPr>
          <a:xfrm>
            <a:off x="-197584" y="381000"/>
            <a:ext cx="10058400" cy="77724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6D3A8B5-6FD2-4518-87F5-AD5ABF5208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740508" y="0"/>
            <a:ext cx="2347474" cy="7772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2DF90A2-27D2-461C-9020-890E27F814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0"/>
            <a:ext cx="1097450" cy="77724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8C85BE-DA10-4097-8580-D18880809C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-1964" t="18628" r="76515" b="46078"/>
          <a:stretch>
            <a:fillRect/>
          </a:stretch>
        </p:blipFill>
        <p:spPr>
          <a:xfrm>
            <a:off x="1295400" y="0"/>
            <a:ext cx="6400800" cy="6404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A16EBE-8FCB-4C8C-A37A-62EB82E479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168136" y="164101"/>
            <a:ext cx="2620124" cy="349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DD66D0-7CD7-4883-BB05-9A28B46279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796443" y="4709971"/>
            <a:ext cx="3163348" cy="289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A72880-A9E2-4481-881C-F99A22F120A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48860" y="5132140"/>
            <a:ext cx="2519392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>
                <a:latin typeface="+mj-lt"/>
              </a:rPr>
              <a:t>Собранные средства направляются на приобретение инвалидных колясок, средств передвижения для детей с особенностями развития, воспитывающихся в приемных семьях, для изготовления школьных скамеек и помощь животным.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952450-0EDA-480F-A152-E12CAB6DE55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rcRect t="21110"/>
          <a:stretch>
            <a:fillRect/>
          </a:stretch>
        </p:blipFill>
        <p:spPr>
          <a:xfrm>
            <a:off x="3581400" y="538845"/>
            <a:ext cx="3129361" cy="310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D85384-B32E-43C7-BD34-2F477157B31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01582" y="150402"/>
            <a:ext cx="2822618" cy="349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DFF69D-1463-4C2C-B117-CC01A182862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54769" y="4729663"/>
            <a:ext cx="3839322" cy="287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Текст 15">
            <a:extLst>
              <a:ext uri="{FF2B5EF4-FFF2-40B4-BE49-F238E27FC236}">
                <a16:creationId xmlns:a16="http://schemas.microsoft.com/office/drawing/2014/main" id="{37AD0C6F-7482-4394-B189-59FDD75BF88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639334" y="3886200"/>
            <a:ext cx="4528801" cy="534932"/>
          </a:xfrm>
          <a:prstGeom prst="rect">
            <a:avLst/>
          </a:prstGeom>
        </p:spPr>
        <p:txBody>
          <a:bodyPr/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3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Акция «Добрые крышечки»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E0DB2E-B582-43FE-8735-706F9D31D48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202703" y="4359062"/>
            <a:ext cx="268247" cy="2621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A2D471-DD4C-429F-ACA6-F749876AFEA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3453" y="3861034"/>
            <a:ext cx="547371" cy="5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484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152385A-A507-42F0-AEF4-6B1B9398DE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rcRect t="19608" r="71712" b="24510"/>
          <a:stretch>
            <a:fillRect/>
          </a:stretch>
        </p:blipFill>
        <p:spPr>
          <a:xfrm>
            <a:off x="2563079" y="1886785"/>
            <a:ext cx="4627014" cy="4343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C6606F-5A4B-46BB-885D-9AB514533C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875768" y="2673642"/>
            <a:ext cx="3182631" cy="304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D86D99-0EF9-4375-9DD2-65EBACF224A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6292" y="7142"/>
            <a:ext cx="3650861" cy="777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68B09E2-4618-4465-9210-DBB741362D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6794" y="2808479"/>
            <a:ext cx="3115566" cy="607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8595" indent="-188595" algn="l" defTabSz="75438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900" b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400" b="1">
              <a:latin typeface="Monotype Corsiva" panose="03010101010201010101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65A1AD-6A07-4C49-9F02-D882C1424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3309154" y="2673642"/>
            <a:ext cx="3571876" cy="2579485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16EA771-2E21-42DA-B416-99281770D47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82000" y="4643717"/>
            <a:ext cx="1046013" cy="891455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 Placeholder 89">
            <a:extLst>
              <a:ext uri="{FF2B5EF4-FFF2-40B4-BE49-F238E27FC236}">
                <a16:creationId xmlns:a16="http://schemas.microsoft.com/office/drawing/2014/main" id="{62391FB1-529F-4C3E-B3F7-D4EDC3BE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40994" y="5099808"/>
            <a:ext cx="491977" cy="435363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C3DE40-3E4A-4B74-9195-1E45A3DABC2A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8"/>
            </p:custDataLst>
          </p:nvPr>
        </p:nvPicPr>
        <p:blipFill>
          <a:blip r:embed="rId22"/>
          <a:srcRect t="23217" b="23217"/>
          <a:stretch>
            <a:fillRect/>
          </a:stretch>
        </p:blipFill>
        <p:spPr>
          <a:xfrm>
            <a:off x="171738" y="2781087"/>
            <a:ext cx="3245304" cy="21887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3F83B-76D8-489E-A2D6-68262753904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93588" y="343795"/>
            <a:ext cx="3115566" cy="220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BB4D00-2860-4FF0-951D-BC46E645CE0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74509" y="5169660"/>
            <a:ext cx="3298575" cy="247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CDA332-BB85-42AD-B8D0-C125569286D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154114" y="108199"/>
            <a:ext cx="280035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0DC25C1-FAB5-4182-ADE0-BE4802D5A01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116806" y="4001124"/>
            <a:ext cx="2889249" cy="351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57C1FB5-FB0F-44B7-9C3A-D51394B186B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735607" y="3411077"/>
            <a:ext cx="3081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>
                <a:solidFill>
                  <a:schemeClr val="bg1"/>
                </a:solidFill>
                <a:latin typeface="+mj-lt"/>
              </a:rPr>
              <a:t>С</a:t>
            </a:r>
            <a:r>
              <a:rPr lang="ru-RU" sz="1600" i="0">
                <a:solidFill>
                  <a:schemeClr val="bg1"/>
                </a:solidFill>
                <a:effectLst/>
                <a:latin typeface="+mj-lt"/>
              </a:rPr>
              <a:t>редства от собранной макулатуры  </a:t>
            </a:r>
            <a:r>
              <a:rPr lang="ru-RU" sz="1600">
                <a:solidFill>
                  <a:schemeClr val="bg1"/>
                </a:solidFill>
                <a:latin typeface="+mj-lt"/>
              </a:rPr>
              <a:t>направлены </a:t>
            </a:r>
            <a:r>
              <a:rPr lang="ru-RU" sz="1600" i="0">
                <a:solidFill>
                  <a:schemeClr val="bg1"/>
                </a:solidFill>
                <a:effectLst/>
                <a:latin typeface="+mj-lt"/>
              </a:rPr>
              <a:t>для оказания помощи детям с тяжелыми заболеваниями</a:t>
            </a:r>
            <a:r>
              <a:rPr lang="ru-RU" sz="160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8D87F5-D2F4-43A0-958B-93A1B056F624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0327" y="6008334"/>
            <a:ext cx="3113574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5627CA7-8EE0-42AF-B79D-D5E3E477409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6932" y="322332"/>
            <a:ext cx="1588902" cy="211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E4BB4F4-0C05-4565-A3E3-AB27141BCC6E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4"/>
          <a:stretch>
            <a:fillRect/>
          </a:stretch>
        </p:blipFill>
        <p:spPr bwMode="auto">
          <a:xfrm>
            <a:off x="3780327" y="-31069"/>
            <a:ext cx="1388354" cy="271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2494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73607E7-D278-4FD0-977E-DE6E14FD69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61427" y="-23435"/>
            <a:ext cx="2847079" cy="877900"/>
          </a:xfrm>
          <a:prstGeom prst="rect">
            <a:avLst/>
          </a:prstGeom>
        </p:spPr>
      </p:pic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586A884-FF36-5745-928A-03FB9BFA6778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2"/>
            </p:custDataLst>
          </p:nvPr>
        </p:nvSpPr>
        <p:spPr>
          <a:xfrm>
            <a:off x="2875877" y="1527311"/>
            <a:ext cx="2719135" cy="5541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ru-RU" sz="1400" b="1">
                <a:latin typeface="+mj-lt"/>
              </a:rPr>
              <a:t>Поздравляем наших волонтёров с достойной наградой «Мосволонтер»! </a:t>
            </a:r>
            <a:endParaRPr lang="en-US" sz="1400" b="1">
              <a:latin typeface="+mj-lt"/>
            </a:endParaRPr>
          </a:p>
          <a:p>
            <a:pPr marL="0" lvl="0" indent="0" algn="just">
              <a:lnSpc>
                <a:spcPct val="100000"/>
              </a:lnSpc>
              <a:buNone/>
            </a:pPr>
            <a:endParaRPr lang="ru-RU" sz="1100" b="1">
              <a:latin typeface="+mj-lt"/>
            </a:endParaRPr>
          </a:p>
        </p:txBody>
      </p:sp>
      <p:sp>
        <p:nvSpPr>
          <p:cNvPr id="21" name="Text Placeholder 45">
            <a:extLst>
              <a:ext uri="{FF2B5EF4-FFF2-40B4-BE49-F238E27FC236}">
                <a16:creationId xmlns:a16="http://schemas.microsoft.com/office/drawing/2014/main" id="{83070FC7-7EA1-4F95-AA71-DA69F8BC9E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7539" y="215696"/>
            <a:ext cx="3581400" cy="928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5438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 kern="1200" cap="all" spc="1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3" name="Text Placeholder 89">
            <a:extLst>
              <a:ext uri="{FF2B5EF4-FFF2-40B4-BE49-F238E27FC236}">
                <a16:creationId xmlns:a16="http://schemas.microsoft.com/office/drawing/2014/main" id="{E7B54472-DD1B-45DD-9039-1F6049307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34167" y="6400800"/>
            <a:ext cx="160846" cy="152400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3DC24FD5-EB83-A1ED-0FF0-70E017713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5"/>
            </p:custDataLst>
          </p:nvPr>
        </p:nvSpPr>
        <p:spPr>
          <a:xfrm rot="16200000">
            <a:off x="2865529" y="1935069"/>
            <a:ext cx="54803" cy="5785861"/>
          </a:xfrm>
        </p:spPr>
        <p:txBody>
          <a:bodyPr/>
          <a:lstStyle/>
          <a:p>
            <a:endParaRPr lang="en-US"/>
          </a:p>
        </p:txBody>
      </p:sp>
      <p:sp>
        <p:nvSpPr>
          <p:cNvPr id="80" name="Text Placeholder 89">
            <a:extLst>
              <a:ext uri="{FF2B5EF4-FFF2-40B4-BE49-F238E27FC236}">
                <a16:creationId xmlns:a16="http://schemas.microsoft.com/office/drawing/2014/main" id="{0B449F82-61E4-4B3D-B65C-BA3768518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47404" y="6663095"/>
            <a:ext cx="886763" cy="868561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184AE79-87AB-4AD0-AB63-A39F8085A93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rcRect l="29546" t="41352" r="36363" b="56273"/>
          <a:stretch>
            <a:fillRect/>
          </a:stretch>
        </p:blipFill>
        <p:spPr>
          <a:xfrm>
            <a:off x="496568" y="1192363"/>
            <a:ext cx="3003342" cy="11715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18DE431-336B-4943-AFF3-B8FA4F0DC3B0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5012" y="258006"/>
            <a:ext cx="5578801" cy="18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F25E8D-2088-4411-9D9C-17EB93B06B8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96568" y="462782"/>
            <a:ext cx="2888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>
                <a:solidFill>
                  <a:srgbClr val="444444"/>
                </a:solidFill>
                <a:effectLst/>
                <a:latin typeface="+mj-lt"/>
              </a:rPr>
              <a:t>Волонтерский отряд</a:t>
            </a:r>
          </a:p>
          <a:p>
            <a:r>
              <a:rPr lang="ru-RU" sz="2000" b="1" i="0">
                <a:solidFill>
                  <a:srgbClr val="444444"/>
                </a:solidFill>
                <a:effectLst/>
                <a:latin typeface="+mj-lt"/>
              </a:rPr>
              <a:t> «Дружная страна»</a:t>
            </a:r>
            <a:endParaRPr lang="ru-RU" sz="200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B7C1AE-9726-4483-84DC-BA309E5EED1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77310" y="2464453"/>
            <a:ext cx="366323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b="1" i="0">
                <a:solidFill>
                  <a:schemeClr val="bg1"/>
                </a:solidFill>
                <a:effectLst/>
                <a:latin typeface="+mj-lt"/>
              </a:rPr>
              <a:t>Почему это важно?</a:t>
            </a:r>
          </a:p>
          <a:p>
            <a:pPr algn="just"/>
            <a:endParaRPr lang="ru-RU" sz="1500" b="1" i="0">
              <a:solidFill>
                <a:schemeClr val="bg1"/>
              </a:solidFill>
              <a:effectLst/>
              <a:latin typeface="+mj-lt"/>
            </a:endParaRPr>
          </a:p>
          <a:p>
            <a:pPr algn="just"/>
            <a:r>
              <a:rPr lang="ru-RU" sz="1300" b="1" i="0">
                <a:solidFill>
                  <a:schemeClr val="bg1"/>
                </a:solidFill>
                <a:effectLst/>
                <a:latin typeface="+mj-lt"/>
              </a:rPr>
              <a:t>Чтобы помогать людям и приносить пользу как обществу, так и самому себе. Решать социальные проблемы, развивать навыки и умения, удовлетворять потребности в общении и самоуважении, осознавать свою полезность и значимость, развивать важные личностные качества.</a:t>
            </a:r>
            <a:endParaRPr lang="ru-RU" sz="13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3BE4B51-5238-4EEB-B1E5-349B388A2A33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9803"/>
          <a:stretch>
            <a:fillRect/>
          </a:stretch>
        </p:blipFill>
        <p:spPr bwMode="auto">
          <a:xfrm>
            <a:off x="184739" y="1808963"/>
            <a:ext cx="2634189" cy="27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A8B404F-259C-42CF-A8E0-9B0359295A63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860" y="46482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C298502-196A-4EA4-B351-05BD1C100B2B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39" y="5076144"/>
            <a:ext cx="3274016" cy="24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0E6C006-D334-42FB-8918-381122EB9E05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6"/>
          <a:stretch>
            <a:fillRect/>
          </a:stretch>
        </p:blipFill>
        <p:spPr bwMode="auto">
          <a:xfrm>
            <a:off x="6781799" y="2399624"/>
            <a:ext cx="3121851" cy="20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BB2717-05D6-4667-A479-C4D545FB4FE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47492" y="5736923"/>
            <a:ext cx="58526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51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150CEA-65D8-4A18-9D1F-03B7D685B9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57694" y="1516175"/>
            <a:ext cx="4589620" cy="30792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79F50E-81E6-4077-A74E-580C40A169B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74033" y="0"/>
            <a:ext cx="1097450" cy="7772400"/>
          </a:xfrm>
          <a:prstGeom prst="rect">
            <a:avLst/>
          </a:prstGeo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id="{6EE0B557-C76B-437C-9E6F-90CAFC709C1F}"/>
              </a:ext>
            </a:extLst>
          </p:cNvPr>
          <p:cNvSpPr>
            <a:spLocks noGrp="1"/>
          </p:cNvSpPr>
          <p:nvPr>
            <p:ph type="body" sz="quarter" idx="34"/>
            <p:custDataLst>
              <p:tags r:id="rId3"/>
            </p:custDataLst>
          </p:nvPr>
        </p:nvSpPr>
        <p:spPr>
          <a:xfrm>
            <a:off x="2137896" y="4513"/>
            <a:ext cx="2845320" cy="876415"/>
          </a:xfrm>
        </p:spPr>
        <p:txBody>
          <a:bodyPr/>
          <a:lstStyle/>
          <a:p>
            <a:endParaRPr lang="ru-RU"/>
          </a:p>
        </p:txBody>
      </p:sp>
      <p:sp>
        <p:nvSpPr>
          <p:cNvPr id="44" name="Текст 17">
            <a:extLst>
              <a:ext uri="{FF2B5EF4-FFF2-40B4-BE49-F238E27FC236}">
                <a16:creationId xmlns:a16="http://schemas.microsoft.com/office/drawing/2014/main" id="{494228BC-A28F-4F7E-847B-1B59A57BCA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flipV="1">
            <a:off x="1670641" y="7361307"/>
            <a:ext cx="1945690" cy="411093"/>
          </a:xfrm>
          <a:custGeom>
            <a:avLst/>
            <a:gdLst>
              <a:gd name="connsiteX0" fmla="*/ 0 w 2845320"/>
              <a:gd name="connsiteY0" fmla="*/ 0 h 876415"/>
              <a:gd name="connsiteX1" fmla="*/ 2845320 w 2845320"/>
              <a:gd name="connsiteY1" fmla="*/ 0 h 876415"/>
              <a:gd name="connsiteX2" fmla="*/ 2825274 w 2845320"/>
              <a:gd name="connsiteY2" fmla="*/ 41614 h 876415"/>
              <a:gd name="connsiteX3" fmla="*/ 1422660 w 2845320"/>
              <a:gd name="connsiteY3" fmla="*/ 876415 h 876415"/>
              <a:gd name="connsiteX4" fmla="*/ 20047 w 2845320"/>
              <a:gd name="connsiteY4" fmla="*/ 41614 h 87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320" h="876415">
                <a:moveTo>
                  <a:pt x="0" y="0"/>
                </a:moveTo>
                <a:lnTo>
                  <a:pt x="2845320" y="0"/>
                </a:lnTo>
                <a:lnTo>
                  <a:pt x="2825274" y="41614"/>
                </a:lnTo>
                <a:cubicBezTo>
                  <a:pt x="2555154" y="538859"/>
                  <a:pt x="2028327" y="876415"/>
                  <a:pt x="1422660" y="876415"/>
                </a:cubicBezTo>
                <a:cubicBezTo>
                  <a:pt x="816993" y="876415"/>
                  <a:pt x="290167" y="538859"/>
                  <a:pt x="20047" y="41614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AF14FF-3E12-4880-949B-0D6F294E34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36015" y="706544"/>
            <a:ext cx="2950720" cy="847417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9FF4A269-1C94-45F3-849D-45F2F7CDFD28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6"/>
            </p:custDataLst>
          </p:nvPr>
        </p:nvSpPr>
        <p:spPr>
          <a:xfrm>
            <a:off x="1664882" y="1725660"/>
            <a:ext cx="2845320" cy="1911510"/>
          </a:xfrm>
        </p:spPr>
        <p:txBody>
          <a:bodyPr/>
          <a:lstStyle/>
          <a:p>
            <a:pPr marL="0" indent="0">
              <a:buNone/>
            </a:pPr>
            <a:r>
              <a:rPr lang="ru-RU" sz="1300" b="1" i="0" dirty="0">
                <a:solidFill>
                  <a:srgbClr val="000000"/>
                </a:solidFill>
                <a:effectLst/>
                <a:latin typeface="+mj-lt"/>
              </a:rPr>
              <a:t>Совершенно необыкновенные форматы мероприятий позволяют создать душевную, домашнюю, теплую и уютную атмосферу. Музыкальные произведения, наполненные эмоциями, затрагивают самые глубокие струны нашей души.</a:t>
            </a:r>
            <a:endParaRPr lang="ru-RU" sz="1300" b="1" dirty="0"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B43EB6-4121-4C21-B08F-24FEB50D0F9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rcRect l="29546" t="41352" r="36363" b="56273"/>
          <a:stretch>
            <a:fillRect/>
          </a:stretch>
        </p:blipFill>
        <p:spPr>
          <a:xfrm>
            <a:off x="481709" y="1509514"/>
            <a:ext cx="2845320" cy="1109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9A392F-EF08-475B-A33E-BA1AC3D7061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rcRect b="7606"/>
          <a:stretch>
            <a:fillRect/>
          </a:stretch>
        </p:blipFill>
        <p:spPr>
          <a:xfrm>
            <a:off x="4958166" y="880928"/>
            <a:ext cx="4589620" cy="318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DF4D0D-2D96-4FC2-B25A-1380B73AC3D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rcRect l="8332" t="19587" r="8334"/>
          <a:stretch>
            <a:fillRect/>
          </a:stretch>
        </p:blipFill>
        <p:spPr>
          <a:xfrm>
            <a:off x="1664882" y="4270830"/>
            <a:ext cx="3578941" cy="259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37983A3-D858-4CB3-8D73-230504D12D9C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10"/>
            </p:custDataLst>
          </p:nvPr>
        </p:nvPicPr>
        <p:blipFill>
          <a:blip r:embed="rId21"/>
          <a:srcRect t="24718" b="24718"/>
          <a:stretch>
            <a:fillRect/>
          </a:stretch>
        </p:blipFill>
        <p:spPr>
          <a:xfrm>
            <a:off x="5968845" y="4285021"/>
            <a:ext cx="3578941" cy="254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 Placeholder 89">
            <a:extLst>
              <a:ext uri="{FF2B5EF4-FFF2-40B4-BE49-F238E27FC236}">
                <a16:creationId xmlns:a16="http://schemas.microsoft.com/office/drawing/2014/main" id="{BB5B56D5-B6B6-4A6C-98DD-FC0DC5D1C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629793" y="7211758"/>
            <a:ext cx="450951" cy="411093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8" name="Text Placeholder 89">
            <a:extLst>
              <a:ext uri="{FF2B5EF4-FFF2-40B4-BE49-F238E27FC236}">
                <a16:creationId xmlns:a16="http://schemas.microsoft.com/office/drawing/2014/main" id="{F29945EB-F843-4582-B1B6-53777EF50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267200" y="7481678"/>
            <a:ext cx="176367" cy="170349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5CFF8E71-C3C1-4F0D-AACC-DEF5DC50B674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1125200" y="6248400"/>
            <a:ext cx="277979" cy="281683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6830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19357687-2F98-2DA2-E46B-E213A1D765F9}"/>
              </a:ext>
            </a:extLst>
          </p:cNvPr>
          <p:cNvSpPr>
            <a:spLocks noGrp="1"/>
          </p:cNvSpPr>
          <p:nvPr>
            <p:ph type="body" sz="quarter" idx="25"/>
            <p:custDataLst>
              <p:tags r:id="rId1"/>
            </p:custDataLst>
          </p:nvPr>
        </p:nvSpPr>
        <p:spPr>
          <a:xfrm>
            <a:off x="2914493" y="3922981"/>
            <a:ext cx="3791108" cy="619741"/>
          </a:xfrm>
        </p:spPr>
        <p:txBody>
          <a:bodyPr/>
          <a:lstStyle/>
          <a:p>
            <a:pPr algn="ctr"/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Благодарим за внимание!</a:t>
            </a:r>
          </a:p>
          <a:p>
            <a:pPr algn="ctr"/>
            <a:endParaRPr lang="ru-R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0" name="Text Placeholder 229">
            <a:extLst>
              <a:ext uri="{FF2B5EF4-FFF2-40B4-BE49-F238E27FC236}">
                <a16:creationId xmlns:a16="http://schemas.microsoft.com/office/drawing/2014/main" id="{4958684E-EBE0-4F62-4D16-D897A3BA1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/>
            <p:custDataLst>
              <p:tags r:id="rId2"/>
            </p:custDataLst>
          </p:nvPr>
        </p:nvSpPr>
        <p:spPr>
          <a:xfrm>
            <a:off x="6016708" y="-8677"/>
            <a:ext cx="2845320" cy="876415"/>
          </a:xfrm>
        </p:spPr>
        <p:txBody>
          <a:bodyPr/>
          <a:lstStyle/>
          <a:p>
            <a:endParaRPr lang="en-US"/>
          </a:p>
        </p:txBody>
      </p:sp>
      <p:sp>
        <p:nvSpPr>
          <p:cNvPr id="231" name="Text Placeholder 230">
            <a:extLst>
              <a:ext uri="{FF2B5EF4-FFF2-40B4-BE49-F238E27FC236}">
                <a16:creationId xmlns:a16="http://schemas.microsoft.com/office/drawing/2014/main" id="{22AF7EFB-7DB9-EA19-4232-C3A515A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>
          <a:xfrm>
            <a:off x="8915400" y="4515866"/>
            <a:ext cx="1153798" cy="3256534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5FB6D65-3F9C-4787-9844-F06A42691C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16822" y="4953001"/>
            <a:ext cx="2889871" cy="220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3CD56F-25A4-4E60-A240-EF36BA14552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912744" y="0"/>
            <a:ext cx="365283" cy="2704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02ED84-3942-47BD-AD7F-D554347CBCE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653581" y="992192"/>
            <a:ext cx="2544023" cy="3004699"/>
          </a:xfrm>
          <a:prstGeom prst="rect">
            <a:avLst/>
          </a:prstGeom>
        </p:spPr>
      </p:pic>
      <p:sp>
        <p:nvSpPr>
          <p:cNvPr id="29" name="Text Placeholder 89">
            <a:extLst>
              <a:ext uri="{FF2B5EF4-FFF2-40B4-BE49-F238E27FC236}">
                <a16:creationId xmlns:a16="http://schemas.microsoft.com/office/drawing/2014/main" id="{0A5A8160-F389-4AA0-91DA-199855AC4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62639" y="275138"/>
            <a:ext cx="1290890" cy="1248862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1" name="Text Placeholder 89">
            <a:extLst>
              <a:ext uri="{FF2B5EF4-FFF2-40B4-BE49-F238E27FC236}">
                <a16:creationId xmlns:a16="http://schemas.microsoft.com/office/drawing/2014/main" id="{CA87E9E7-AC2F-4632-9408-194E4CAA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1093" y="2086675"/>
            <a:ext cx="539129" cy="540035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EF2F1CA-1DBE-44DC-AA30-7530C6BC226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3020" y="1724614"/>
            <a:ext cx="432854" cy="41932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1807FE9-D380-41DE-86A4-F181752D62E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3726" y="2514294"/>
            <a:ext cx="314948" cy="3051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30E2913-A9EB-4B6F-A5AC-2D370E02632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3127" y="6324600"/>
            <a:ext cx="1298093" cy="1257527"/>
          </a:xfrm>
          <a:prstGeom prst="rect">
            <a:avLst/>
          </a:prstGeom>
        </p:spPr>
      </p:pic>
      <p:sp>
        <p:nvSpPr>
          <p:cNvPr id="37" name="Text Placeholder 89">
            <a:extLst>
              <a:ext uri="{FF2B5EF4-FFF2-40B4-BE49-F238E27FC236}">
                <a16:creationId xmlns:a16="http://schemas.microsoft.com/office/drawing/2014/main" id="{CFA3138D-AFC0-4D04-A56E-479AB825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001807" y="5604098"/>
            <a:ext cx="539129" cy="540035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B948BCF-6926-449B-943F-6EEF4BAA80CC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5425" y="2514294"/>
            <a:ext cx="314948" cy="30510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FDC602-D08B-4916-A45D-4E5A64C112D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4001" y="5929261"/>
            <a:ext cx="314948" cy="30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21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5C657169-EDEE-EED3-496A-FB7B14D10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-36103" y="4147293"/>
            <a:ext cx="1153798" cy="196107"/>
          </a:xfrm>
        </p:spPr>
        <p:txBody>
          <a:bodyPr/>
          <a:lstStyle/>
          <a:p>
            <a:endParaRPr lang="en-US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881C65-2813-4CE3-9DC6-E236AAE5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" t="15686" r="73096" b="36901"/>
          <a:stretch>
            <a:fillRect/>
          </a:stretch>
        </p:blipFill>
        <p:spPr>
          <a:xfrm>
            <a:off x="2798261" y="1991937"/>
            <a:ext cx="4111425" cy="25489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6F6B7E0-755C-4DA5-866C-8CE253B6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6325" y="3435834"/>
            <a:ext cx="6569831" cy="2103302"/>
          </a:xfrm>
          <a:prstGeom prst="rect">
            <a:avLst/>
          </a:prstGeo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51E08E1F-FB07-CAC4-9DA9-43497607AF7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tretch>
            <a:fillRect/>
          </a:stretch>
        </p:blipFill>
        <p:spPr>
          <a:xfrm>
            <a:off x="195269" y="208596"/>
            <a:ext cx="2889251" cy="3946593"/>
          </a:xfrm>
        </p:spPr>
      </p:pic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BBD9F2D9-0ADD-4293-B915-8FEBC8D201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8500" y="208596"/>
            <a:ext cx="3581400" cy="928573"/>
          </a:xfrm>
        </p:spPr>
        <p:txBody>
          <a:bodyPr/>
          <a:lstStyle/>
          <a:p>
            <a:pPr lvl="0" algn="ctr"/>
            <a:r>
              <a:rPr lang="ru-RU"/>
              <a:t>Традиционные благотворительные ярмарки </a:t>
            </a:r>
            <a:endParaRPr lang="en-US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D05A6B4-BC7C-46D0-379D-9B95EC3B9E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tretch>
            <a:fillRect/>
          </a:stretch>
        </p:blipFill>
        <p:spPr>
          <a:xfrm>
            <a:off x="6559321" y="4805117"/>
            <a:ext cx="3152869" cy="2364652"/>
          </a:xfrm>
        </p:spPr>
      </p:pic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281782CD-45D9-EFE7-885B-49D657C5EC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542662" y="3661067"/>
            <a:ext cx="3209232" cy="947571"/>
          </a:xfrm>
        </p:spPr>
        <p:txBody>
          <a:bodyPr/>
          <a:lstStyle/>
          <a:p>
            <a:pPr lvl="0"/>
            <a:r>
              <a:rPr lang="ru-RU" sz="1600"/>
              <a:t>Выражаем благодарность всем неравнодушным участникам! </a:t>
            </a:r>
            <a:endParaRPr lang="en-US" sz="1600"/>
          </a:p>
        </p:txBody>
      </p:sp>
      <p:pic>
        <p:nvPicPr>
          <p:cNvPr id="25" name="Picture Placeholder 38">
            <a:extLst>
              <a:ext uri="{FF2B5EF4-FFF2-40B4-BE49-F238E27FC236}">
                <a16:creationId xmlns:a16="http://schemas.microsoft.com/office/drawing/2014/main" id="{9B2D5429-B5B6-40EF-8B96-406974A4EE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644" t="11419"/>
          <a:stretch>
            <a:fillRect/>
          </a:stretch>
        </p:blipFill>
        <p:spPr>
          <a:xfrm>
            <a:off x="152400" y="5313141"/>
            <a:ext cx="2914754" cy="2216724"/>
          </a:xfrm>
          <a:prstGeom prst="rect">
            <a:avLst/>
          </a:prstGeom>
          <a:noFill/>
        </p:spPr>
      </p:pic>
      <p:pic>
        <p:nvPicPr>
          <p:cNvPr id="40" name="Picture Placeholder 38">
            <a:extLst>
              <a:ext uri="{FF2B5EF4-FFF2-40B4-BE49-F238E27FC236}">
                <a16:creationId xmlns:a16="http://schemas.microsoft.com/office/drawing/2014/main" id="{F2602580-DCDC-47CD-9201-58F35CEBD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033" y="170147"/>
            <a:ext cx="2645860" cy="3245312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CA5F1A-D354-40F0-94E2-80400FC1A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173" y="1202567"/>
            <a:ext cx="3149488" cy="23621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F66E55-4875-43DA-82D8-FAADFD91F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1507" y="4214969"/>
            <a:ext cx="2659174" cy="3359977"/>
          </a:xfrm>
          <a:prstGeom prst="rect">
            <a:avLst/>
          </a:prstGeom>
        </p:spPr>
      </p:pic>
      <p:sp>
        <p:nvSpPr>
          <p:cNvPr id="62" name="Title 65">
            <a:extLst>
              <a:ext uri="{FF2B5EF4-FFF2-40B4-BE49-F238E27FC236}">
                <a16:creationId xmlns:a16="http://schemas.microsoft.com/office/drawing/2014/main" id="{7BA2793F-29A1-4FD2-A868-EE31115819A6}"/>
              </a:ext>
            </a:extLst>
          </p:cNvPr>
          <p:cNvSpPr txBox="1"/>
          <p:nvPr/>
        </p:nvSpPr>
        <p:spPr>
          <a:xfrm>
            <a:off x="152400" y="4393637"/>
            <a:ext cx="2347737" cy="822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spc="1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cap="none"/>
              <a:t>Ребята-волонтеры подготовили торговые площадки, зазвучала музыка, и ярмарочные ряды заполнились детьми, родителями, учителями и гостями ярмарки.</a:t>
            </a:r>
            <a:endParaRPr lang="en-US" sz="1000" cap="none"/>
          </a:p>
        </p:txBody>
      </p:sp>
      <p:sp>
        <p:nvSpPr>
          <p:cNvPr id="54" name="Заголовок 53">
            <a:extLst>
              <a:ext uri="{FF2B5EF4-FFF2-40B4-BE49-F238E27FC236}">
                <a16:creationId xmlns:a16="http://schemas.microsoft.com/office/drawing/2014/main" id="{C64FD0AD-DBF5-4067-8360-9F9076FD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94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9ACC26-007D-48F3-9D07-B586C9A5A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26" y="1971612"/>
            <a:ext cx="4687903" cy="26317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79F50E-81E6-4077-A74E-580C40A169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9483" y="0"/>
            <a:ext cx="3382436" cy="7772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9DD78B0-DDC5-4824-86A4-1426ED8178A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t="13047" b="13047"/>
          <a:stretch>
            <a:fillRect/>
          </a:stretch>
        </p:blipFill>
        <p:spPr>
          <a:xfrm>
            <a:off x="3023468" y="824776"/>
            <a:ext cx="6809947" cy="3371415"/>
          </a:xfrm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F67EF89C-4CAF-43A1-B07D-4330803FB2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01735" y="6341783"/>
            <a:ext cx="2371218" cy="1051945"/>
          </a:xfrm>
        </p:spPr>
        <p:txBody>
          <a:bodyPr/>
          <a:lstStyle/>
          <a:p>
            <a:pPr marL="0" indent="0">
              <a:buNone/>
            </a:pPr>
            <a:r>
              <a:rPr lang="ru-RU" sz="950" b="0" i="0">
                <a:solidFill>
                  <a:srgbClr val="220F24"/>
                </a:solidFill>
                <a:latin typeface="+mj-lt"/>
              </a:rPr>
              <a:t>Ученики, педагоги и родители школы №117 собрали и направили средства на приобретение вспомогательного оборудования, повышающего комфортность противоопухолевого лечения.</a:t>
            </a:r>
            <a:endParaRPr lang="ru-RU" sz="950">
              <a:latin typeface="+mj-lt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9BAB84B1-9437-4B63-AF26-2FDFB776DEF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09494" y="4422528"/>
            <a:ext cx="2482849" cy="12954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950" b="0" i="0">
                <a:solidFill>
                  <a:srgbClr val="220F24"/>
                </a:solidFill>
                <a:effectLst/>
                <a:latin typeface="+mj-lt"/>
              </a:rPr>
              <a:t>«В детской онкологии нет «мелочей», важны грамотная диагностика, выбор наилучшей тактики лечения,   виртуозно проведенная операция и верно подобранные препараты. Не менее важно эмоциональное благополучие наших детей», - сказала директор НИИ детской онкологии и гематологии НМИЦ онкологии им. Н.Н. Блохина  Светлана Варфоломеева. </a:t>
            </a:r>
            <a:endParaRPr lang="ru-RU" sz="950">
              <a:latin typeface="+mj-lt"/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6EE0B557-C76B-437C-9E6F-90CAFC709C1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202503" y="-19385"/>
            <a:ext cx="2845320" cy="876415"/>
          </a:xfrm>
        </p:spPr>
        <p:txBody>
          <a:bodyPr/>
          <a:lstStyle/>
          <a:p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456B12-F961-49F8-808B-CF750205DB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563" r="563"/>
          <a:stretch>
            <a:fillRect/>
          </a:stretch>
        </p:blipFill>
        <p:spPr>
          <a:xfrm>
            <a:off x="148260" y="1971612"/>
            <a:ext cx="2717465" cy="1833542"/>
          </a:xfr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1E9964F-56B2-43D7-925C-F21C7D4DD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051" y="5941637"/>
            <a:ext cx="2567736" cy="1712997"/>
          </a:xfrm>
          <a:prstGeom prst="rect">
            <a:avLst/>
          </a:prstGeom>
        </p:spPr>
      </p:pic>
      <p:sp>
        <p:nvSpPr>
          <p:cNvPr id="37" name="Текст 16">
            <a:extLst>
              <a:ext uri="{FF2B5EF4-FFF2-40B4-BE49-F238E27FC236}">
                <a16:creationId xmlns:a16="http://schemas.microsoft.com/office/drawing/2014/main" id="{046C0168-C429-422A-B6BC-46F022135A78}"/>
              </a:ext>
            </a:extLst>
          </p:cNvPr>
          <p:cNvSpPr txBox="1"/>
          <p:nvPr/>
        </p:nvSpPr>
        <p:spPr>
          <a:xfrm>
            <a:off x="7112123" y="6277419"/>
            <a:ext cx="2472244" cy="1357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54380" rtl="0" eaLnBrk="1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900" b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50">
                <a:solidFill>
                  <a:srgbClr val="220F2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НМИЦ онкологии им. Н.Н. Блохина </a:t>
            </a:r>
            <a:r>
              <a:rPr lang="ru-RU" sz="950">
                <a:solidFill>
                  <a:srgbClr val="220F24"/>
                </a:solidFill>
                <a:latin typeface="+mj-lt"/>
              </a:rPr>
              <a:t> выразил благодарность коллективу школы №117 и лично Ирине Алексеевне Бабуриной за неравнодушие и помощь в повышении комфортности лечения  детей в институте. </a:t>
            </a:r>
            <a:endParaRPr lang="ru-RU" sz="950">
              <a:latin typeface="+mj-lt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8AC94B-9489-4ADE-9209-E02B56FAB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14" y="4300638"/>
            <a:ext cx="2717465" cy="185497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935606-2102-4877-A040-3F005072E1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7" t="165" r="7096" b="-165"/>
          <a:stretch>
            <a:fillRect/>
          </a:stretch>
        </p:blipFill>
        <p:spPr>
          <a:xfrm>
            <a:off x="7013319" y="4338371"/>
            <a:ext cx="2571048" cy="1845500"/>
          </a:xfrm>
          <a:prstGeom prst="rect">
            <a:avLst/>
          </a:prstGeom>
        </p:spPr>
      </p:pic>
      <p:sp>
        <p:nvSpPr>
          <p:cNvPr id="44" name="Текст 17">
            <a:extLst>
              <a:ext uri="{FF2B5EF4-FFF2-40B4-BE49-F238E27FC236}">
                <a16:creationId xmlns:a16="http://schemas.microsoft.com/office/drawing/2014/main" id="{494228BC-A28F-4F7E-847B-1B59A57BCA7F}"/>
              </a:ext>
            </a:extLst>
          </p:cNvPr>
          <p:cNvSpPr txBox="1"/>
          <p:nvPr/>
        </p:nvSpPr>
        <p:spPr>
          <a:xfrm flipV="1">
            <a:off x="1022756" y="7332504"/>
            <a:ext cx="2115731" cy="448291"/>
          </a:xfrm>
          <a:custGeom>
            <a:avLst/>
            <a:gdLst>
              <a:gd name="connsiteX0" fmla="*/ 0 w 2845320"/>
              <a:gd name="connsiteY0" fmla="*/ 0 h 876415"/>
              <a:gd name="connsiteX1" fmla="*/ 2845320 w 2845320"/>
              <a:gd name="connsiteY1" fmla="*/ 0 h 876415"/>
              <a:gd name="connsiteX2" fmla="*/ 2825274 w 2845320"/>
              <a:gd name="connsiteY2" fmla="*/ 41614 h 876415"/>
              <a:gd name="connsiteX3" fmla="*/ 1422660 w 2845320"/>
              <a:gd name="connsiteY3" fmla="*/ 876415 h 876415"/>
              <a:gd name="connsiteX4" fmla="*/ 20047 w 2845320"/>
              <a:gd name="connsiteY4" fmla="*/ 41614 h 87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320" h="876415">
                <a:moveTo>
                  <a:pt x="0" y="0"/>
                </a:moveTo>
                <a:lnTo>
                  <a:pt x="2845320" y="0"/>
                </a:lnTo>
                <a:lnTo>
                  <a:pt x="2825274" y="41614"/>
                </a:lnTo>
                <a:cubicBezTo>
                  <a:pt x="2555154" y="538859"/>
                  <a:pt x="2028327" y="876415"/>
                  <a:pt x="1422660" y="876415"/>
                </a:cubicBezTo>
                <a:cubicBezTo>
                  <a:pt x="816993" y="876415"/>
                  <a:pt x="290167" y="538859"/>
                  <a:pt x="20047" y="41614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A9B9AE95-EA1A-4EF4-8F83-2FF42E19B2A9}"/>
              </a:ext>
            </a:extLst>
          </p:cNvPr>
          <p:cNvSpPr txBox="1"/>
          <p:nvPr/>
        </p:nvSpPr>
        <p:spPr>
          <a:xfrm>
            <a:off x="0" y="712603"/>
            <a:ext cx="3058364" cy="8860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5438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 kern="1200" cap="all" spc="1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/>
              <a:t>Мы помогаем детям от всей души!</a:t>
            </a:r>
          </a:p>
        </p:txBody>
      </p:sp>
    </p:spTree>
    <p:extLst>
      <p:ext uri="{BB962C8B-B14F-4D97-AF65-F5344CB8AC3E}">
        <p14:creationId xmlns:p14="http://schemas.microsoft.com/office/powerpoint/2010/main" val="40099804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51E08E1F-FB07-CAC4-9DA9-43497607AF7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tretch>
            <a:fillRect/>
          </a:stretch>
        </p:blipFill>
        <p:spPr>
          <a:xfrm>
            <a:off x="5343027" y="4630166"/>
            <a:ext cx="4003027" cy="300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78BE0C7-F406-FDA5-1AFF-6AA219DECA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43175" y="4001070"/>
            <a:ext cx="2877324" cy="381000"/>
          </a:xfrm>
        </p:spPr>
        <p:txBody>
          <a:bodyPr/>
          <a:lstStyle/>
          <a:p>
            <a:pPr lvl="0" algn="ctr"/>
            <a:r>
              <a:rPr 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КОРОБКА ХРАБРОСТИ </a:t>
            </a:r>
            <a:endPara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586A884-FF36-5745-928A-03FB9BFA67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0265" y="4094100"/>
            <a:ext cx="2719135" cy="101130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ru-RU" sz="10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Активисты Движения первых нашей школы вместе с педагогами и наставниками передали коробки с детскими  подаркам  в НИИ детской гематологии, онкологии и иммунологии имени Дмитрия Рогачева</a:t>
            </a:r>
            <a:r>
              <a:rPr lang="ru-RU" sz="105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050">
              <a:latin typeface="+mj-lt"/>
            </a:endParaRP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628FF558-B9F7-FAC4-2D61-C7B7F24A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43027" y="-17202"/>
            <a:ext cx="2845320" cy="87641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45">
            <a:extLst>
              <a:ext uri="{FF2B5EF4-FFF2-40B4-BE49-F238E27FC236}">
                <a16:creationId xmlns:a16="http://schemas.microsoft.com/office/drawing/2014/main" id="{83070FC7-7EA1-4F95-AA71-DA69F8BC9E56}"/>
              </a:ext>
            </a:extLst>
          </p:cNvPr>
          <p:cNvSpPr txBox="1"/>
          <p:nvPr/>
        </p:nvSpPr>
        <p:spPr>
          <a:xfrm>
            <a:off x="207539" y="215696"/>
            <a:ext cx="3581400" cy="928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5438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 kern="1200" cap="all" spc="1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75438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/>
              <a:t>Благотворительная акция </a:t>
            </a:r>
          </a:p>
          <a:p>
            <a:pPr algn="ctr"/>
            <a:r>
              <a:rPr lang="ru-RU"/>
              <a:t>«Игрушка детям»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C0EF2F-4923-4C50-A344-693A3D5E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3306" y="-306722"/>
            <a:ext cx="1710034" cy="171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33B3CA-CF7C-4677-B658-CDC1C4347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27" y="1403313"/>
            <a:ext cx="4098042" cy="230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874FA5-6184-41A6-AF0D-3EC6429F2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42" y="1555041"/>
            <a:ext cx="3223155" cy="241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A45DE3C-E1C9-4D5A-B0E2-9E596B0C4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792" y="838455"/>
            <a:ext cx="1099273" cy="56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3" name="Text Placeholder 89">
            <a:extLst>
              <a:ext uri="{FF2B5EF4-FFF2-40B4-BE49-F238E27FC236}">
                <a16:creationId xmlns:a16="http://schemas.microsoft.com/office/drawing/2014/main" id="{E7B54472-DD1B-45DD-9039-1F6049307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60382" y="4073952"/>
            <a:ext cx="374036" cy="344428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46397F5-868A-4A8C-A606-CECAF3523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47" y="5105400"/>
            <a:ext cx="427254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BE3AD4F7-4ACC-4761-B99E-62577C6EEA4C}"/>
              </a:ext>
            </a:extLst>
          </p:cNvPr>
          <p:cNvSpPr/>
          <p:nvPr/>
        </p:nvSpPr>
        <p:spPr>
          <a:xfrm>
            <a:off x="3517946" y="3886200"/>
            <a:ext cx="214162" cy="187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3DC24FD5-EB83-A1ED-0FF0-70E017713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083771" y="5105400"/>
            <a:ext cx="304799" cy="2667000"/>
          </a:xfrm>
        </p:spPr>
        <p:txBody>
          <a:bodyPr/>
          <a:lstStyle/>
          <a:p>
            <a:endParaRPr lang="en-US"/>
          </a:p>
        </p:txBody>
      </p:sp>
      <p:sp>
        <p:nvSpPr>
          <p:cNvPr id="80" name="Text Placeholder 89">
            <a:extLst>
              <a:ext uri="{FF2B5EF4-FFF2-40B4-BE49-F238E27FC236}">
                <a16:creationId xmlns:a16="http://schemas.microsoft.com/office/drawing/2014/main" id="{0B449F82-61E4-4B3D-B65C-BA3768518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12046" y="3205390"/>
            <a:ext cx="886763" cy="868561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184AE79-87AB-4AD0-AB63-A39F8085A9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546" t="41352" r="36363" b="56273"/>
          <a:stretch>
            <a:fillRect/>
          </a:stretch>
        </p:blipFill>
        <p:spPr>
          <a:xfrm>
            <a:off x="496568" y="1192363"/>
            <a:ext cx="3003342" cy="11715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A81FCBA-C109-46CE-B22D-0E2C0D4210BE}"/>
              </a:ext>
            </a:extLst>
          </p:cNvPr>
          <p:cNvSpPr txBox="1"/>
          <p:nvPr/>
        </p:nvSpPr>
        <p:spPr>
          <a:xfrm>
            <a:off x="7848601" y="2053149"/>
            <a:ext cx="22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Book Antiqua" panose="02040602050305030304" pitchFamily="18" charset="0"/>
              </a:rPr>
              <a:t>ПОМНИТЕ, ЧТО ВЫ НЕ ОДНИ!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E0C4EC-3998-4824-81EF-E63292ECB2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2195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D575071-B5AA-4A71-ABE7-1A02758B4DF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37532" y="4999696"/>
            <a:ext cx="6590034" cy="277270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19A27E3-F65A-41E1-B346-EEB59655B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73" y="-54877"/>
            <a:ext cx="5407621" cy="21031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2714FD-C507-4CA6-9695-E83B56F5210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4999696"/>
            <a:ext cx="6742434" cy="277270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C96728-3D8B-499B-9C08-C2B0C47160A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l="6959" r="6959"/>
          <a:stretch>
            <a:fillRect/>
          </a:stretch>
        </p:blipFill>
        <p:spPr>
          <a:xfrm>
            <a:off x="263116" y="226008"/>
            <a:ext cx="2548114" cy="394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87E5AFD4-8780-41DC-A108-A84E4F6142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9027" y="3145221"/>
            <a:ext cx="2548654" cy="928573"/>
          </a:xfrm>
        </p:spPr>
        <p:txBody>
          <a:bodyPr/>
          <a:lstStyle/>
          <a:p>
            <a:pPr algn="ctr"/>
            <a:r>
              <a:rPr lang="ru-RU"/>
              <a:t>Дарите книги с любовью!</a:t>
            </a:r>
          </a:p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33E459D-D709-45D5-B0D6-51D318643A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71800" y="2510700"/>
            <a:ext cx="3657600" cy="1880630"/>
          </a:xfrm>
        </p:spPr>
        <p:txBody>
          <a:bodyPr/>
          <a:lstStyle/>
          <a:p>
            <a:r>
              <a:rPr lang="ru-RU" sz="1400"/>
              <a:t>В рамках общероссийской акции «Дарите книги с любовью – 2024» школьники принесли любимые книги для того, чтобы подарить радость чтения и новых открытий детям из отдаленных населенных пунктов и новых регионов.</a:t>
            </a:r>
          </a:p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51F7177-F89A-45F9-81D9-D0351F56D6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t="5055" b="5055"/>
          <a:stretch>
            <a:fillRect/>
          </a:stretch>
        </p:blipFill>
        <p:spPr>
          <a:xfrm>
            <a:off x="5463143" y="4999696"/>
            <a:ext cx="3895982" cy="248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4076382C-AA4B-42A7-A2B9-7C656433E46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536225" y="826978"/>
            <a:ext cx="2434539" cy="947571"/>
          </a:xfrm>
        </p:spPr>
        <p:txBody>
          <a:bodyPr/>
          <a:lstStyle/>
          <a:p>
            <a:r>
              <a:rPr lang="ru-RU" sz="1400"/>
              <a:t>В каждую книгу старшеклассники вложили записки с добрыми пожеланиями.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65942377-F5BB-4973-8D2F-FEF1C07C4BD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7681C771-D901-432B-86CF-104E0EEC467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819671" y="0"/>
            <a:ext cx="463908" cy="2103120"/>
          </a:xfrm>
        </p:spPr>
        <p:txBody>
          <a:bodyPr/>
          <a:lstStyle/>
          <a:p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B32604E-CC78-4687-86D0-96932BD114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276"/>
          <a:stretch>
            <a:fillRect/>
          </a:stretch>
        </p:blipFill>
        <p:spPr>
          <a:xfrm>
            <a:off x="699275" y="5027093"/>
            <a:ext cx="3895982" cy="248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 Placeholder 89">
            <a:extLst>
              <a:ext uri="{FF2B5EF4-FFF2-40B4-BE49-F238E27FC236}">
                <a16:creationId xmlns:a16="http://schemas.microsoft.com/office/drawing/2014/main" id="{2CBD66E8-5062-4AC2-9404-53372BBFA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11949" y="3845451"/>
            <a:ext cx="840146" cy="829020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0" name="Text Placeholder 89">
            <a:extLst>
              <a:ext uri="{FF2B5EF4-FFF2-40B4-BE49-F238E27FC236}">
                <a16:creationId xmlns:a16="http://schemas.microsoft.com/office/drawing/2014/main" id="{57B881C1-BA50-48CB-BC19-7A2838FF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16908" y="4299466"/>
            <a:ext cx="367721" cy="375005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  <a:scene3d>
              <a:camera prst="isometricRightUp"/>
              <a:lightRig rig="threePt" dir="t"/>
            </a:scene3d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8EB14E-9289-4F45-940F-7C604E927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8567" y="225672"/>
            <a:ext cx="3505200" cy="269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082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AD294D-F7A7-4452-BAB1-F8EE4FE406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rcRect l="1418" t="35294" r="74994" b="34313"/>
          <a:stretch>
            <a:fillRect/>
          </a:stretch>
        </p:blipFill>
        <p:spPr>
          <a:xfrm>
            <a:off x="2686678" y="2253640"/>
            <a:ext cx="4323721" cy="23622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E74DE1-7E25-4006-BB98-F8E279EDD4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636" y="0"/>
            <a:ext cx="2703628" cy="7772400"/>
          </a:xfrm>
          <a:prstGeom prst="rect">
            <a:avLst/>
          </a:prstGeom>
          <a:ln>
            <a:noFill/>
          </a:ln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1A3FCB19-E20F-4530-BDD7-7EDE3F9A971F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3"/>
            </p:custDataLst>
          </p:nvPr>
        </p:nvSpPr>
        <p:spPr>
          <a:xfrm>
            <a:off x="5922222" y="2590800"/>
            <a:ext cx="3883286" cy="143126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>
                <a:latin typeface="+mj-lt"/>
              </a:rPr>
              <a:t>Ежегодно дети, родители, учителя, члены Управляющего совета и другие сотрудники школы активно принимают участие в этой благотворительной акции.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B53CB65-FBE1-48E0-95F6-CE12381B2C59}"/>
              </a:ext>
            </a:extLst>
          </p:cNvPr>
          <p:cNvSpPr>
            <a:spLocks noGrp="1"/>
          </p:cNvSpPr>
          <p:nvPr>
            <p:ph type="body" sz="quarter" idx="38"/>
            <p:custDataLst>
              <p:tags r:id="rId4"/>
            </p:custDataLst>
          </p:nvPr>
        </p:nvSpPr>
        <p:spPr>
          <a:xfrm>
            <a:off x="252892" y="3504470"/>
            <a:ext cx="2739339" cy="947571"/>
          </a:xfrm>
        </p:spPr>
        <p:txBody>
          <a:bodyPr/>
          <a:lstStyle/>
          <a:p>
            <a:r>
              <a:rPr lang="ru-RU"/>
              <a:t>Варежка добра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AC98594-83C8-44DE-8A7C-23BA7A97973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24019" y="148315"/>
            <a:ext cx="4071426" cy="305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312127-3C0E-460E-BE43-170C1DBF703C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6"/>
            </p:custDataLst>
          </p:nvPr>
        </p:nvPicPr>
        <p:blipFill>
          <a:blip r:embed="rId16"/>
          <a:srcRect t="5055" b="5055"/>
          <a:stretch>
            <a:fillRect/>
          </a:stretch>
        </p:blipFill>
        <p:spPr>
          <a:xfrm>
            <a:off x="4224484" y="3874449"/>
            <a:ext cx="5497430" cy="370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C286DC4-7900-447B-A812-54D166568A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900842" y="0"/>
            <a:ext cx="5113940" cy="225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E99807-03F1-4847-B6E2-241146266468}"/>
              </a:ext>
            </a:extLst>
          </p:cNvPr>
          <p:cNvPicPr>
            <a:picLocks noGrp="1" noChangeAspect="1"/>
          </p:cNvPicPr>
          <p:nvPr>
            <p:ph type="pic" sz="quarter" idx="28"/>
            <p:custDataLst>
              <p:tags r:id="rId8"/>
            </p:custDataLst>
          </p:nvPr>
        </p:nvPicPr>
        <p:blipFill>
          <a:blip r:embed="rId18"/>
          <a:srcRect l="2517" r="2517"/>
          <a:stretch>
            <a:fillRect/>
          </a:stretch>
        </p:blipFill>
        <p:spPr>
          <a:xfrm>
            <a:off x="1061704" y="4486036"/>
            <a:ext cx="2277730" cy="313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1CA3FC-E44F-4168-B1AD-D5E2C2D6685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 rot="16200000">
            <a:off x="-683776" y="5701433"/>
            <a:ext cx="1911916" cy="54436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2C48A6-5A72-4CCD-BD13-8139CFC484C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99513" y="4300848"/>
            <a:ext cx="647732" cy="6299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6D8845-2F61-4FFE-BA2C-6F22FD366C9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26106" y="3914165"/>
            <a:ext cx="271197" cy="2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060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17">
            <a:extLst>
              <a:ext uri="{FF2B5EF4-FFF2-40B4-BE49-F238E27FC236}">
                <a16:creationId xmlns:a16="http://schemas.microsoft.com/office/drawing/2014/main" id="{0F0C71C8-EE06-4490-A345-80CFF8F6C0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34000" y="0"/>
            <a:ext cx="2845320" cy="876415"/>
          </a:xfrm>
          <a:custGeom>
            <a:avLst/>
            <a:gdLst>
              <a:gd name="connsiteX0" fmla="*/ 0 w 2845320"/>
              <a:gd name="connsiteY0" fmla="*/ 0 h 876415"/>
              <a:gd name="connsiteX1" fmla="*/ 2845320 w 2845320"/>
              <a:gd name="connsiteY1" fmla="*/ 0 h 876415"/>
              <a:gd name="connsiteX2" fmla="*/ 2825274 w 2845320"/>
              <a:gd name="connsiteY2" fmla="*/ 41614 h 876415"/>
              <a:gd name="connsiteX3" fmla="*/ 1422660 w 2845320"/>
              <a:gd name="connsiteY3" fmla="*/ 876415 h 876415"/>
              <a:gd name="connsiteX4" fmla="*/ 20047 w 2845320"/>
              <a:gd name="connsiteY4" fmla="*/ 41614 h 87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320" h="876415">
                <a:moveTo>
                  <a:pt x="0" y="0"/>
                </a:moveTo>
                <a:lnTo>
                  <a:pt x="2845320" y="0"/>
                </a:lnTo>
                <a:lnTo>
                  <a:pt x="2825274" y="41614"/>
                </a:lnTo>
                <a:cubicBezTo>
                  <a:pt x="2555154" y="538859"/>
                  <a:pt x="2028327" y="876415"/>
                  <a:pt x="1422660" y="876415"/>
                </a:cubicBezTo>
                <a:cubicBezTo>
                  <a:pt x="816993" y="876415"/>
                  <a:pt x="290167" y="538859"/>
                  <a:pt x="20047" y="41614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57A0ED4-D975-452E-A587-60EBCCB55737}"/>
              </a:ext>
            </a:extLst>
          </p:cNvPr>
          <p:cNvSpPr>
            <a:spLocks noGrp="1"/>
          </p:cNvSpPr>
          <p:nvPr>
            <p:ph type="body" sz="quarter" idx="34"/>
            <p:custDataLst>
              <p:tags r:id="rId2"/>
            </p:custDataLst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D8C4481-00D4-4FB0-A08B-7DDFA055DC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r="14847"/>
          <a:stretch>
            <a:fillRect/>
          </a:stretch>
        </p:blipFill>
        <p:spPr>
          <a:xfrm>
            <a:off x="6019800" y="381000"/>
            <a:ext cx="3766783" cy="29713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D3D8D6-59EE-4B93-A404-9C532E17E860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14"/>
          <a:srcRect t="4476" r="6311" b="-1482"/>
          <a:stretch>
            <a:fillRect/>
          </a:stretch>
        </p:blipFill>
        <p:spPr>
          <a:xfrm>
            <a:off x="279700" y="4744466"/>
            <a:ext cx="3965574" cy="2885993"/>
          </a:xfrm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455DA548-B9BA-4A10-9056-FDA7F2F844F7}"/>
              </a:ext>
            </a:extLst>
          </p:cNvPr>
          <p:cNvSpPr>
            <a:spLocks noGrp="1"/>
          </p:cNvSpPr>
          <p:nvPr>
            <p:ph type="body" sz="quarter" idx="38"/>
            <p:custDataLst>
              <p:tags r:id="rId5"/>
            </p:custDataLst>
          </p:nvPr>
        </p:nvSpPr>
        <p:spPr>
          <a:xfrm>
            <a:off x="2978353" y="2895600"/>
            <a:ext cx="3530802" cy="1449771"/>
          </a:xfrm>
        </p:spPr>
        <p:txBody>
          <a:bodyPr/>
          <a:lstStyle/>
          <a:p>
            <a:pPr algn="ctr"/>
            <a:endParaRPr lang="ru-RU" sz="800" i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у вас есть импульс к доброте, действуйте!</a:t>
            </a: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08E97960-1FE5-4D8E-8031-D5E843BDCC22}"/>
              </a:ext>
            </a:extLst>
          </p:cNvPr>
          <p:cNvSpPr>
            <a:spLocks noGrp="1"/>
          </p:cNvSpPr>
          <p:nvPr>
            <p:ph type="body" sz="quarter" idx="37"/>
            <p:custDataLst>
              <p:tags r:id="rId6"/>
            </p:custDataLst>
          </p:nvPr>
        </p:nvSpPr>
        <p:spPr>
          <a:xfrm>
            <a:off x="4446114" y="4736760"/>
            <a:ext cx="2434539" cy="2547149"/>
          </a:xfrm>
        </p:spPr>
        <p:txBody>
          <a:bodyPr/>
          <a:lstStyle/>
          <a:p>
            <a:r>
              <a:rPr lang="ru-RU" sz="1100">
                <a:latin typeface="+mj-lt"/>
              </a:rPr>
              <a:t>Многие вынужденные переселенцы эвакуировались в Россию, успев взять с собой только самое необходимое. Кто-то приехал без теплых вещей, кто-то  без детских игрушек. На помощь людям, оказавшимся в сложной жизненной ситуации, пришли дети, родители и неравнодушные сотрудники нашей школы.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60E257-00D4-41B9-9414-8C80C704358C}"/>
              </a:ext>
            </a:extLst>
          </p:cNvPr>
          <p:cNvSpPr>
            <a:spLocks noGrp="1"/>
          </p:cNvSpPr>
          <p:nvPr>
            <p:ph type="body" sz="quarter" idx="40"/>
            <p:custDataLst>
              <p:tags r:id="rId7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B14F55-FE30-41E0-924D-79E9DE02DB77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8"/>
            </p:custDataLst>
          </p:nvPr>
        </p:nvSpPr>
        <p:spPr>
          <a:xfrm>
            <a:off x="7078" y="2362200"/>
            <a:ext cx="2170151" cy="2153666"/>
          </a:xfrm>
        </p:spPr>
        <p:txBody>
          <a:bodyPr/>
          <a:lstStyle/>
          <a:p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A22A52-D881-4176-8C5F-4E41114A98C7}"/>
              </a:ext>
            </a:extLst>
          </p:cNvPr>
          <p:cNvPicPr>
            <a:picLocks noGrp="1" noChangeAspect="1"/>
          </p:cNvPicPr>
          <p:nvPr>
            <p:ph type="pic" sz="quarter" idx="28"/>
            <p:custDataLst>
              <p:tags r:id="rId9"/>
            </p:custDataLst>
          </p:nvPr>
        </p:nvPicPr>
        <p:blipFill>
          <a:blip r:embed="rId15"/>
          <a:srcRect l="4312" r="4312"/>
          <a:stretch>
            <a:fillRect/>
          </a:stretch>
        </p:blipFill>
        <p:spPr>
          <a:xfrm>
            <a:off x="269703" y="147934"/>
            <a:ext cx="2462222" cy="3813755"/>
          </a:xfr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A772110-D825-44D1-8069-2B8AEE69CBD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32956" y="3733394"/>
            <a:ext cx="2434539" cy="324605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922B64C-CD74-4E0F-A75B-A543E50485A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338833" y="317350"/>
            <a:ext cx="2434540" cy="19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754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1C6BF9-FACE-433A-80FD-3BFF6B073A1F}"/>
              </a:ext>
            </a:extLst>
          </p:cNvPr>
          <p:cNvPicPr>
            <a:picLocks noGrp="1" noChangeAspect="1"/>
          </p:cNvPicPr>
          <p:nvPr>
            <p:ph type="pic" sz="quarter" idx="28"/>
            <p:custDataLst>
              <p:tags r:id="rId1"/>
            </p:custDataLst>
          </p:nvPr>
        </p:nvPicPr>
        <p:blipFill>
          <a:blip r:embed="rId14"/>
          <a:srcRect l="6981" r="69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5814D322-20D1-442B-B664-FB2571C3880C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2"/>
            </p:custDataLst>
          </p:nvPr>
        </p:nvSpPr>
        <p:spPr>
          <a:xfrm>
            <a:off x="3507544" y="853451"/>
            <a:ext cx="3048000" cy="928573"/>
          </a:xfrm>
        </p:spPr>
        <p:txBody>
          <a:bodyPr/>
          <a:lstStyle/>
          <a:p>
            <a:pPr algn="ctr"/>
            <a:r>
              <a:rPr lang="ru-RU" sz="1800"/>
              <a:t>Помощь военнослужащим В ЗОНЕ СВО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D9F086C-B36A-49E7-AF85-F1994D3BD3A5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3495388" y="2437909"/>
            <a:ext cx="2988021" cy="1218488"/>
          </a:xfrm>
        </p:spPr>
        <p:txBody>
          <a:bodyPr/>
          <a:lstStyle/>
          <a:p>
            <a:pPr algn="just"/>
            <a:endParaRPr lang="ru-RU" sz="1800"/>
          </a:p>
          <a:p>
            <a:pPr algn="just">
              <a:lnSpc>
                <a:spcPct val="100000"/>
              </a:lnSpc>
            </a:pPr>
            <a:r>
              <a:rPr lang="ru-RU" sz="1800" b="0" i="0">
                <a:effectLst/>
              </a:rPr>
              <a:t>Каждый из нас может протянуть руку помощи и оказать поддержку тому, кто в ней нуждается.</a:t>
            </a:r>
            <a:endParaRPr lang="ru-RU" sz="180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28DADB2-0556-4F30-A044-20F32788543C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15"/>
          <a:srcRect t="5055" b="5055"/>
          <a:stretch>
            <a:fillRect/>
          </a:stretch>
        </p:blipFill>
        <p:spPr>
          <a:xfrm>
            <a:off x="2362200" y="5010617"/>
            <a:ext cx="3706486" cy="2734577"/>
          </a:xfr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id="{446C1814-424D-4908-AA0B-DE262181C9E3}"/>
              </a:ext>
            </a:extLst>
          </p:cNvPr>
          <p:cNvSpPr>
            <a:spLocks noGrp="1"/>
          </p:cNvSpPr>
          <p:nvPr>
            <p:ph type="body" sz="quarter" idx="34"/>
            <p:custDataLst>
              <p:tags r:id="rId5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909354F5-0A11-4030-B05C-4A6F3A60106F}"/>
              </a:ext>
            </a:extLst>
          </p:cNvPr>
          <p:cNvSpPr>
            <a:spLocks noGrp="1"/>
          </p:cNvSpPr>
          <p:nvPr>
            <p:ph type="body" sz="quarter" idx="40"/>
            <p:custDataLst>
              <p:tags r:id="rId6"/>
            </p:custDataLst>
          </p:nvPr>
        </p:nvSpPr>
        <p:spPr>
          <a:xfrm>
            <a:off x="10130" y="5136422"/>
            <a:ext cx="1153798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CF69DE6-07FC-46C6-A658-312AF2CDE3E0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7"/>
            </p:custDataLst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BEAD30C-666F-4F11-850C-FF3C20F0B23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072741" y="155258"/>
            <a:ext cx="2669044" cy="39373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7C35F98-3D27-4372-8FFD-166BB05E991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82797" y="4890698"/>
            <a:ext cx="2515956" cy="28016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81DDAA2-29AD-413F-9FD3-F349B61A3D0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47812" y="6553200"/>
            <a:ext cx="1048603" cy="10031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447F9E-DB9F-4AE1-BCF7-E4BB4BCB99D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01440" y="6172200"/>
            <a:ext cx="580587" cy="5876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501659-19FE-4DBA-99AC-865B191DF45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460790" y="5638800"/>
            <a:ext cx="266527" cy="2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750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152385A-A507-42F0-AEF4-6B1B9398DE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rcRect t="19608" r="71712" b="24510"/>
          <a:stretch>
            <a:fillRect/>
          </a:stretch>
        </p:blipFill>
        <p:spPr>
          <a:xfrm>
            <a:off x="2601376" y="1904377"/>
            <a:ext cx="4627014" cy="4343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D86D99-0EF9-4375-9DD2-65EBACF224A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0" y="0"/>
            <a:ext cx="3650861" cy="7772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050B8-99E0-4F62-9E68-D150885CE9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07298" y="5603840"/>
            <a:ext cx="2709441" cy="202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CF50F1-4B7F-4F49-A012-A505933A72C7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4"/>
            </p:custDataLst>
          </p:nvPr>
        </p:nvPicPr>
        <p:blipFill>
          <a:blip r:embed="rId19"/>
          <a:srcRect t="4924" b="4924"/>
          <a:stretch>
            <a:fillRect/>
          </a:stretch>
        </p:blipFill>
        <p:spPr>
          <a:xfrm>
            <a:off x="4151341" y="3855081"/>
            <a:ext cx="5471127" cy="369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01517-7F76-44FD-9745-3DC7BBC917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rcRect l="3031" t="9847" r="55021" b="9847"/>
          <a:stretch>
            <a:fillRect/>
          </a:stretch>
        </p:blipFill>
        <p:spPr>
          <a:xfrm>
            <a:off x="6869598" y="1112119"/>
            <a:ext cx="2951628" cy="202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7EAC94-8629-4987-87C0-CA7E0A4631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14735" y="307765"/>
            <a:ext cx="2971802" cy="222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68B09E2-4618-4465-9210-DBB741362D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6794" y="2808479"/>
            <a:ext cx="3115566" cy="607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8595" indent="-188595" algn="l" defTabSz="75438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900" b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b="1">
                <a:latin typeface="Book Antiqua" panose="02040602050305030304" pitchFamily="18" charset="0"/>
              </a:rPr>
              <a:t>Письмо солдату от школьника: «Пишу тебе, Герой</a:t>
            </a:r>
            <a:r>
              <a:rPr lang="en-US" sz="1400" b="1">
                <a:latin typeface="Book Antiqua" panose="02040602050305030304" pitchFamily="18" charset="0"/>
              </a:rPr>
              <a:t>!</a:t>
            </a:r>
            <a:r>
              <a:rPr lang="ru-RU" sz="1400" b="1">
                <a:latin typeface="Book Antiqua" panose="02040602050305030304" pitchFamily="18" charset="0"/>
              </a:rPr>
              <a:t>»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>
                <a:latin typeface="Monotype Corsiva" panose="03010101010201010101" pitchFamily="66" charset="0"/>
              </a:rPr>
              <a:t>«</a:t>
            </a:r>
            <a:r>
              <a:rPr lang="ru-RU" sz="1400" b="0" i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Дорогой солдат! Спасибо, что ты защищаешь нашу страну Россию и защищаешь нас. Мы тебя очень любим, и благодарны за то, что ты у нас есть, и решился взять на себя такую огромную ответственность за нас, за нашу страну и за свою семью. Ты самый лучший солдат и твой напарник тоже! Мы любим вас. Возвращайтесь скорее домой!»</a:t>
            </a:r>
            <a:endParaRPr lang="en-US" sz="1400" b="1">
              <a:latin typeface="Monotype Corsiva" pitchFamily="66" charset="0"/>
            </a:endParaRP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366072DF-61DC-4481-AA55-605CBB8E1C5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40197" y="403104"/>
            <a:ext cx="2312040" cy="154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8595" indent="-188595" algn="l" defTabSz="754380" rtl="0" eaLnBrk="1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900" b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b="1">
                <a:latin typeface="Book Antiqua" panose="02040602050305030304" pitchFamily="18" charset="0"/>
              </a:rPr>
              <a:t>Постоянно направляются письма и стенгазеты солдатам СВО и военнослужащим,  находящимся в госпиталях.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200"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65A1AD-6A07-4C49-9F02-D882C14249D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3309154" y="2688867"/>
            <a:ext cx="327861" cy="2739236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16EA771-2E21-42DA-B416-99281770D47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299086" y="4813947"/>
            <a:ext cx="682873" cy="66347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47E4E1D-DC4E-43F6-80C3-46EE0EB7D91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997520" y="4379097"/>
            <a:ext cx="407403" cy="407259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50E55F-F450-47FB-A02A-A284BD26A27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tretch>
            <a:fillRect/>
          </a:stretch>
        </p:blipFill>
        <p:spPr>
          <a:xfrm rot="20433624">
            <a:off x="4345251" y="1964103"/>
            <a:ext cx="2075461" cy="1454675"/>
          </a:xfrm>
          <a:prstGeom prst="rect">
            <a:avLst/>
          </a:prstGeom>
        </p:spPr>
      </p:pic>
      <p:sp>
        <p:nvSpPr>
          <p:cNvPr id="28" name="Text Placeholder 89">
            <a:extLst>
              <a:ext uri="{FF2B5EF4-FFF2-40B4-BE49-F238E27FC236}">
                <a16:creationId xmlns:a16="http://schemas.microsoft.com/office/drawing/2014/main" id="{62391FB1-529F-4C3E-B3F7-D4EDC3BE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252237" y="1290567"/>
            <a:ext cx="491977" cy="435363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0" name="Text Placeholder 89">
            <a:extLst>
              <a:ext uri="{FF2B5EF4-FFF2-40B4-BE49-F238E27FC236}">
                <a16:creationId xmlns:a16="http://schemas.microsoft.com/office/drawing/2014/main" id="{8C2457BD-D959-4E76-878A-12B038572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904386" y="0"/>
            <a:ext cx="2845320" cy="876415"/>
          </a:xfrm>
          <a:custGeom>
            <a:avLst/>
            <a:gdLst>
              <a:gd name="connsiteX0" fmla="*/ 0 w 2845320"/>
              <a:gd name="connsiteY0" fmla="*/ 0 h 876415"/>
              <a:gd name="connsiteX1" fmla="*/ 2845320 w 2845320"/>
              <a:gd name="connsiteY1" fmla="*/ 0 h 876415"/>
              <a:gd name="connsiteX2" fmla="*/ 2825274 w 2845320"/>
              <a:gd name="connsiteY2" fmla="*/ 41614 h 876415"/>
              <a:gd name="connsiteX3" fmla="*/ 1422660 w 2845320"/>
              <a:gd name="connsiteY3" fmla="*/ 876415 h 876415"/>
              <a:gd name="connsiteX4" fmla="*/ 20047 w 2845320"/>
              <a:gd name="connsiteY4" fmla="*/ 41614 h 87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320" h="876415">
                <a:moveTo>
                  <a:pt x="0" y="0"/>
                </a:moveTo>
                <a:lnTo>
                  <a:pt x="2845320" y="0"/>
                </a:lnTo>
                <a:lnTo>
                  <a:pt x="2825274" y="41614"/>
                </a:lnTo>
                <a:cubicBezTo>
                  <a:pt x="2555154" y="538859"/>
                  <a:pt x="2028327" y="876415"/>
                  <a:pt x="1422660" y="876415"/>
                </a:cubicBezTo>
                <a:cubicBezTo>
                  <a:pt x="816993" y="876415"/>
                  <a:pt x="290167" y="538859"/>
                  <a:pt x="20047" y="41614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ctr">
            <a:noAutofit/>
          </a:bodyPr>
          <a:lstStyle>
            <a:lvl1pPr marL="18859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800" kern="1200">
                <a:noFill/>
                <a:latin typeface="+mn-lt"/>
                <a:ea typeface="+mn-ea"/>
                <a:cs typeface="+mn-cs"/>
              </a:defRPr>
            </a:lvl1pPr>
            <a:lvl2pPr marL="56578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297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2016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9735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7454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3204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heme/theme1.xml><?xml version="1.0" encoding="utf-8"?>
<a:theme xmlns:a="http://schemas.openxmlformats.org/drawingml/2006/main" name="BrochureColor">
  <a:themeElements>
    <a:clrScheme name="TF00001002">
      <a:dk1>
        <a:srgbClr val="000000"/>
      </a:dk1>
      <a:lt1>
        <a:srgbClr val="FFFFFF"/>
      </a:lt1>
      <a:dk2>
        <a:srgbClr val="57443E"/>
      </a:dk2>
      <a:lt2>
        <a:srgbClr val="DDDDDD"/>
      </a:lt2>
      <a:accent1>
        <a:srgbClr val="A63F3F"/>
      </a:accent1>
      <a:accent2>
        <a:srgbClr val="FF5331"/>
      </a:accent2>
      <a:accent3>
        <a:srgbClr val="345936"/>
      </a:accent3>
      <a:accent4>
        <a:srgbClr val="CEA17D"/>
      </a:accent4>
      <a:accent5>
        <a:srgbClr val="F3EBE5"/>
      </a:accent5>
      <a:accent6>
        <a:srgbClr val="838383"/>
      </a:accent6>
      <a:hlink>
        <a:srgbClr val="F59E00"/>
      </a:hlink>
      <a:folHlink>
        <a:srgbClr val="B2B2B2"/>
      </a:folHlink>
    </a:clrScheme>
    <a:fontScheme name="Custom 55">
      <a:majorFont>
        <a:latin typeface="Book Antiqua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02_Win32_SD_SL_v5" id="{6139E161-FE9C-4CE4-A660-9FCC5C5B7317}" vid="{EF697486-50DC-4F33-890E-44F24E69C51A}"/>
    </a:ext>
  </a:extLst>
</a:theme>
</file>

<file path=ppt/theme/theme2.xml><?xml version="1.0" encoding="utf-8"?>
<a:theme xmlns:a="http://schemas.openxmlformats.org/drawingml/2006/main" name="Office Theme">
  <a:themeElements>
    <a:clrScheme name="BrochureColor">
      <a:dk1>
        <a:sysClr val="windowText" lastClr="000000"/>
      </a:dk1>
      <a:lt1>
        <a:sysClr val="window" lastClr="FFFFFF"/>
      </a:lt1>
      <a:dk2>
        <a:srgbClr val="57443E"/>
      </a:dk2>
      <a:lt2>
        <a:srgbClr val="DDDDDD"/>
      </a:lt2>
      <a:accent1>
        <a:srgbClr val="B2C42A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Calibri-Cambria">
      <a:majorFont>
        <a:latin typeface="Calibri" panose="020F0502020204030204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rochureColor">
      <a:dk1>
        <a:sysClr val="windowText" lastClr="000000"/>
      </a:dk1>
      <a:lt1>
        <a:sysClr val="window" lastClr="FFFFFF"/>
      </a:lt1>
      <a:dk2>
        <a:srgbClr val="57443E"/>
      </a:dk2>
      <a:lt2>
        <a:srgbClr val="DDDDDD"/>
      </a:lt2>
      <a:accent1>
        <a:srgbClr val="B2C42A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Calibri-Cambria">
      <a:majorFont>
        <a:latin typeface="Calibri" panose="020F0502020204030204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4C21F8-6C33-4F63-BDC3-DD3F3C3DF3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4B5C94-66F1-4294-B858-1E788A59059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53793D2-5DD8-4453-8FB3-FE6DAA430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Произвольный</PresentationFormat>
  <Paragraphs>56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Cambria</vt:lpstr>
      <vt:lpstr>Monotype Corsiva</vt:lpstr>
      <vt:lpstr>BrochureColor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created xsi:type="dcterms:W3CDTF">2023-05-15T17:49:32Z</dcterms:created>
  <dcterms:modified xsi:type="dcterms:W3CDTF">2025-04-22T07:45:54Z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