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  <p:sldId id="334" r:id="rId3"/>
    <p:sldId id="330" r:id="rId4"/>
    <p:sldId id="348" r:id="rId5"/>
    <p:sldId id="33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973470-16BB-4B5F-9FC0-5E29B31CB3C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95209-8FF4-4541-AE91-BFEB8A5749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3336" y="2755775"/>
            <a:ext cx="6180993" cy="4121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86401" cy="3658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7392" y="1474337"/>
            <a:ext cx="9970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БУК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Тюкалинская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ЦБС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Малиновская библиотека-филиал №12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2757" y="2917992"/>
            <a:ext cx="10703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Малиновская библиотека – филиал №12 является частью Бюджетного учреждения культуры «Централизованная библиотечная система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Тюкалинского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муниципального района Омской области». Была основана в 1953 году.</a:t>
            </a:r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зоне обслуживания – село Малиновка, деревня Залесная, деревня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Каспиль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Обслуживаемое население – 650</a:t>
            </a:r>
          </a:p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Клубы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 интересам: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Селяночка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»,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Читайлики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Библиотека ведёт планомерную работу по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популяризации добровольческой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деятельности, вовлечению как можно большего числа волонтёров и партнеров в социокультурные инициативы. На базе библиотеки с января 2025 года реализуется проект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ДоброЦентр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"Волонтёр",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направленный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 создание ресурсной площадки для объединения волонтёров поселения.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39005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1007" y="2736544"/>
            <a:ext cx="6180993" cy="4121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1" cy="3658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900" y="1904150"/>
            <a:ext cx="11289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u="sng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7752" y="604538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Заведующая библиотеки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Яковлева Ольга Викторовна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3" y="1689630"/>
            <a:ext cx="3071132" cy="39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30057" y="2736544"/>
            <a:ext cx="6180993" cy="4121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1" cy="3658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3250" y="1281850"/>
            <a:ext cx="1128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u="sng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50850" y="5804244"/>
            <a:ext cx="856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 обучения онлайн-университете социальных наук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портале DOBRO.RU был получен соответствующий сертификат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748" y="5062076"/>
            <a:ext cx="2987257" cy="1678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951616"/>
            <a:ext cx="4539343" cy="3207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37" y="661307"/>
            <a:ext cx="4401782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1007" y="2736544"/>
            <a:ext cx="6180993" cy="4121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1" cy="3658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900" y="1904150"/>
            <a:ext cx="11289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u="sng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249380"/>
            <a:ext cx="4758183" cy="438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4" y="2441683"/>
            <a:ext cx="4758715" cy="35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6099" y="2736544"/>
            <a:ext cx="6180993" cy="4121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1" cy="3658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900" y="1904150"/>
            <a:ext cx="11289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u="sng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7752" y="323182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Наши добрые дела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30966"/>
            <a:ext cx="2325687" cy="17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71166"/>
            <a:ext cx="4064680" cy="22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27" y="530966"/>
            <a:ext cx="3346223" cy="25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0" y="365830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59" y="3475180"/>
            <a:ext cx="3280341" cy="246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98" y="3899597"/>
            <a:ext cx="3444194" cy="19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6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4933</TotalTime>
  <Words>118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Sakhalin regional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Людмила</dc:creator>
  <cp:lastModifiedBy>User</cp:lastModifiedBy>
  <cp:revision>292</cp:revision>
  <dcterms:created xsi:type="dcterms:W3CDTF">2018-05-04T04:05:32Z</dcterms:created>
  <dcterms:modified xsi:type="dcterms:W3CDTF">2025-04-08T10:47:35Z</dcterms:modified>
</cp:coreProperties>
</file>