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sldIdLst>
    <p:sldId id="256" r:id="rId2"/>
    <p:sldId id="275" r:id="rId3"/>
    <p:sldId id="258" r:id="rId4"/>
    <p:sldId id="272" r:id="rId5"/>
    <p:sldId id="277" r:id="rId6"/>
    <p:sldId id="271" r:id="rId7"/>
    <p:sldId id="284" r:id="rId8"/>
    <p:sldId id="267" r:id="rId9"/>
    <p:sldId id="285" r:id="rId10"/>
    <p:sldId id="28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5123B-5F82-4641-9A57-998F2684C4B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DD3EE4-41BA-48E0-A752-B9C45E233736}">
      <dgm:prSet phldrT="[Текст]" custT="1"/>
      <dgm:spPr/>
      <dgm:t>
        <a:bodyPr/>
        <a:lstStyle/>
        <a:p>
          <a:r>
            <a:rPr lang="ru-RU" sz="2000" dirty="0" smtClean="0"/>
            <a:t>Патриотическое </a:t>
          </a:r>
          <a:r>
            <a:rPr lang="ru-RU" sz="2000" dirty="0" err="1" smtClean="0"/>
            <a:t>волонтерство</a:t>
          </a:r>
          <a:endParaRPr lang="ru-RU" sz="2000" dirty="0"/>
        </a:p>
      </dgm:t>
    </dgm:pt>
    <dgm:pt modelId="{AA32D9E7-6ABD-461A-B10D-C6A7F395098B}" type="parTrans" cxnId="{F8E68524-A632-4684-8896-EB355454F1ED}">
      <dgm:prSet/>
      <dgm:spPr/>
      <dgm:t>
        <a:bodyPr/>
        <a:lstStyle/>
        <a:p>
          <a:endParaRPr lang="ru-RU"/>
        </a:p>
      </dgm:t>
    </dgm:pt>
    <dgm:pt modelId="{9BD53539-3290-4AC3-8EAA-A8281B551E00}" type="sibTrans" cxnId="{F8E68524-A632-4684-8896-EB355454F1ED}">
      <dgm:prSet/>
      <dgm:spPr/>
      <dgm:t>
        <a:bodyPr/>
        <a:lstStyle/>
        <a:p>
          <a:endParaRPr lang="ru-RU"/>
        </a:p>
      </dgm:t>
    </dgm:pt>
    <dgm:pt modelId="{40751848-BE52-4666-ACAA-C9DD2342C941}">
      <dgm:prSet phldrT="[Текст]" custT="1"/>
      <dgm:spPr/>
      <dgm:t>
        <a:bodyPr/>
        <a:lstStyle/>
        <a:p>
          <a:r>
            <a:rPr lang="ru-RU" sz="2000" dirty="0" smtClean="0"/>
            <a:t>Медицинское </a:t>
          </a:r>
          <a:r>
            <a:rPr lang="ru-RU" sz="2000" dirty="0" err="1" smtClean="0"/>
            <a:t>волонтерство</a:t>
          </a:r>
          <a:endParaRPr lang="ru-RU" sz="2000" dirty="0"/>
        </a:p>
      </dgm:t>
    </dgm:pt>
    <dgm:pt modelId="{B12411AE-AD0C-4F37-8723-101FD7331258}" type="parTrans" cxnId="{6611DD56-842B-4E79-B699-5D931AFDE996}">
      <dgm:prSet/>
      <dgm:spPr/>
      <dgm:t>
        <a:bodyPr/>
        <a:lstStyle/>
        <a:p>
          <a:endParaRPr lang="ru-RU"/>
        </a:p>
      </dgm:t>
    </dgm:pt>
    <dgm:pt modelId="{59438530-740F-4EF5-924C-C7783A1F6947}" type="sibTrans" cxnId="{6611DD56-842B-4E79-B699-5D931AFDE996}">
      <dgm:prSet/>
      <dgm:spPr/>
      <dgm:t>
        <a:bodyPr/>
        <a:lstStyle/>
        <a:p>
          <a:endParaRPr lang="ru-RU"/>
        </a:p>
      </dgm:t>
    </dgm:pt>
    <dgm:pt modelId="{50BA7932-251F-47B9-B4E6-FCDFBA51A4E3}">
      <dgm:prSet phldrT="[Текст]" custT="1"/>
      <dgm:spPr/>
      <dgm:t>
        <a:bodyPr/>
        <a:lstStyle/>
        <a:p>
          <a:r>
            <a:rPr lang="ru-RU" sz="1800" dirty="0" smtClean="0"/>
            <a:t>Экологическое добровольчество</a:t>
          </a:r>
          <a:endParaRPr lang="ru-RU" sz="1800" dirty="0"/>
        </a:p>
      </dgm:t>
    </dgm:pt>
    <dgm:pt modelId="{D1B11F6A-65BA-45FC-929A-F7F9BB8EC3D6}" type="parTrans" cxnId="{83082D32-0BBD-447F-8105-A0402AA5DC50}">
      <dgm:prSet/>
      <dgm:spPr/>
      <dgm:t>
        <a:bodyPr/>
        <a:lstStyle/>
        <a:p>
          <a:endParaRPr lang="ru-RU"/>
        </a:p>
      </dgm:t>
    </dgm:pt>
    <dgm:pt modelId="{4FB711ED-1E70-4560-942B-BFCDFDF0FBBB}" type="sibTrans" cxnId="{83082D32-0BBD-447F-8105-A0402AA5DC50}">
      <dgm:prSet/>
      <dgm:spPr/>
      <dgm:t>
        <a:bodyPr/>
        <a:lstStyle/>
        <a:p>
          <a:endParaRPr lang="ru-RU"/>
        </a:p>
      </dgm:t>
    </dgm:pt>
    <dgm:pt modelId="{8DCCB2B2-AF9A-4802-9759-25C90E3D8848}">
      <dgm:prSet phldrT="[Текст]" custT="1"/>
      <dgm:spPr/>
      <dgm:t>
        <a:bodyPr/>
        <a:lstStyle/>
        <a:p>
          <a:r>
            <a:rPr lang="ru-RU" sz="2000" dirty="0" err="1" smtClean="0"/>
            <a:t>Волонтерство</a:t>
          </a:r>
          <a:r>
            <a:rPr lang="ru-RU" sz="2000" dirty="0" smtClean="0"/>
            <a:t> в сфере пропавших людей</a:t>
          </a:r>
          <a:endParaRPr lang="ru-RU" sz="2000" dirty="0"/>
        </a:p>
      </dgm:t>
    </dgm:pt>
    <dgm:pt modelId="{0C199DDB-5DEB-4C36-A4F0-9989AA929933}" type="parTrans" cxnId="{1302BD04-EFF1-4E88-830A-CB995E8F807F}">
      <dgm:prSet/>
      <dgm:spPr/>
      <dgm:t>
        <a:bodyPr/>
        <a:lstStyle/>
        <a:p>
          <a:endParaRPr lang="ru-RU"/>
        </a:p>
      </dgm:t>
    </dgm:pt>
    <dgm:pt modelId="{D45C002B-E9BF-4095-9970-887BD3D673EF}" type="sibTrans" cxnId="{1302BD04-EFF1-4E88-830A-CB995E8F807F}">
      <dgm:prSet/>
      <dgm:spPr/>
      <dgm:t>
        <a:bodyPr/>
        <a:lstStyle/>
        <a:p>
          <a:endParaRPr lang="ru-RU"/>
        </a:p>
      </dgm:t>
    </dgm:pt>
    <dgm:pt modelId="{8346EDDA-FEF6-420C-916D-7B0F4D926D3F}">
      <dgm:prSet phldrT="[Текст]" custT="1"/>
      <dgm:spPr/>
      <dgm:t>
        <a:bodyPr/>
        <a:lstStyle/>
        <a:p>
          <a:r>
            <a:rPr lang="ru-RU" sz="2000" dirty="0" smtClean="0"/>
            <a:t>Серебряные волонтеры</a:t>
          </a:r>
          <a:endParaRPr lang="ru-RU" sz="2000" dirty="0"/>
        </a:p>
      </dgm:t>
    </dgm:pt>
    <dgm:pt modelId="{AB7BBE25-BCE7-4A76-B36E-327060145E0E}" type="parTrans" cxnId="{44B2C1EC-28D6-4BF2-972B-486AA694D292}">
      <dgm:prSet/>
      <dgm:spPr/>
      <dgm:t>
        <a:bodyPr/>
        <a:lstStyle/>
        <a:p>
          <a:endParaRPr lang="ru-RU"/>
        </a:p>
      </dgm:t>
    </dgm:pt>
    <dgm:pt modelId="{87ECA46B-3485-44DD-9564-C4D0D990C7CC}" type="sibTrans" cxnId="{44B2C1EC-28D6-4BF2-972B-486AA694D292}">
      <dgm:prSet/>
      <dgm:spPr/>
      <dgm:t>
        <a:bodyPr/>
        <a:lstStyle/>
        <a:p>
          <a:endParaRPr lang="ru-RU"/>
        </a:p>
      </dgm:t>
    </dgm:pt>
    <dgm:pt modelId="{649F441B-7537-42C6-9173-48FC369A3DB1}">
      <dgm:prSet phldrT="[Текст]" custT="1"/>
      <dgm:spPr/>
      <dgm:t>
        <a:bodyPr/>
        <a:lstStyle/>
        <a:p>
          <a:r>
            <a:rPr lang="ru-RU" sz="2000" dirty="0" smtClean="0"/>
            <a:t> Волонтеры-школьники</a:t>
          </a:r>
          <a:endParaRPr lang="ru-RU" sz="2000" dirty="0"/>
        </a:p>
      </dgm:t>
    </dgm:pt>
    <dgm:pt modelId="{09D6C78D-A0D7-46B7-87D1-BF31028D9BEE}" type="parTrans" cxnId="{25EFB531-37BE-47A5-B40A-57623EAA6F62}">
      <dgm:prSet/>
      <dgm:spPr/>
      <dgm:t>
        <a:bodyPr/>
        <a:lstStyle/>
        <a:p>
          <a:endParaRPr lang="ru-RU"/>
        </a:p>
      </dgm:t>
    </dgm:pt>
    <dgm:pt modelId="{78C32C3C-AD2C-45B1-A8C8-98FC2B99C6C5}" type="sibTrans" cxnId="{25EFB531-37BE-47A5-B40A-57623EAA6F62}">
      <dgm:prSet/>
      <dgm:spPr/>
      <dgm:t>
        <a:bodyPr/>
        <a:lstStyle/>
        <a:p>
          <a:endParaRPr lang="ru-RU"/>
        </a:p>
      </dgm:t>
    </dgm:pt>
    <dgm:pt modelId="{85E67CD0-740F-4FC1-B95F-8B1F38120454}">
      <dgm:prSet phldrT="[Текст]" custT="1"/>
      <dgm:spPr/>
      <dgm:t>
        <a:bodyPr/>
        <a:lstStyle/>
        <a:p>
          <a:r>
            <a:rPr lang="ru-RU" sz="2000" dirty="0" smtClean="0"/>
            <a:t>Событийное </a:t>
          </a:r>
          <a:r>
            <a:rPr lang="ru-RU" sz="2000" dirty="0" err="1" smtClean="0"/>
            <a:t>волонтерство</a:t>
          </a:r>
          <a:endParaRPr lang="ru-RU" sz="2000" dirty="0"/>
        </a:p>
      </dgm:t>
    </dgm:pt>
    <dgm:pt modelId="{087223CC-6115-48FA-B45F-4ACA8524A045}" type="parTrans" cxnId="{8C684716-8395-43C7-B632-DEE69DD1051D}">
      <dgm:prSet/>
      <dgm:spPr/>
      <dgm:t>
        <a:bodyPr/>
        <a:lstStyle/>
        <a:p>
          <a:endParaRPr lang="ru-RU"/>
        </a:p>
      </dgm:t>
    </dgm:pt>
    <dgm:pt modelId="{513B58C7-4FB3-4AA2-BBBD-83519B59F401}" type="sibTrans" cxnId="{8C684716-8395-43C7-B632-DEE69DD1051D}">
      <dgm:prSet/>
      <dgm:spPr/>
      <dgm:t>
        <a:bodyPr/>
        <a:lstStyle/>
        <a:p>
          <a:endParaRPr lang="ru-RU"/>
        </a:p>
      </dgm:t>
    </dgm:pt>
    <dgm:pt modelId="{BFC58A6E-7DFF-48FC-8C85-2F41F03794EF}">
      <dgm:prSet phldrT="[Текст]" custT="1"/>
      <dgm:spPr/>
      <dgm:t>
        <a:bodyPr/>
        <a:lstStyle/>
        <a:p>
          <a:r>
            <a:rPr lang="ru-RU" sz="2000" dirty="0" smtClean="0"/>
            <a:t>Социальное </a:t>
          </a:r>
          <a:r>
            <a:rPr lang="ru-RU" sz="2000" dirty="0" err="1" smtClean="0"/>
            <a:t>волонтерство</a:t>
          </a:r>
          <a:endParaRPr lang="ru-RU" sz="2000" dirty="0"/>
        </a:p>
      </dgm:t>
    </dgm:pt>
    <dgm:pt modelId="{8685FE31-B4E0-49B0-9F5D-AD4D8969F05F}" type="parTrans" cxnId="{B21A0875-FD3A-48E6-BD1F-CD67F2891E90}">
      <dgm:prSet/>
      <dgm:spPr/>
      <dgm:t>
        <a:bodyPr/>
        <a:lstStyle/>
        <a:p>
          <a:endParaRPr lang="ru-RU"/>
        </a:p>
      </dgm:t>
    </dgm:pt>
    <dgm:pt modelId="{9B56AE56-5783-4BD1-B376-2DBB5925A530}" type="sibTrans" cxnId="{B21A0875-FD3A-48E6-BD1F-CD67F2891E90}">
      <dgm:prSet/>
      <dgm:spPr/>
      <dgm:t>
        <a:bodyPr/>
        <a:lstStyle/>
        <a:p>
          <a:endParaRPr lang="ru-RU"/>
        </a:p>
      </dgm:t>
    </dgm:pt>
    <dgm:pt modelId="{A4114764-2C4A-485F-9661-E6D12D2E8A19}">
      <dgm:prSet phldrT="[Текст]"/>
      <dgm:spPr/>
      <dgm:t>
        <a:bodyPr/>
        <a:lstStyle/>
        <a:p>
          <a:r>
            <a:rPr lang="ru-RU" dirty="0" smtClean="0"/>
            <a:t>Корпоративное </a:t>
          </a:r>
          <a:r>
            <a:rPr lang="ru-RU" dirty="0" err="1" smtClean="0"/>
            <a:t>волонтерство</a:t>
          </a:r>
          <a:endParaRPr lang="ru-RU" dirty="0"/>
        </a:p>
      </dgm:t>
    </dgm:pt>
    <dgm:pt modelId="{E1EBE6BA-7A8F-4901-BE4B-C6757B900719}" type="parTrans" cxnId="{9C4B57F6-96ED-4FBB-AD7D-458428753DB9}">
      <dgm:prSet/>
      <dgm:spPr/>
      <dgm:t>
        <a:bodyPr/>
        <a:lstStyle/>
        <a:p>
          <a:endParaRPr lang="ru-RU"/>
        </a:p>
      </dgm:t>
    </dgm:pt>
    <dgm:pt modelId="{206C0EDE-CEDA-49BA-A970-783CA1443407}" type="sibTrans" cxnId="{9C4B57F6-96ED-4FBB-AD7D-458428753DB9}">
      <dgm:prSet/>
      <dgm:spPr/>
      <dgm:t>
        <a:bodyPr/>
        <a:lstStyle/>
        <a:p>
          <a:endParaRPr lang="ru-RU"/>
        </a:p>
      </dgm:t>
    </dgm:pt>
    <dgm:pt modelId="{0C80AA59-6C2E-439B-88A7-7430BC435776}">
      <dgm:prSet phldrT="[Текст]"/>
      <dgm:spPr/>
      <dgm:t>
        <a:bodyPr/>
        <a:lstStyle/>
        <a:p>
          <a:r>
            <a:rPr lang="ru-RU" dirty="0" smtClean="0"/>
            <a:t>Помощь животным</a:t>
          </a:r>
          <a:endParaRPr lang="ru-RU" dirty="0"/>
        </a:p>
      </dgm:t>
    </dgm:pt>
    <dgm:pt modelId="{C6D85803-4EFA-498B-8601-FD416C3881D1}" type="parTrans" cxnId="{E376CF30-B387-4445-933D-31E924E09394}">
      <dgm:prSet/>
      <dgm:spPr/>
      <dgm:t>
        <a:bodyPr/>
        <a:lstStyle/>
        <a:p>
          <a:endParaRPr lang="ru-RU"/>
        </a:p>
      </dgm:t>
    </dgm:pt>
    <dgm:pt modelId="{89B0D2DD-7A29-4914-9DA5-5E8C2E09D3D8}" type="sibTrans" cxnId="{E376CF30-B387-4445-933D-31E924E09394}">
      <dgm:prSet/>
      <dgm:spPr/>
      <dgm:t>
        <a:bodyPr/>
        <a:lstStyle/>
        <a:p>
          <a:endParaRPr lang="ru-RU"/>
        </a:p>
      </dgm:t>
    </dgm:pt>
    <dgm:pt modelId="{7243A6DC-B36A-40FE-8F94-0DD9FC8FB298}" type="pres">
      <dgm:prSet presAssocID="{0765123B-5F82-4641-9A57-998F2684C4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19CCF-1B77-4FB9-812D-CDA2168BF129}" type="pres">
      <dgm:prSet presAssocID="{4CDD3EE4-41BA-48E0-A752-B9C45E233736}" presName="node" presStyleLbl="node1" presStyleIdx="0" presStyleCnt="10" custScaleX="105675" custScaleY="104808" custLinFactNeighborX="-710" custLinFactNeighborY="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6658D-68F8-4FE7-B8F0-7B89E83C29DE}" type="pres">
      <dgm:prSet presAssocID="{9BD53539-3290-4AC3-8EAA-A8281B551E00}" presName="sibTrans" presStyleCnt="0"/>
      <dgm:spPr/>
    </dgm:pt>
    <dgm:pt modelId="{13F78922-751F-4754-90B4-B85381D317EF}" type="pres">
      <dgm:prSet presAssocID="{40751848-BE52-4666-ACAA-C9DD2342C941}" presName="node" presStyleLbl="node1" presStyleIdx="1" presStyleCnt="10" custScaleY="105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6E8C7-392C-4B58-B9D2-43AF1E96161E}" type="pres">
      <dgm:prSet presAssocID="{59438530-740F-4EF5-924C-C7783A1F6947}" presName="sibTrans" presStyleCnt="0"/>
      <dgm:spPr/>
    </dgm:pt>
    <dgm:pt modelId="{FA12B7B3-C4A2-475B-8BB8-C0CDA5C31220}" type="pres">
      <dgm:prSet presAssocID="{50BA7932-251F-47B9-B4E6-FCDFBA51A4E3}" presName="node" presStyleLbl="node1" presStyleIdx="2" presStyleCnt="10" custScaleY="105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49B11-3E99-4784-B4CE-08B3066044AA}" type="pres">
      <dgm:prSet presAssocID="{4FB711ED-1E70-4560-942B-BFCDFDF0FBBB}" presName="sibTrans" presStyleCnt="0"/>
      <dgm:spPr/>
    </dgm:pt>
    <dgm:pt modelId="{BE2FB7CF-EFFD-426D-8113-49D7625DCC86}" type="pres">
      <dgm:prSet presAssocID="{8DCCB2B2-AF9A-4802-9759-25C90E3D8848}" presName="node" presStyleLbl="node1" presStyleIdx="3" presStyleCnt="10" custScaleY="109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BC9C7-2B9F-455C-9272-FD5F685131ED}" type="pres">
      <dgm:prSet presAssocID="{D45C002B-E9BF-4095-9970-887BD3D673EF}" presName="sibTrans" presStyleCnt="0"/>
      <dgm:spPr/>
    </dgm:pt>
    <dgm:pt modelId="{2DF871C5-EF5F-41BD-AD0D-3F3573F16B41}" type="pres">
      <dgm:prSet presAssocID="{8346EDDA-FEF6-420C-916D-7B0F4D926D3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E0713-5255-4D48-AA41-239C593855E7}" type="pres">
      <dgm:prSet presAssocID="{87ECA46B-3485-44DD-9564-C4D0D990C7CC}" presName="sibTrans" presStyleCnt="0"/>
      <dgm:spPr/>
    </dgm:pt>
    <dgm:pt modelId="{63A0984B-919F-4433-857A-263E3E558574}" type="pres">
      <dgm:prSet presAssocID="{649F441B-7537-42C6-9173-48FC369A3DB1}" presName="node" presStyleLbl="node1" presStyleIdx="5" presStyleCnt="10" custScaleX="98430" custScaleY="10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FACD9-7E87-42E6-AA4E-A70EC583543E}" type="pres">
      <dgm:prSet presAssocID="{78C32C3C-AD2C-45B1-A8C8-98FC2B99C6C5}" presName="sibTrans" presStyleCnt="0"/>
      <dgm:spPr/>
    </dgm:pt>
    <dgm:pt modelId="{9B585CDB-ABE2-44D0-83EB-18BCC2C2DC54}" type="pres">
      <dgm:prSet presAssocID="{85E67CD0-740F-4FC1-B95F-8B1F3812045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3FDB8-7D9F-484C-BC97-779CCD007118}" type="pres">
      <dgm:prSet presAssocID="{513B58C7-4FB3-4AA2-BBBD-83519B59F401}" presName="sibTrans" presStyleCnt="0"/>
      <dgm:spPr/>
    </dgm:pt>
    <dgm:pt modelId="{8C2A205B-B770-4032-BDB3-1DE8A2AD109E}" type="pres">
      <dgm:prSet presAssocID="{BFC58A6E-7DFF-48FC-8C85-2F41F03794E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F7C6B-123B-4241-98F3-C6F92F36E917}" type="pres">
      <dgm:prSet presAssocID="{9B56AE56-5783-4BD1-B376-2DBB5925A530}" presName="sibTrans" presStyleCnt="0"/>
      <dgm:spPr/>
    </dgm:pt>
    <dgm:pt modelId="{8CD4C268-881B-446E-83DC-6E682CB451BF}" type="pres">
      <dgm:prSet presAssocID="{A4114764-2C4A-485F-9661-E6D12D2E8A1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76F35-90F4-4700-B59D-0CAA425F3C27}" type="pres">
      <dgm:prSet presAssocID="{206C0EDE-CEDA-49BA-A970-783CA1443407}" presName="sibTrans" presStyleCnt="0"/>
      <dgm:spPr/>
    </dgm:pt>
    <dgm:pt modelId="{C6C720AE-0CD5-4065-BD3A-391F87343BC9}" type="pres">
      <dgm:prSet presAssocID="{0C80AA59-6C2E-439B-88A7-7430BC43577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B57F6-96ED-4FBB-AD7D-458428753DB9}" srcId="{0765123B-5F82-4641-9A57-998F2684C4B4}" destId="{A4114764-2C4A-485F-9661-E6D12D2E8A19}" srcOrd="8" destOrd="0" parTransId="{E1EBE6BA-7A8F-4901-BE4B-C6757B900719}" sibTransId="{206C0EDE-CEDA-49BA-A970-783CA1443407}"/>
    <dgm:cxn modelId="{E376CF30-B387-4445-933D-31E924E09394}" srcId="{0765123B-5F82-4641-9A57-998F2684C4B4}" destId="{0C80AA59-6C2E-439B-88A7-7430BC435776}" srcOrd="9" destOrd="0" parTransId="{C6D85803-4EFA-498B-8601-FD416C3881D1}" sibTransId="{89B0D2DD-7A29-4914-9DA5-5E8C2E09D3D8}"/>
    <dgm:cxn modelId="{A228F968-F98B-4B15-81A4-FA2CBF43FC18}" type="presOf" srcId="{0C80AA59-6C2E-439B-88A7-7430BC435776}" destId="{C6C720AE-0CD5-4065-BD3A-391F87343BC9}" srcOrd="0" destOrd="0" presId="urn:microsoft.com/office/officeart/2005/8/layout/default#1"/>
    <dgm:cxn modelId="{F8E68524-A632-4684-8896-EB355454F1ED}" srcId="{0765123B-5F82-4641-9A57-998F2684C4B4}" destId="{4CDD3EE4-41BA-48E0-A752-B9C45E233736}" srcOrd="0" destOrd="0" parTransId="{AA32D9E7-6ABD-461A-B10D-C6A7F395098B}" sibTransId="{9BD53539-3290-4AC3-8EAA-A8281B551E00}"/>
    <dgm:cxn modelId="{8C684716-8395-43C7-B632-DEE69DD1051D}" srcId="{0765123B-5F82-4641-9A57-998F2684C4B4}" destId="{85E67CD0-740F-4FC1-B95F-8B1F38120454}" srcOrd="6" destOrd="0" parTransId="{087223CC-6115-48FA-B45F-4ACA8524A045}" sibTransId="{513B58C7-4FB3-4AA2-BBBD-83519B59F401}"/>
    <dgm:cxn modelId="{04BA488B-1576-41A9-954B-541C28BEEA31}" type="presOf" srcId="{0765123B-5F82-4641-9A57-998F2684C4B4}" destId="{7243A6DC-B36A-40FE-8F94-0DD9FC8FB298}" srcOrd="0" destOrd="0" presId="urn:microsoft.com/office/officeart/2005/8/layout/default#1"/>
    <dgm:cxn modelId="{59D1032B-BC67-41C0-8C3E-8B81410B4628}" type="presOf" srcId="{4CDD3EE4-41BA-48E0-A752-B9C45E233736}" destId="{D9819CCF-1B77-4FB9-812D-CDA2168BF129}" srcOrd="0" destOrd="0" presId="urn:microsoft.com/office/officeart/2005/8/layout/default#1"/>
    <dgm:cxn modelId="{6611DD56-842B-4E79-B699-5D931AFDE996}" srcId="{0765123B-5F82-4641-9A57-998F2684C4B4}" destId="{40751848-BE52-4666-ACAA-C9DD2342C941}" srcOrd="1" destOrd="0" parTransId="{B12411AE-AD0C-4F37-8723-101FD7331258}" sibTransId="{59438530-740F-4EF5-924C-C7783A1F6947}"/>
    <dgm:cxn modelId="{65F7AB70-81B5-4949-8EEC-7F261E80B01D}" type="presOf" srcId="{BFC58A6E-7DFF-48FC-8C85-2F41F03794EF}" destId="{8C2A205B-B770-4032-BDB3-1DE8A2AD109E}" srcOrd="0" destOrd="0" presId="urn:microsoft.com/office/officeart/2005/8/layout/default#1"/>
    <dgm:cxn modelId="{DBE13E7D-1BB4-48E7-885C-15B7D8549348}" type="presOf" srcId="{85E67CD0-740F-4FC1-B95F-8B1F38120454}" destId="{9B585CDB-ABE2-44D0-83EB-18BCC2C2DC54}" srcOrd="0" destOrd="0" presId="urn:microsoft.com/office/officeart/2005/8/layout/default#1"/>
    <dgm:cxn modelId="{7FC869B6-1E7C-4B68-BBA9-7BCAEB233AA9}" type="presOf" srcId="{649F441B-7537-42C6-9173-48FC369A3DB1}" destId="{63A0984B-919F-4433-857A-263E3E558574}" srcOrd="0" destOrd="0" presId="urn:microsoft.com/office/officeart/2005/8/layout/default#1"/>
    <dgm:cxn modelId="{1302BD04-EFF1-4E88-830A-CB995E8F807F}" srcId="{0765123B-5F82-4641-9A57-998F2684C4B4}" destId="{8DCCB2B2-AF9A-4802-9759-25C90E3D8848}" srcOrd="3" destOrd="0" parTransId="{0C199DDB-5DEB-4C36-A4F0-9989AA929933}" sibTransId="{D45C002B-E9BF-4095-9970-887BD3D673EF}"/>
    <dgm:cxn modelId="{44B2C1EC-28D6-4BF2-972B-486AA694D292}" srcId="{0765123B-5F82-4641-9A57-998F2684C4B4}" destId="{8346EDDA-FEF6-420C-916D-7B0F4D926D3F}" srcOrd="4" destOrd="0" parTransId="{AB7BBE25-BCE7-4A76-B36E-327060145E0E}" sibTransId="{87ECA46B-3485-44DD-9564-C4D0D990C7CC}"/>
    <dgm:cxn modelId="{4AFF5792-CD49-42F8-BE73-2EFC74FDB566}" type="presOf" srcId="{40751848-BE52-4666-ACAA-C9DD2342C941}" destId="{13F78922-751F-4754-90B4-B85381D317EF}" srcOrd="0" destOrd="0" presId="urn:microsoft.com/office/officeart/2005/8/layout/default#1"/>
    <dgm:cxn modelId="{003DBFB0-C7CF-4B75-A553-089623D75F5E}" type="presOf" srcId="{50BA7932-251F-47B9-B4E6-FCDFBA51A4E3}" destId="{FA12B7B3-C4A2-475B-8BB8-C0CDA5C31220}" srcOrd="0" destOrd="0" presId="urn:microsoft.com/office/officeart/2005/8/layout/default#1"/>
    <dgm:cxn modelId="{EBEC1251-D6E1-4457-9CA4-CCEACE8382E7}" type="presOf" srcId="{8DCCB2B2-AF9A-4802-9759-25C90E3D8848}" destId="{BE2FB7CF-EFFD-426D-8113-49D7625DCC86}" srcOrd="0" destOrd="0" presId="urn:microsoft.com/office/officeart/2005/8/layout/default#1"/>
    <dgm:cxn modelId="{B21A0875-FD3A-48E6-BD1F-CD67F2891E90}" srcId="{0765123B-5F82-4641-9A57-998F2684C4B4}" destId="{BFC58A6E-7DFF-48FC-8C85-2F41F03794EF}" srcOrd="7" destOrd="0" parTransId="{8685FE31-B4E0-49B0-9F5D-AD4D8969F05F}" sibTransId="{9B56AE56-5783-4BD1-B376-2DBB5925A530}"/>
    <dgm:cxn modelId="{25EFB531-37BE-47A5-B40A-57623EAA6F62}" srcId="{0765123B-5F82-4641-9A57-998F2684C4B4}" destId="{649F441B-7537-42C6-9173-48FC369A3DB1}" srcOrd="5" destOrd="0" parTransId="{09D6C78D-A0D7-46B7-87D1-BF31028D9BEE}" sibTransId="{78C32C3C-AD2C-45B1-A8C8-98FC2B99C6C5}"/>
    <dgm:cxn modelId="{83082D32-0BBD-447F-8105-A0402AA5DC50}" srcId="{0765123B-5F82-4641-9A57-998F2684C4B4}" destId="{50BA7932-251F-47B9-B4E6-FCDFBA51A4E3}" srcOrd="2" destOrd="0" parTransId="{D1B11F6A-65BA-45FC-929A-F7F9BB8EC3D6}" sibTransId="{4FB711ED-1E70-4560-942B-BFCDFDF0FBBB}"/>
    <dgm:cxn modelId="{0E36E0F8-3D17-42FA-B9C5-E9ED919BEBC2}" type="presOf" srcId="{A4114764-2C4A-485F-9661-E6D12D2E8A19}" destId="{8CD4C268-881B-446E-83DC-6E682CB451BF}" srcOrd="0" destOrd="0" presId="urn:microsoft.com/office/officeart/2005/8/layout/default#1"/>
    <dgm:cxn modelId="{EAE01BE8-11D4-4B96-A7E5-E6BBEA2B30F5}" type="presOf" srcId="{8346EDDA-FEF6-420C-916D-7B0F4D926D3F}" destId="{2DF871C5-EF5F-41BD-AD0D-3F3573F16B41}" srcOrd="0" destOrd="0" presId="urn:microsoft.com/office/officeart/2005/8/layout/default#1"/>
    <dgm:cxn modelId="{03110035-42A6-4AB8-858D-1EC047C2FE11}" type="presParOf" srcId="{7243A6DC-B36A-40FE-8F94-0DD9FC8FB298}" destId="{D9819CCF-1B77-4FB9-812D-CDA2168BF129}" srcOrd="0" destOrd="0" presId="urn:microsoft.com/office/officeart/2005/8/layout/default#1"/>
    <dgm:cxn modelId="{237FAEBD-CA18-40A1-AE70-D223F2B1447D}" type="presParOf" srcId="{7243A6DC-B36A-40FE-8F94-0DD9FC8FB298}" destId="{F666658D-68F8-4FE7-B8F0-7B89E83C29DE}" srcOrd="1" destOrd="0" presId="urn:microsoft.com/office/officeart/2005/8/layout/default#1"/>
    <dgm:cxn modelId="{783F98CF-E969-484E-B2A8-4E1ACF421578}" type="presParOf" srcId="{7243A6DC-B36A-40FE-8F94-0DD9FC8FB298}" destId="{13F78922-751F-4754-90B4-B85381D317EF}" srcOrd="2" destOrd="0" presId="urn:microsoft.com/office/officeart/2005/8/layout/default#1"/>
    <dgm:cxn modelId="{AC3CEE72-5F8E-4A37-921E-D26F0068EE2B}" type="presParOf" srcId="{7243A6DC-B36A-40FE-8F94-0DD9FC8FB298}" destId="{4A26E8C7-392C-4B58-B9D2-43AF1E96161E}" srcOrd="3" destOrd="0" presId="urn:microsoft.com/office/officeart/2005/8/layout/default#1"/>
    <dgm:cxn modelId="{D4D417F7-C643-4D5B-B3DE-31B26077D280}" type="presParOf" srcId="{7243A6DC-B36A-40FE-8F94-0DD9FC8FB298}" destId="{FA12B7B3-C4A2-475B-8BB8-C0CDA5C31220}" srcOrd="4" destOrd="0" presId="urn:microsoft.com/office/officeart/2005/8/layout/default#1"/>
    <dgm:cxn modelId="{5B386D0E-E338-4DFA-98F2-BF664961BFA3}" type="presParOf" srcId="{7243A6DC-B36A-40FE-8F94-0DD9FC8FB298}" destId="{0DD49B11-3E99-4784-B4CE-08B3066044AA}" srcOrd="5" destOrd="0" presId="urn:microsoft.com/office/officeart/2005/8/layout/default#1"/>
    <dgm:cxn modelId="{3165DADB-ACE0-4F15-BAE0-7A16909FA3B5}" type="presParOf" srcId="{7243A6DC-B36A-40FE-8F94-0DD9FC8FB298}" destId="{BE2FB7CF-EFFD-426D-8113-49D7625DCC86}" srcOrd="6" destOrd="0" presId="urn:microsoft.com/office/officeart/2005/8/layout/default#1"/>
    <dgm:cxn modelId="{7CEFD3B1-9D14-49E1-9FF1-D77A16609A6C}" type="presParOf" srcId="{7243A6DC-B36A-40FE-8F94-0DD9FC8FB298}" destId="{DA6BC9C7-2B9F-455C-9272-FD5F685131ED}" srcOrd="7" destOrd="0" presId="urn:microsoft.com/office/officeart/2005/8/layout/default#1"/>
    <dgm:cxn modelId="{0B69B112-9B55-4A65-B186-E681E75E5A60}" type="presParOf" srcId="{7243A6DC-B36A-40FE-8F94-0DD9FC8FB298}" destId="{2DF871C5-EF5F-41BD-AD0D-3F3573F16B41}" srcOrd="8" destOrd="0" presId="urn:microsoft.com/office/officeart/2005/8/layout/default#1"/>
    <dgm:cxn modelId="{6F3730A5-D257-4CCC-B4FE-4FF193E26506}" type="presParOf" srcId="{7243A6DC-B36A-40FE-8F94-0DD9FC8FB298}" destId="{636E0713-5255-4D48-AA41-239C593855E7}" srcOrd="9" destOrd="0" presId="urn:microsoft.com/office/officeart/2005/8/layout/default#1"/>
    <dgm:cxn modelId="{E5E28393-71D6-47FC-833A-80BDC5862C1B}" type="presParOf" srcId="{7243A6DC-B36A-40FE-8F94-0DD9FC8FB298}" destId="{63A0984B-919F-4433-857A-263E3E558574}" srcOrd="10" destOrd="0" presId="urn:microsoft.com/office/officeart/2005/8/layout/default#1"/>
    <dgm:cxn modelId="{57BA6A0E-8A35-4B52-AEB6-EDC32B71B841}" type="presParOf" srcId="{7243A6DC-B36A-40FE-8F94-0DD9FC8FB298}" destId="{426FACD9-7E87-42E6-AA4E-A70EC583543E}" srcOrd="11" destOrd="0" presId="urn:microsoft.com/office/officeart/2005/8/layout/default#1"/>
    <dgm:cxn modelId="{9180CA52-6FE5-4F5C-9596-D9BA1868A891}" type="presParOf" srcId="{7243A6DC-B36A-40FE-8F94-0DD9FC8FB298}" destId="{9B585CDB-ABE2-44D0-83EB-18BCC2C2DC54}" srcOrd="12" destOrd="0" presId="urn:microsoft.com/office/officeart/2005/8/layout/default#1"/>
    <dgm:cxn modelId="{855E51FF-0FCA-412C-945E-DD8D94E5FE7E}" type="presParOf" srcId="{7243A6DC-B36A-40FE-8F94-0DD9FC8FB298}" destId="{BAA3FDB8-7D9F-484C-BC97-779CCD007118}" srcOrd="13" destOrd="0" presId="urn:microsoft.com/office/officeart/2005/8/layout/default#1"/>
    <dgm:cxn modelId="{62153DF2-FD5F-4129-AB95-347D789BA7F5}" type="presParOf" srcId="{7243A6DC-B36A-40FE-8F94-0DD9FC8FB298}" destId="{8C2A205B-B770-4032-BDB3-1DE8A2AD109E}" srcOrd="14" destOrd="0" presId="urn:microsoft.com/office/officeart/2005/8/layout/default#1"/>
    <dgm:cxn modelId="{2FA400C1-03B1-4538-B0E8-170EF17BE4DC}" type="presParOf" srcId="{7243A6DC-B36A-40FE-8F94-0DD9FC8FB298}" destId="{0F2F7C6B-123B-4241-98F3-C6F92F36E917}" srcOrd="15" destOrd="0" presId="urn:microsoft.com/office/officeart/2005/8/layout/default#1"/>
    <dgm:cxn modelId="{3C385901-9701-44B8-A21D-5B1DADA67A39}" type="presParOf" srcId="{7243A6DC-B36A-40FE-8F94-0DD9FC8FB298}" destId="{8CD4C268-881B-446E-83DC-6E682CB451BF}" srcOrd="16" destOrd="0" presId="urn:microsoft.com/office/officeart/2005/8/layout/default#1"/>
    <dgm:cxn modelId="{B8FEE77D-7B06-4001-A854-8015668EEC2A}" type="presParOf" srcId="{7243A6DC-B36A-40FE-8F94-0DD9FC8FB298}" destId="{70176F35-90F4-4700-B59D-0CAA425F3C27}" srcOrd="17" destOrd="0" presId="urn:microsoft.com/office/officeart/2005/8/layout/default#1"/>
    <dgm:cxn modelId="{5E80D8A7-66DD-4C2F-82F6-A32FD4BD4C05}" type="presParOf" srcId="{7243A6DC-B36A-40FE-8F94-0DD9FC8FB298}" destId="{C6C720AE-0CD5-4065-BD3A-391F87343BC9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C9837-13F5-4FAF-B7E1-92B29F4ED0F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0A4F9-C997-43C7-A2BD-6B2D11C29CEF}">
      <dgm:prSet phldrT="[Текст]"/>
      <dgm:spPr/>
      <dgm:t>
        <a:bodyPr/>
        <a:lstStyle/>
        <a:p>
          <a:r>
            <a:rPr lang="ru-RU" dirty="0" smtClean="0"/>
            <a:t>Личный кабинет волонтерского отряда (объединения)</a:t>
          </a:r>
          <a:endParaRPr lang="ru-RU" dirty="0"/>
        </a:p>
      </dgm:t>
    </dgm:pt>
    <dgm:pt modelId="{4F129C0F-6010-48D7-ACD6-72BAB6FF2E57}" type="parTrans" cxnId="{0B86D396-ECC2-4CEE-8BF3-60B2BAC4AF48}">
      <dgm:prSet/>
      <dgm:spPr/>
      <dgm:t>
        <a:bodyPr/>
        <a:lstStyle/>
        <a:p>
          <a:endParaRPr lang="ru-RU"/>
        </a:p>
      </dgm:t>
    </dgm:pt>
    <dgm:pt modelId="{200D57D0-484E-4F3B-8B0C-E402847BD9F7}" type="sibTrans" cxnId="{0B86D396-ECC2-4CEE-8BF3-60B2BAC4AF48}">
      <dgm:prSet/>
      <dgm:spPr/>
      <dgm:t>
        <a:bodyPr/>
        <a:lstStyle/>
        <a:p>
          <a:endParaRPr lang="ru-RU"/>
        </a:p>
      </dgm:t>
    </dgm:pt>
    <dgm:pt modelId="{5AA20218-8439-4FE4-8C46-F49ACFD73FB3}">
      <dgm:prSet phldrT="[Текст]"/>
      <dgm:spPr/>
      <dgm:t>
        <a:bodyPr/>
        <a:lstStyle/>
        <a:p>
          <a:r>
            <a:rPr lang="ru-RU" dirty="0" smtClean="0"/>
            <a:t>Ведение личной волонтерской книжки</a:t>
          </a:r>
          <a:endParaRPr lang="ru-RU" dirty="0"/>
        </a:p>
      </dgm:t>
    </dgm:pt>
    <dgm:pt modelId="{83F6064E-996F-4781-9181-5CF7B0E83DA6}" type="parTrans" cxnId="{E15D45A5-BF3E-4B18-B5C9-2DF359DC69EC}">
      <dgm:prSet/>
      <dgm:spPr/>
      <dgm:t>
        <a:bodyPr/>
        <a:lstStyle/>
        <a:p>
          <a:endParaRPr lang="ru-RU"/>
        </a:p>
      </dgm:t>
    </dgm:pt>
    <dgm:pt modelId="{75B78B86-FAC0-432A-A0FD-12C91E5D5EA3}" type="sibTrans" cxnId="{E15D45A5-BF3E-4B18-B5C9-2DF359DC69EC}">
      <dgm:prSet/>
      <dgm:spPr/>
      <dgm:t>
        <a:bodyPr/>
        <a:lstStyle/>
        <a:p>
          <a:endParaRPr lang="ru-RU"/>
        </a:p>
      </dgm:t>
    </dgm:pt>
    <dgm:pt modelId="{4F672F1E-C994-4576-8FC6-ED2B86217885}">
      <dgm:prSet phldrT="[Текст]"/>
      <dgm:spPr/>
      <dgm:t>
        <a:bodyPr/>
        <a:lstStyle/>
        <a:p>
          <a:r>
            <a:rPr lang="ru-RU" dirty="0" smtClean="0"/>
            <a:t>Поиск партнеров</a:t>
          </a:r>
          <a:endParaRPr lang="ru-RU" dirty="0"/>
        </a:p>
      </dgm:t>
    </dgm:pt>
    <dgm:pt modelId="{3BB66BD9-E55B-4BE7-8E8B-2F9887A99CB7}" type="parTrans" cxnId="{3A0E63A3-11A2-42FF-A100-B8C1AA4A7FAC}">
      <dgm:prSet/>
      <dgm:spPr/>
      <dgm:t>
        <a:bodyPr/>
        <a:lstStyle/>
        <a:p>
          <a:endParaRPr lang="ru-RU"/>
        </a:p>
      </dgm:t>
    </dgm:pt>
    <dgm:pt modelId="{D90D2AB0-EE4C-4DDB-AE0E-9B643A9A15B3}" type="sibTrans" cxnId="{3A0E63A3-11A2-42FF-A100-B8C1AA4A7FAC}">
      <dgm:prSet/>
      <dgm:spPr/>
      <dgm:t>
        <a:bodyPr/>
        <a:lstStyle/>
        <a:p>
          <a:endParaRPr lang="ru-RU"/>
        </a:p>
      </dgm:t>
    </dgm:pt>
    <dgm:pt modelId="{87ED6560-3D08-4B5C-8790-F5871F7E477B}">
      <dgm:prSet phldrT="[Текст]"/>
      <dgm:spPr/>
      <dgm:t>
        <a:bodyPr/>
        <a:lstStyle/>
        <a:p>
          <a:r>
            <a:rPr lang="ru-RU" dirty="0" smtClean="0"/>
            <a:t>Поиск единомышленников</a:t>
          </a:r>
          <a:endParaRPr lang="ru-RU" dirty="0"/>
        </a:p>
      </dgm:t>
    </dgm:pt>
    <dgm:pt modelId="{45FE4B29-2877-48AC-92E4-A95CB735BE5D}" type="parTrans" cxnId="{E8971BEB-69E7-45E7-841B-81FEF412C274}">
      <dgm:prSet/>
      <dgm:spPr/>
      <dgm:t>
        <a:bodyPr/>
        <a:lstStyle/>
        <a:p>
          <a:endParaRPr lang="ru-RU"/>
        </a:p>
      </dgm:t>
    </dgm:pt>
    <dgm:pt modelId="{00F603EA-073D-4255-9EA2-E43E9D4D7D44}" type="sibTrans" cxnId="{E8971BEB-69E7-45E7-841B-81FEF412C274}">
      <dgm:prSet/>
      <dgm:spPr/>
      <dgm:t>
        <a:bodyPr/>
        <a:lstStyle/>
        <a:p>
          <a:endParaRPr lang="ru-RU"/>
        </a:p>
      </dgm:t>
    </dgm:pt>
    <dgm:pt modelId="{5800DB67-E492-4D62-B047-7DF5E40CCB04}">
      <dgm:prSet phldrT="[Текст]"/>
      <dgm:spPr/>
      <dgm:t>
        <a:bodyPr/>
        <a:lstStyle/>
        <a:p>
          <a:r>
            <a:rPr lang="ru-RU" dirty="0" smtClean="0"/>
            <a:t>Участие в местных, региональных, Всероссийских мероприятиях</a:t>
          </a:r>
          <a:endParaRPr lang="ru-RU" dirty="0"/>
        </a:p>
      </dgm:t>
    </dgm:pt>
    <dgm:pt modelId="{B0F2CEC3-32C5-4F2E-8500-F1E0ADD8FFF7}" type="parTrans" cxnId="{007A0E7B-DB44-4D1A-BA86-5C80B7675C36}">
      <dgm:prSet/>
      <dgm:spPr/>
      <dgm:t>
        <a:bodyPr/>
        <a:lstStyle/>
        <a:p>
          <a:endParaRPr lang="ru-RU"/>
        </a:p>
      </dgm:t>
    </dgm:pt>
    <dgm:pt modelId="{AACE8E08-38EB-4976-B619-26542DC0D46C}" type="sibTrans" cxnId="{007A0E7B-DB44-4D1A-BA86-5C80B7675C36}">
      <dgm:prSet/>
      <dgm:spPr/>
      <dgm:t>
        <a:bodyPr/>
        <a:lstStyle/>
        <a:p>
          <a:endParaRPr lang="ru-RU"/>
        </a:p>
      </dgm:t>
    </dgm:pt>
    <dgm:pt modelId="{2A70A6EB-9CC5-43D0-8255-B54B77DD24E3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182E1DE3-5C26-4A85-82EC-7475B2735BB0}" type="parTrans" cxnId="{5B568B6E-5FF5-4E54-BFE0-FE62FE11C8EE}">
      <dgm:prSet/>
      <dgm:spPr/>
      <dgm:t>
        <a:bodyPr/>
        <a:lstStyle/>
        <a:p>
          <a:endParaRPr lang="ru-RU"/>
        </a:p>
      </dgm:t>
    </dgm:pt>
    <dgm:pt modelId="{2A52A1CF-6918-4210-8D9D-41B86229B5CC}" type="sibTrans" cxnId="{5B568B6E-5FF5-4E54-BFE0-FE62FE11C8EE}">
      <dgm:prSet/>
      <dgm:spPr/>
      <dgm:t>
        <a:bodyPr/>
        <a:lstStyle/>
        <a:p>
          <a:endParaRPr lang="ru-RU"/>
        </a:p>
      </dgm:t>
    </dgm:pt>
    <dgm:pt modelId="{D7FD22F9-5473-4D6C-A794-5CA1D3A272B9}" type="pres">
      <dgm:prSet presAssocID="{0FFC9837-13F5-4FAF-B7E1-92B29F4ED0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544D5C-CD79-40D4-8DCB-51951AC93A15}" type="pres">
      <dgm:prSet presAssocID="{1C50A4F9-C997-43C7-A2BD-6B2D11C29CEF}" presName="vertOne" presStyleCnt="0"/>
      <dgm:spPr/>
    </dgm:pt>
    <dgm:pt modelId="{B7AE6D4B-7482-403A-BC43-5E4534FFFC54}" type="pres">
      <dgm:prSet presAssocID="{1C50A4F9-C997-43C7-A2BD-6B2D11C29CE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515BA6-6D64-4FDB-8BB1-A90CCC5F9738}" type="pres">
      <dgm:prSet presAssocID="{1C50A4F9-C997-43C7-A2BD-6B2D11C29CEF}" presName="parTransOne" presStyleCnt="0"/>
      <dgm:spPr/>
    </dgm:pt>
    <dgm:pt modelId="{FD0C511C-1DA4-4CF9-AABD-0FC0831CDE55}" type="pres">
      <dgm:prSet presAssocID="{1C50A4F9-C997-43C7-A2BD-6B2D11C29CEF}" presName="horzOne" presStyleCnt="0"/>
      <dgm:spPr/>
    </dgm:pt>
    <dgm:pt modelId="{7C866093-5422-4DA3-AFE0-058914AE495C}" type="pres">
      <dgm:prSet presAssocID="{5AA20218-8439-4FE4-8C46-F49ACFD73FB3}" presName="vertTwo" presStyleCnt="0"/>
      <dgm:spPr/>
    </dgm:pt>
    <dgm:pt modelId="{65500D87-9CD8-4A59-9F1C-3F698861310B}" type="pres">
      <dgm:prSet presAssocID="{5AA20218-8439-4FE4-8C46-F49ACFD73FB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C94244-12FA-4031-84E2-A8FC738A5462}" type="pres">
      <dgm:prSet presAssocID="{5AA20218-8439-4FE4-8C46-F49ACFD73FB3}" presName="parTransTwo" presStyleCnt="0"/>
      <dgm:spPr/>
    </dgm:pt>
    <dgm:pt modelId="{6771A99C-F39A-4510-B5E0-88B34EF689FE}" type="pres">
      <dgm:prSet presAssocID="{5AA20218-8439-4FE4-8C46-F49ACFD73FB3}" presName="horzTwo" presStyleCnt="0"/>
      <dgm:spPr/>
    </dgm:pt>
    <dgm:pt modelId="{35DF3825-1401-49AF-8607-2B2C3C87D70B}" type="pres">
      <dgm:prSet presAssocID="{4F672F1E-C994-4576-8FC6-ED2B86217885}" presName="vertThree" presStyleCnt="0"/>
      <dgm:spPr/>
    </dgm:pt>
    <dgm:pt modelId="{317D4BCE-8C8F-4696-865D-3E94DF7F5C4A}" type="pres">
      <dgm:prSet presAssocID="{4F672F1E-C994-4576-8FC6-ED2B8621788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9423CB-5385-49D4-A905-4F044BA8C335}" type="pres">
      <dgm:prSet presAssocID="{4F672F1E-C994-4576-8FC6-ED2B86217885}" presName="horzThree" presStyleCnt="0"/>
      <dgm:spPr/>
    </dgm:pt>
    <dgm:pt modelId="{64FCCFC3-402D-4040-A536-718A98307AB0}" type="pres">
      <dgm:prSet presAssocID="{D90D2AB0-EE4C-4DDB-AE0E-9B643A9A15B3}" presName="sibSpaceThree" presStyleCnt="0"/>
      <dgm:spPr/>
    </dgm:pt>
    <dgm:pt modelId="{CD3B9720-1F14-43B3-BAF9-91C003829FEE}" type="pres">
      <dgm:prSet presAssocID="{87ED6560-3D08-4B5C-8790-F5871F7E477B}" presName="vertThree" presStyleCnt="0"/>
      <dgm:spPr/>
    </dgm:pt>
    <dgm:pt modelId="{3574C849-7458-4C9E-A3BA-EC08BC5379DB}" type="pres">
      <dgm:prSet presAssocID="{87ED6560-3D08-4B5C-8790-F5871F7E477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A671EF-0C64-48AC-9AAB-CD2A55F9CC9C}" type="pres">
      <dgm:prSet presAssocID="{87ED6560-3D08-4B5C-8790-F5871F7E477B}" presName="horzThree" presStyleCnt="0"/>
      <dgm:spPr/>
    </dgm:pt>
    <dgm:pt modelId="{CE6490CE-8B9E-4105-A993-8B3EE9342081}" type="pres">
      <dgm:prSet presAssocID="{75B78B86-FAC0-432A-A0FD-12C91E5D5EA3}" presName="sibSpaceTwo" presStyleCnt="0"/>
      <dgm:spPr/>
    </dgm:pt>
    <dgm:pt modelId="{61E09C88-6FF8-47AD-B17A-DBA2099ADC40}" type="pres">
      <dgm:prSet presAssocID="{5800DB67-E492-4D62-B047-7DF5E40CCB04}" presName="vertTwo" presStyleCnt="0"/>
      <dgm:spPr/>
    </dgm:pt>
    <dgm:pt modelId="{287D1182-3CF5-4FAC-AA27-C2A90687F6C7}" type="pres">
      <dgm:prSet presAssocID="{5800DB67-E492-4D62-B047-7DF5E40CCB0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76E6AC-2092-4EF0-A842-8C939C517B5C}" type="pres">
      <dgm:prSet presAssocID="{5800DB67-E492-4D62-B047-7DF5E40CCB04}" presName="parTransTwo" presStyleCnt="0"/>
      <dgm:spPr/>
    </dgm:pt>
    <dgm:pt modelId="{93D476CC-9944-43D9-B402-30D8ADEA2EFE}" type="pres">
      <dgm:prSet presAssocID="{5800DB67-E492-4D62-B047-7DF5E40CCB04}" presName="horzTwo" presStyleCnt="0"/>
      <dgm:spPr/>
    </dgm:pt>
    <dgm:pt modelId="{7105DD39-C786-4CD5-B806-8CE813F88CA7}" type="pres">
      <dgm:prSet presAssocID="{2A70A6EB-9CC5-43D0-8255-B54B77DD24E3}" presName="vertThree" presStyleCnt="0"/>
      <dgm:spPr/>
    </dgm:pt>
    <dgm:pt modelId="{69953873-3D7C-49E5-B384-70F49B29E4FE}" type="pres">
      <dgm:prSet presAssocID="{2A70A6EB-9CC5-43D0-8255-B54B77DD24E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953FAA-6A60-44B2-A4AB-12462833FE76}" type="pres">
      <dgm:prSet presAssocID="{2A70A6EB-9CC5-43D0-8255-B54B77DD24E3}" presName="horzThree" presStyleCnt="0"/>
      <dgm:spPr/>
    </dgm:pt>
  </dgm:ptLst>
  <dgm:cxnLst>
    <dgm:cxn modelId="{92BB9EDD-16A9-46A4-8F41-00FFE5F2EC57}" type="presOf" srcId="{5800DB67-E492-4D62-B047-7DF5E40CCB04}" destId="{287D1182-3CF5-4FAC-AA27-C2A90687F6C7}" srcOrd="0" destOrd="0" presId="urn:microsoft.com/office/officeart/2005/8/layout/hierarchy4"/>
    <dgm:cxn modelId="{7D47431E-EEA4-4337-923B-B85B84080787}" type="presOf" srcId="{87ED6560-3D08-4B5C-8790-F5871F7E477B}" destId="{3574C849-7458-4C9E-A3BA-EC08BC5379DB}" srcOrd="0" destOrd="0" presId="urn:microsoft.com/office/officeart/2005/8/layout/hierarchy4"/>
    <dgm:cxn modelId="{E8971BEB-69E7-45E7-841B-81FEF412C274}" srcId="{5AA20218-8439-4FE4-8C46-F49ACFD73FB3}" destId="{87ED6560-3D08-4B5C-8790-F5871F7E477B}" srcOrd="1" destOrd="0" parTransId="{45FE4B29-2877-48AC-92E4-A95CB735BE5D}" sibTransId="{00F603EA-073D-4255-9EA2-E43E9D4D7D44}"/>
    <dgm:cxn modelId="{6AC73A86-E0A4-4380-90FE-EBBB746EA3EA}" type="presOf" srcId="{1C50A4F9-C997-43C7-A2BD-6B2D11C29CEF}" destId="{B7AE6D4B-7482-403A-BC43-5E4534FFFC54}" srcOrd="0" destOrd="0" presId="urn:microsoft.com/office/officeart/2005/8/layout/hierarchy4"/>
    <dgm:cxn modelId="{0B86D396-ECC2-4CEE-8BF3-60B2BAC4AF48}" srcId="{0FFC9837-13F5-4FAF-B7E1-92B29F4ED0FA}" destId="{1C50A4F9-C997-43C7-A2BD-6B2D11C29CEF}" srcOrd="0" destOrd="0" parTransId="{4F129C0F-6010-48D7-ACD6-72BAB6FF2E57}" sibTransId="{200D57D0-484E-4F3B-8B0C-E402847BD9F7}"/>
    <dgm:cxn modelId="{4AE431DB-DCF8-438D-8A95-7E1BE27F666A}" type="presOf" srcId="{5AA20218-8439-4FE4-8C46-F49ACFD73FB3}" destId="{65500D87-9CD8-4A59-9F1C-3F698861310B}" srcOrd="0" destOrd="0" presId="urn:microsoft.com/office/officeart/2005/8/layout/hierarchy4"/>
    <dgm:cxn modelId="{0AD3B3FC-D166-4C99-B173-022D1286CECC}" type="presOf" srcId="{4F672F1E-C994-4576-8FC6-ED2B86217885}" destId="{317D4BCE-8C8F-4696-865D-3E94DF7F5C4A}" srcOrd="0" destOrd="0" presId="urn:microsoft.com/office/officeart/2005/8/layout/hierarchy4"/>
    <dgm:cxn modelId="{E15D45A5-BF3E-4B18-B5C9-2DF359DC69EC}" srcId="{1C50A4F9-C997-43C7-A2BD-6B2D11C29CEF}" destId="{5AA20218-8439-4FE4-8C46-F49ACFD73FB3}" srcOrd="0" destOrd="0" parTransId="{83F6064E-996F-4781-9181-5CF7B0E83DA6}" sibTransId="{75B78B86-FAC0-432A-A0FD-12C91E5D5EA3}"/>
    <dgm:cxn modelId="{AB1FDE01-2CF1-4075-9FED-D14C62A3D1C4}" type="presOf" srcId="{2A70A6EB-9CC5-43D0-8255-B54B77DD24E3}" destId="{69953873-3D7C-49E5-B384-70F49B29E4FE}" srcOrd="0" destOrd="0" presId="urn:microsoft.com/office/officeart/2005/8/layout/hierarchy4"/>
    <dgm:cxn modelId="{A955D65F-9F5F-4741-A67F-D9BA59D32946}" type="presOf" srcId="{0FFC9837-13F5-4FAF-B7E1-92B29F4ED0FA}" destId="{D7FD22F9-5473-4D6C-A794-5CA1D3A272B9}" srcOrd="0" destOrd="0" presId="urn:microsoft.com/office/officeart/2005/8/layout/hierarchy4"/>
    <dgm:cxn modelId="{5B568B6E-5FF5-4E54-BFE0-FE62FE11C8EE}" srcId="{5800DB67-E492-4D62-B047-7DF5E40CCB04}" destId="{2A70A6EB-9CC5-43D0-8255-B54B77DD24E3}" srcOrd="0" destOrd="0" parTransId="{182E1DE3-5C26-4A85-82EC-7475B2735BB0}" sibTransId="{2A52A1CF-6918-4210-8D9D-41B86229B5CC}"/>
    <dgm:cxn modelId="{3A0E63A3-11A2-42FF-A100-B8C1AA4A7FAC}" srcId="{5AA20218-8439-4FE4-8C46-F49ACFD73FB3}" destId="{4F672F1E-C994-4576-8FC6-ED2B86217885}" srcOrd="0" destOrd="0" parTransId="{3BB66BD9-E55B-4BE7-8E8B-2F9887A99CB7}" sibTransId="{D90D2AB0-EE4C-4DDB-AE0E-9B643A9A15B3}"/>
    <dgm:cxn modelId="{007A0E7B-DB44-4D1A-BA86-5C80B7675C36}" srcId="{1C50A4F9-C997-43C7-A2BD-6B2D11C29CEF}" destId="{5800DB67-E492-4D62-B047-7DF5E40CCB04}" srcOrd="1" destOrd="0" parTransId="{B0F2CEC3-32C5-4F2E-8500-F1E0ADD8FFF7}" sibTransId="{AACE8E08-38EB-4976-B619-26542DC0D46C}"/>
    <dgm:cxn modelId="{9D50B54B-05CD-40B4-A447-42BA091FDA6D}" type="presParOf" srcId="{D7FD22F9-5473-4D6C-A794-5CA1D3A272B9}" destId="{7C544D5C-CD79-40D4-8DCB-51951AC93A15}" srcOrd="0" destOrd="0" presId="urn:microsoft.com/office/officeart/2005/8/layout/hierarchy4"/>
    <dgm:cxn modelId="{5AFB21EE-A452-41A7-B467-0F32D5A7CD29}" type="presParOf" srcId="{7C544D5C-CD79-40D4-8DCB-51951AC93A15}" destId="{B7AE6D4B-7482-403A-BC43-5E4534FFFC54}" srcOrd="0" destOrd="0" presId="urn:microsoft.com/office/officeart/2005/8/layout/hierarchy4"/>
    <dgm:cxn modelId="{BE54710A-D1C0-483A-BBFB-3C9E4C51A532}" type="presParOf" srcId="{7C544D5C-CD79-40D4-8DCB-51951AC93A15}" destId="{F1515BA6-6D64-4FDB-8BB1-A90CCC5F9738}" srcOrd="1" destOrd="0" presId="urn:microsoft.com/office/officeart/2005/8/layout/hierarchy4"/>
    <dgm:cxn modelId="{5577415A-B9C4-4D33-A300-1954242C7ED7}" type="presParOf" srcId="{7C544D5C-CD79-40D4-8DCB-51951AC93A15}" destId="{FD0C511C-1DA4-4CF9-AABD-0FC0831CDE55}" srcOrd="2" destOrd="0" presId="urn:microsoft.com/office/officeart/2005/8/layout/hierarchy4"/>
    <dgm:cxn modelId="{D1C58CB8-418C-4BCE-A07F-0E8B47BAF949}" type="presParOf" srcId="{FD0C511C-1DA4-4CF9-AABD-0FC0831CDE55}" destId="{7C866093-5422-4DA3-AFE0-058914AE495C}" srcOrd="0" destOrd="0" presId="urn:microsoft.com/office/officeart/2005/8/layout/hierarchy4"/>
    <dgm:cxn modelId="{E9DD7F9B-E443-49EF-A13D-8C581BE9C721}" type="presParOf" srcId="{7C866093-5422-4DA3-AFE0-058914AE495C}" destId="{65500D87-9CD8-4A59-9F1C-3F698861310B}" srcOrd="0" destOrd="0" presId="urn:microsoft.com/office/officeart/2005/8/layout/hierarchy4"/>
    <dgm:cxn modelId="{10A504F6-A8B6-4997-96A2-EB35D60F03D7}" type="presParOf" srcId="{7C866093-5422-4DA3-AFE0-058914AE495C}" destId="{61C94244-12FA-4031-84E2-A8FC738A5462}" srcOrd="1" destOrd="0" presId="urn:microsoft.com/office/officeart/2005/8/layout/hierarchy4"/>
    <dgm:cxn modelId="{07CA68A8-1FA6-43AF-A1CC-6CBE9BB0DD1E}" type="presParOf" srcId="{7C866093-5422-4DA3-AFE0-058914AE495C}" destId="{6771A99C-F39A-4510-B5E0-88B34EF689FE}" srcOrd="2" destOrd="0" presId="urn:microsoft.com/office/officeart/2005/8/layout/hierarchy4"/>
    <dgm:cxn modelId="{E3AEE022-6A6B-4A12-839E-DD648D48E0F2}" type="presParOf" srcId="{6771A99C-F39A-4510-B5E0-88B34EF689FE}" destId="{35DF3825-1401-49AF-8607-2B2C3C87D70B}" srcOrd="0" destOrd="0" presId="urn:microsoft.com/office/officeart/2005/8/layout/hierarchy4"/>
    <dgm:cxn modelId="{C0374B8C-2729-472B-AF76-7484C9A25FF3}" type="presParOf" srcId="{35DF3825-1401-49AF-8607-2B2C3C87D70B}" destId="{317D4BCE-8C8F-4696-865D-3E94DF7F5C4A}" srcOrd="0" destOrd="0" presId="urn:microsoft.com/office/officeart/2005/8/layout/hierarchy4"/>
    <dgm:cxn modelId="{443C1BBF-445D-4A8F-9FB6-BE78923FC4C0}" type="presParOf" srcId="{35DF3825-1401-49AF-8607-2B2C3C87D70B}" destId="{699423CB-5385-49D4-A905-4F044BA8C335}" srcOrd="1" destOrd="0" presId="urn:microsoft.com/office/officeart/2005/8/layout/hierarchy4"/>
    <dgm:cxn modelId="{2C7A7B22-B995-41A2-87BD-691DBC895EBC}" type="presParOf" srcId="{6771A99C-F39A-4510-B5E0-88B34EF689FE}" destId="{64FCCFC3-402D-4040-A536-718A98307AB0}" srcOrd="1" destOrd="0" presId="urn:microsoft.com/office/officeart/2005/8/layout/hierarchy4"/>
    <dgm:cxn modelId="{6ED9E787-7E64-4300-B823-DC17A12B6130}" type="presParOf" srcId="{6771A99C-F39A-4510-B5E0-88B34EF689FE}" destId="{CD3B9720-1F14-43B3-BAF9-91C003829FEE}" srcOrd="2" destOrd="0" presId="urn:microsoft.com/office/officeart/2005/8/layout/hierarchy4"/>
    <dgm:cxn modelId="{3D8724A1-A44E-4F69-BEA0-68E862C383DC}" type="presParOf" srcId="{CD3B9720-1F14-43B3-BAF9-91C003829FEE}" destId="{3574C849-7458-4C9E-A3BA-EC08BC5379DB}" srcOrd="0" destOrd="0" presId="urn:microsoft.com/office/officeart/2005/8/layout/hierarchy4"/>
    <dgm:cxn modelId="{CFF7B6F0-090F-48CA-B53A-359DEBE901C2}" type="presParOf" srcId="{CD3B9720-1F14-43B3-BAF9-91C003829FEE}" destId="{98A671EF-0C64-48AC-9AAB-CD2A55F9CC9C}" srcOrd="1" destOrd="0" presId="urn:microsoft.com/office/officeart/2005/8/layout/hierarchy4"/>
    <dgm:cxn modelId="{88275D81-77F2-426A-9C56-3DE49CD6B539}" type="presParOf" srcId="{FD0C511C-1DA4-4CF9-AABD-0FC0831CDE55}" destId="{CE6490CE-8B9E-4105-A993-8B3EE9342081}" srcOrd="1" destOrd="0" presId="urn:microsoft.com/office/officeart/2005/8/layout/hierarchy4"/>
    <dgm:cxn modelId="{BE34FFBE-BD6C-4F52-9D8B-016099E45FD7}" type="presParOf" srcId="{FD0C511C-1DA4-4CF9-AABD-0FC0831CDE55}" destId="{61E09C88-6FF8-47AD-B17A-DBA2099ADC40}" srcOrd="2" destOrd="0" presId="urn:microsoft.com/office/officeart/2005/8/layout/hierarchy4"/>
    <dgm:cxn modelId="{59E5D743-DAA2-4DD1-ABE3-CF79F18AD144}" type="presParOf" srcId="{61E09C88-6FF8-47AD-B17A-DBA2099ADC40}" destId="{287D1182-3CF5-4FAC-AA27-C2A90687F6C7}" srcOrd="0" destOrd="0" presId="urn:microsoft.com/office/officeart/2005/8/layout/hierarchy4"/>
    <dgm:cxn modelId="{DF709712-1D17-461A-9D09-CBE9CA899FE5}" type="presParOf" srcId="{61E09C88-6FF8-47AD-B17A-DBA2099ADC40}" destId="{1E76E6AC-2092-4EF0-A842-8C939C517B5C}" srcOrd="1" destOrd="0" presId="urn:microsoft.com/office/officeart/2005/8/layout/hierarchy4"/>
    <dgm:cxn modelId="{5972273F-A724-4717-B993-C9901AFBD726}" type="presParOf" srcId="{61E09C88-6FF8-47AD-B17A-DBA2099ADC40}" destId="{93D476CC-9944-43D9-B402-30D8ADEA2EFE}" srcOrd="2" destOrd="0" presId="urn:microsoft.com/office/officeart/2005/8/layout/hierarchy4"/>
    <dgm:cxn modelId="{E81A1994-33B7-4546-AFF5-32D7E357E3A9}" type="presParOf" srcId="{93D476CC-9944-43D9-B402-30D8ADEA2EFE}" destId="{7105DD39-C786-4CD5-B806-8CE813F88CA7}" srcOrd="0" destOrd="0" presId="urn:microsoft.com/office/officeart/2005/8/layout/hierarchy4"/>
    <dgm:cxn modelId="{45C02FAF-1138-472B-8936-A13E8FC7C39A}" type="presParOf" srcId="{7105DD39-C786-4CD5-B806-8CE813F88CA7}" destId="{69953873-3D7C-49E5-B384-70F49B29E4FE}" srcOrd="0" destOrd="0" presId="urn:microsoft.com/office/officeart/2005/8/layout/hierarchy4"/>
    <dgm:cxn modelId="{71ECE8B4-BD33-4229-859B-EE744773AAC6}" type="presParOf" srcId="{7105DD39-C786-4CD5-B806-8CE813F88CA7}" destId="{8E953FAA-6A60-44B2-A4AB-12462833FE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0BB8B3-6412-4F79-ADC5-EC09ABFAD14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A20AA9B-4E26-4BD4-9CF3-E220C65B0295}">
      <dgm:prSet phldrT="[Текст]"/>
      <dgm:spPr/>
      <dgm:t>
        <a:bodyPr/>
        <a:lstStyle/>
        <a:p>
          <a:r>
            <a:rPr lang="ru-RU" dirty="0" smtClean="0"/>
            <a:t>Региональный этап</a:t>
          </a:r>
          <a:endParaRPr lang="ru-RU" dirty="0"/>
        </a:p>
      </dgm:t>
    </dgm:pt>
    <dgm:pt modelId="{93BA25FF-1DB5-41A6-B1F4-667ADA6FAAE3}" type="parTrans" cxnId="{335D8A23-6AD0-47DC-B0EE-2CF0F6A166C3}">
      <dgm:prSet/>
      <dgm:spPr/>
      <dgm:t>
        <a:bodyPr/>
        <a:lstStyle/>
        <a:p>
          <a:endParaRPr lang="ru-RU"/>
        </a:p>
      </dgm:t>
    </dgm:pt>
    <dgm:pt modelId="{9EA9BD74-C073-4272-9826-017396BD422F}" type="sibTrans" cxnId="{335D8A23-6AD0-47DC-B0EE-2CF0F6A166C3}">
      <dgm:prSet/>
      <dgm:spPr/>
      <dgm:t>
        <a:bodyPr/>
        <a:lstStyle/>
        <a:p>
          <a:endParaRPr lang="ru-RU"/>
        </a:p>
      </dgm:t>
    </dgm:pt>
    <dgm:pt modelId="{4A2E525A-2B89-465F-81F4-9A19F4BE2A73}">
      <dgm:prSet phldrT="[Текст]"/>
      <dgm:spPr/>
      <dgm:t>
        <a:bodyPr/>
        <a:lstStyle/>
        <a:p>
          <a:r>
            <a:rPr lang="ru-RU" dirty="0" smtClean="0"/>
            <a:t>Всероссийский этап</a:t>
          </a:r>
          <a:endParaRPr lang="ru-RU" dirty="0"/>
        </a:p>
      </dgm:t>
    </dgm:pt>
    <dgm:pt modelId="{1F2E8F67-78A1-48C7-8F66-E475F12502B6}" type="parTrans" cxnId="{E050A351-7776-40C6-9FCD-6C93215A2006}">
      <dgm:prSet/>
      <dgm:spPr/>
      <dgm:t>
        <a:bodyPr/>
        <a:lstStyle/>
        <a:p>
          <a:endParaRPr lang="ru-RU"/>
        </a:p>
      </dgm:t>
    </dgm:pt>
    <dgm:pt modelId="{1FCE376B-1830-4EC1-9914-C22A5A9BB7B4}" type="sibTrans" cxnId="{E050A351-7776-40C6-9FCD-6C93215A2006}">
      <dgm:prSet/>
      <dgm:spPr/>
      <dgm:t>
        <a:bodyPr/>
        <a:lstStyle/>
        <a:p>
          <a:endParaRPr lang="ru-RU"/>
        </a:p>
      </dgm:t>
    </dgm:pt>
    <dgm:pt modelId="{9FEF70A3-C9C6-4835-B674-EE7D25DF72EF}">
      <dgm:prSet phldrT="[Текст]"/>
      <dgm:spPr/>
      <dgm:t>
        <a:bodyPr/>
        <a:lstStyle/>
        <a:p>
          <a:r>
            <a:rPr lang="ru-RU" dirty="0" smtClean="0"/>
            <a:t>Чествование лучших волонтеров</a:t>
          </a:r>
          <a:endParaRPr lang="ru-RU" dirty="0"/>
        </a:p>
      </dgm:t>
    </dgm:pt>
    <dgm:pt modelId="{04AEF909-30F6-4F64-A09E-69D1035586E0}" type="parTrans" cxnId="{6C18C330-D938-42F5-9612-68EBD9701460}">
      <dgm:prSet/>
      <dgm:spPr/>
      <dgm:t>
        <a:bodyPr/>
        <a:lstStyle/>
        <a:p>
          <a:endParaRPr lang="ru-RU"/>
        </a:p>
      </dgm:t>
    </dgm:pt>
    <dgm:pt modelId="{C51E1C83-21AF-4576-8F08-1A017041D09F}" type="sibTrans" cxnId="{6C18C330-D938-42F5-9612-68EBD9701460}">
      <dgm:prSet/>
      <dgm:spPr/>
      <dgm:t>
        <a:bodyPr/>
        <a:lstStyle/>
        <a:p>
          <a:endParaRPr lang="ru-RU"/>
        </a:p>
      </dgm:t>
    </dgm:pt>
    <dgm:pt modelId="{FC4D7AFF-DA13-47BD-90A8-289D99C639EF}">
      <dgm:prSet phldrT="[Текст]"/>
      <dgm:spPr/>
      <dgm:t>
        <a:bodyPr/>
        <a:lstStyle/>
        <a:p>
          <a:r>
            <a:rPr lang="ru-RU" dirty="0" smtClean="0"/>
            <a:t>День волонтера (добровольца)</a:t>
          </a:r>
          <a:endParaRPr lang="ru-RU" dirty="0"/>
        </a:p>
      </dgm:t>
    </dgm:pt>
    <dgm:pt modelId="{E0110152-3673-4812-A889-5E4590D4C2F4}" type="parTrans" cxnId="{45086881-28AB-4EBD-9F5B-BE329FB1A39B}">
      <dgm:prSet/>
      <dgm:spPr/>
      <dgm:t>
        <a:bodyPr/>
        <a:lstStyle/>
        <a:p>
          <a:endParaRPr lang="ru-RU"/>
        </a:p>
      </dgm:t>
    </dgm:pt>
    <dgm:pt modelId="{8668D3DF-33F8-4371-AFD6-B310D59D0A02}" type="sibTrans" cxnId="{45086881-28AB-4EBD-9F5B-BE329FB1A39B}">
      <dgm:prSet/>
      <dgm:spPr/>
      <dgm:t>
        <a:bodyPr/>
        <a:lstStyle/>
        <a:p>
          <a:endParaRPr lang="ru-RU"/>
        </a:p>
      </dgm:t>
    </dgm:pt>
    <dgm:pt modelId="{E4A7BFAD-3ED0-471B-9496-186C3E8BF366}">
      <dgm:prSet phldrT="[Текст]"/>
      <dgm:spPr/>
      <dgm:t>
        <a:bodyPr/>
        <a:lstStyle/>
        <a:p>
          <a:r>
            <a:rPr lang="ru-RU" dirty="0" smtClean="0"/>
            <a:t>Муниципальный этап</a:t>
          </a:r>
          <a:endParaRPr lang="ru-RU" dirty="0"/>
        </a:p>
      </dgm:t>
    </dgm:pt>
    <dgm:pt modelId="{58815BEB-F5D4-4B0A-B51E-6869145BB0C9}" type="sibTrans" cxnId="{E6D7AA4C-A4A8-45EA-AF88-8DB60383A409}">
      <dgm:prSet/>
      <dgm:spPr/>
      <dgm:t>
        <a:bodyPr/>
        <a:lstStyle/>
        <a:p>
          <a:endParaRPr lang="ru-RU"/>
        </a:p>
      </dgm:t>
    </dgm:pt>
    <dgm:pt modelId="{7447DE1D-BC35-4647-A71C-59D6274E8B47}" type="parTrans" cxnId="{E6D7AA4C-A4A8-45EA-AF88-8DB60383A409}">
      <dgm:prSet/>
      <dgm:spPr/>
      <dgm:t>
        <a:bodyPr/>
        <a:lstStyle/>
        <a:p>
          <a:endParaRPr lang="ru-RU"/>
        </a:p>
      </dgm:t>
    </dgm:pt>
    <dgm:pt modelId="{DAE75586-8F9B-4B85-B8C5-E595C59B8D93}" type="pres">
      <dgm:prSet presAssocID="{F90BB8B3-6412-4F79-ADC5-EC09ABFAD148}" presName="Name0" presStyleCnt="0">
        <dgm:presLayoutVars>
          <dgm:dir/>
          <dgm:animLvl val="lvl"/>
          <dgm:resizeHandles val="exact"/>
        </dgm:presLayoutVars>
      </dgm:prSet>
      <dgm:spPr/>
    </dgm:pt>
    <dgm:pt modelId="{C4203B7A-12D9-418B-99E4-C229B1CA1ECA}" type="pres">
      <dgm:prSet presAssocID="{E4A7BFAD-3ED0-471B-9496-186C3E8BF36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D4297-4BEC-4EC9-B0D4-2FD58A1DEA5F}" type="pres">
      <dgm:prSet presAssocID="{58815BEB-F5D4-4B0A-B51E-6869145BB0C9}" presName="parTxOnlySpace" presStyleCnt="0"/>
      <dgm:spPr/>
    </dgm:pt>
    <dgm:pt modelId="{C2FE2ADA-6788-4A7A-BC5F-67EB1A81F206}" type="pres">
      <dgm:prSet presAssocID="{7A20AA9B-4E26-4BD4-9CF3-E220C65B029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D1196-3C94-49F9-AD3C-A9DFC0D883E5}" type="pres">
      <dgm:prSet presAssocID="{9EA9BD74-C073-4272-9826-017396BD422F}" presName="parTxOnlySpace" presStyleCnt="0"/>
      <dgm:spPr/>
    </dgm:pt>
    <dgm:pt modelId="{3DA21787-2401-4EC9-A680-0F0245D51989}" type="pres">
      <dgm:prSet presAssocID="{4A2E525A-2B89-465F-81F4-9A19F4BE2A7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F36A1-D735-4CB8-AD6A-25236300EB4D}" type="pres">
      <dgm:prSet presAssocID="{1FCE376B-1830-4EC1-9914-C22A5A9BB7B4}" presName="parTxOnlySpace" presStyleCnt="0"/>
      <dgm:spPr/>
    </dgm:pt>
    <dgm:pt modelId="{2C360AD2-5A3C-474C-9FD6-DFEDEC1EB265}" type="pres">
      <dgm:prSet presAssocID="{9FEF70A3-C9C6-4835-B674-EE7D25DF72E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07778-0221-4867-88E2-D2F592238942}" type="pres">
      <dgm:prSet presAssocID="{C51E1C83-21AF-4576-8F08-1A017041D09F}" presName="parTxOnlySpace" presStyleCnt="0"/>
      <dgm:spPr/>
    </dgm:pt>
    <dgm:pt modelId="{0734EE09-EA32-4F23-A9F2-8EB7CED8215C}" type="pres">
      <dgm:prSet presAssocID="{FC4D7AFF-DA13-47BD-90A8-289D99C639E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A351-7776-40C6-9FCD-6C93215A2006}" srcId="{F90BB8B3-6412-4F79-ADC5-EC09ABFAD148}" destId="{4A2E525A-2B89-465F-81F4-9A19F4BE2A73}" srcOrd="2" destOrd="0" parTransId="{1F2E8F67-78A1-48C7-8F66-E475F12502B6}" sibTransId="{1FCE376B-1830-4EC1-9914-C22A5A9BB7B4}"/>
    <dgm:cxn modelId="{774D2101-46CE-492D-9F35-B5DDD73DECCA}" type="presOf" srcId="{4A2E525A-2B89-465F-81F4-9A19F4BE2A73}" destId="{3DA21787-2401-4EC9-A680-0F0245D51989}" srcOrd="0" destOrd="0" presId="urn:microsoft.com/office/officeart/2005/8/layout/chevron1"/>
    <dgm:cxn modelId="{53163C37-BA5C-4192-9F88-837F23E7DBE3}" type="presOf" srcId="{FC4D7AFF-DA13-47BD-90A8-289D99C639EF}" destId="{0734EE09-EA32-4F23-A9F2-8EB7CED8215C}" srcOrd="0" destOrd="0" presId="urn:microsoft.com/office/officeart/2005/8/layout/chevron1"/>
    <dgm:cxn modelId="{45086881-28AB-4EBD-9F5B-BE329FB1A39B}" srcId="{F90BB8B3-6412-4F79-ADC5-EC09ABFAD148}" destId="{FC4D7AFF-DA13-47BD-90A8-289D99C639EF}" srcOrd="4" destOrd="0" parTransId="{E0110152-3673-4812-A889-5E4590D4C2F4}" sibTransId="{8668D3DF-33F8-4371-AFD6-B310D59D0A02}"/>
    <dgm:cxn modelId="{CE6856DE-7E5E-4558-B72A-2AB8AC3642A3}" type="presOf" srcId="{E4A7BFAD-3ED0-471B-9496-186C3E8BF366}" destId="{C4203B7A-12D9-418B-99E4-C229B1CA1ECA}" srcOrd="0" destOrd="0" presId="urn:microsoft.com/office/officeart/2005/8/layout/chevron1"/>
    <dgm:cxn modelId="{2A7C2542-11B2-41A7-9DAB-C24BAC7AD7B8}" type="presOf" srcId="{7A20AA9B-4E26-4BD4-9CF3-E220C65B0295}" destId="{C2FE2ADA-6788-4A7A-BC5F-67EB1A81F206}" srcOrd="0" destOrd="0" presId="urn:microsoft.com/office/officeart/2005/8/layout/chevron1"/>
    <dgm:cxn modelId="{5FED8D43-B906-41E2-8069-19ACC01F8891}" type="presOf" srcId="{F90BB8B3-6412-4F79-ADC5-EC09ABFAD148}" destId="{DAE75586-8F9B-4B85-B8C5-E595C59B8D93}" srcOrd="0" destOrd="0" presId="urn:microsoft.com/office/officeart/2005/8/layout/chevron1"/>
    <dgm:cxn modelId="{E6D7AA4C-A4A8-45EA-AF88-8DB60383A409}" srcId="{F90BB8B3-6412-4F79-ADC5-EC09ABFAD148}" destId="{E4A7BFAD-3ED0-471B-9496-186C3E8BF366}" srcOrd="0" destOrd="0" parTransId="{7447DE1D-BC35-4647-A71C-59D6274E8B47}" sibTransId="{58815BEB-F5D4-4B0A-B51E-6869145BB0C9}"/>
    <dgm:cxn modelId="{F53EE1F0-5D1E-4558-BB7D-0E8C4CD0B275}" type="presOf" srcId="{9FEF70A3-C9C6-4835-B674-EE7D25DF72EF}" destId="{2C360AD2-5A3C-474C-9FD6-DFEDEC1EB265}" srcOrd="0" destOrd="0" presId="urn:microsoft.com/office/officeart/2005/8/layout/chevron1"/>
    <dgm:cxn modelId="{6C18C330-D938-42F5-9612-68EBD9701460}" srcId="{F90BB8B3-6412-4F79-ADC5-EC09ABFAD148}" destId="{9FEF70A3-C9C6-4835-B674-EE7D25DF72EF}" srcOrd="3" destOrd="0" parTransId="{04AEF909-30F6-4F64-A09E-69D1035586E0}" sibTransId="{C51E1C83-21AF-4576-8F08-1A017041D09F}"/>
    <dgm:cxn modelId="{335D8A23-6AD0-47DC-B0EE-2CF0F6A166C3}" srcId="{F90BB8B3-6412-4F79-ADC5-EC09ABFAD148}" destId="{7A20AA9B-4E26-4BD4-9CF3-E220C65B0295}" srcOrd="1" destOrd="0" parTransId="{93BA25FF-1DB5-41A6-B1F4-667ADA6FAAE3}" sibTransId="{9EA9BD74-C073-4272-9826-017396BD422F}"/>
    <dgm:cxn modelId="{E2E29479-1E56-465C-85AB-8217CB16DB79}" type="presParOf" srcId="{DAE75586-8F9B-4B85-B8C5-E595C59B8D93}" destId="{C4203B7A-12D9-418B-99E4-C229B1CA1ECA}" srcOrd="0" destOrd="0" presId="urn:microsoft.com/office/officeart/2005/8/layout/chevron1"/>
    <dgm:cxn modelId="{66F44E94-892F-4D94-96FC-02690DEDBAAC}" type="presParOf" srcId="{DAE75586-8F9B-4B85-B8C5-E595C59B8D93}" destId="{C6AD4297-4BEC-4EC9-B0D4-2FD58A1DEA5F}" srcOrd="1" destOrd="0" presId="urn:microsoft.com/office/officeart/2005/8/layout/chevron1"/>
    <dgm:cxn modelId="{2F89846D-5A83-4C7D-8880-3F4CD6483DE4}" type="presParOf" srcId="{DAE75586-8F9B-4B85-B8C5-E595C59B8D93}" destId="{C2FE2ADA-6788-4A7A-BC5F-67EB1A81F206}" srcOrd="2" destOrd="0" presId="urn:microsoft.com/office/officeart/2005/8/layout/chevron1"/>
    <dgm:cxn modelId="{EFFF7B19-1D42-4C84-8316-997F916CBDB6}" type="presParOf" srcId="{DAE75586-8F9B-4B85-B8C5-E595C59B8D93}" destId="{635D1196-3C94-49F9-AD3C-A9DFC0D883E5}" srcOrd="3" destOrd="0" presId="urn:microsoft.com/office/officeart/2005/8/layout/chevron1"/>
    <dgm:cxn modelId="{15143AD8-6DF8-4024-A8E7-4BAEB1A0258F}" type="presParOf" srcId="{DAE75586-8F9B-4B85-B8C5-E595C59B8D93}" destId="{3DA21787-2401-4EC9-A680-0F0245D51989}" srcOrd="4" destOrd="0" presId="urn:microsoft.com/office/officeart/2005/8/layout/chevron1"/>
    <dgm:cxn modelId="{CA9C3D9D-607D-4AD9-BC27-A0BB4736266D}" type="presParOf" srcId="{DAE75586-8F9B-4B85-B8C5-E595C59B8D93}" destId="{D01F36A1-D735-4CB8-AD6A-25236300EB4D}" srcOrd="5" destOrd="0" presId="urn:microsoft.com/office/officeart/2005/8/layout/chevron1"/>
    <dgm:cxn modelId="{F24E4AAB-7654-4C96-99AE-E276EDBE868F}" type="presParOf" srcId="{DAE75586-8F9B-4B85-B8C5-E595C59B8D93}" destId="{2C360AD2-5A3C-474C-9FD6-DFEDEC1EB265}" srcOrd="6" destOrd="0" presId="urn:microsoft.com/office/officeart/2005/8/layout/chevron1"/>
    <dgm:cxn modelId="{382EA24A-7B06-4748-AA31-E592E733BAC2}" type="presParOf" srcId="{DAE75586-8F9B-4B85-B8C5-E595C59B8D93}" destId="{A9907778-0221-4867-88E2-D2F592238942}" srcOrd="7" destOrd="0" presId="urn:microsoft.com/office/officeart/2005/8/layout/chevron1"/>
    <dgm:cxn modelId="{36D1FA53-22D8-4620-A31E-9BC7B775CB64}" type="presParOf" srcId="{DAE75586-8F9B-4B85-B8C5-E595C59B8D93}" destId="{0734EE09-EA32-4F23-A9F2-8EB7CED8215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19CCF-1B77-4FB9-812D-CDA2168BF129}">
      <dsp:nvSpPr>
        <dsp:cNvPr id="0" name=""/>
        <dsp:cNvSpPr/>
      </dsp:nvSpPr>
      <dsp:spPr>
        <a:xfrm>
          <a:off x="0" y="678066"/>
          <a:ext cx="2006861" cy="1194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Патриотическое </a:t>
          </a:r>
          <a:r>
            <a:rPr lang="ru-RU" sz="2000" kern="1200" dirty="0" err="1" smtClean="0"/>
            <a:t>волонтерство</a:t>
          </a:r>
          <a:endParaRPr lang="ru-RU" sz="2000" kern="1200" dirty="0"/>
        </a:p>
      </dsp:txBody>
      <dsp:txXfrm>
        <a:off x="0" y="678066"/>
        <a:ext cx="2006861" cy="1194237"/>
      </dsp:txXfrm>
    </dsp:sp>
    <dsp:sp modelId="{13F78922-751F-4754-90B4-B85381D317EF}">
      <dsp:nvSpPr>
        <dsp:cNvPr id="0" name=""/>
        <dsp:cNvSpPr/>
      </dsp:nvSpPr>
      <dsp:spPr>
        <a:xfrm>
          <a:off x="2201122" y="669031"/>
          <a:ext cx="1899088" cy="1202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Медицинское </a:t>
          </a:r>
          <a:r>
            <a:rPr lang="ru-RU" sz="2000" kern="1200" dirty="0" err="1" smtClean="0"/>
            <a:t>волонтерство</a:t>
          </a:r>
          <a:endParaRPr lang="ru-RU" sz="2000" kern="1200" dirty="0"/>
        </a:p>
      </dsp:txBody>
      <dsp:txXfrm>
        <a:off x="2201122" y="669031"/>
        <a:ext cx="1899088" cy="1202305"/>
      </dsp:txXfrm>
    </dsp:sp>
    <dsp:sp modelId="{FA12B7B3-C4A2-475B-8BB8-C0CDA5C31220}">
      <dsp:nvSpPr>
        <dsp:cNvPr id="0" name=""/>
        <dsp:cNvSpPr/>
      </dsp:nvSpPr>
      <dsp:spPr>
        <a:xfrm>
          <a:off x="4290119" y="669031"/>
          <a:ext cx="1899088" cy="1202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Экологическое добровольчество</a:t>
          </a:r>
          <a:endParaRPr lang="ru-RU" sz="1800" kern="1200" dirty="0"/>
        </a:p>
      </dsp:txBody>
      <dsp:txXfrm>
        <a:off x="4290119" y="669031"/>
        <a:ext cx="1899088" cy="1202305"/>
      </dsp:txXfrm>
    </dsp:sp>
    <dsp:sp modelId="{BE2FB7CF-EFFD-426D-8113-49D7625DCC86}">
      <dsp:nvSpPr>
        <dsp:cNvPr id="0" name=""/>
        <dsp:cNvSpPr/>
      </dsp:nvSpPr>
      <dsp:spPr>
        <a:xfrm>
          <a:off x="6379117" y="646919"/>
          <a:ext cx="1899088" cy="1246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Волонтерство</a:t>
          </a:r>
          <a:r>
            <a:rPr lang="ru-RU" sz="2000" kern="1200" dirty="0" smtClean="0"/>
            <a:t> в сфере пропавших людей</a:t>
          </a:r>
          <a:endParaRPr lang="ru-RU" sz="2000" kern="1200" dirty="0"/>
        </a:p>
      </dsp:txBody>
      <dsp:txXfrm>
        <a:off x="6379117" y="646919"/>
        <a:ext cx="1899088" cy="1246527"/>
      </dsp:txXfrm>
    </dsp:sp>
    <dsp:sp modelId="{2DF871C5-EF5F-41BD-AD0D-3F3573F16B41}">
      <dsp:nvSpPr>
        <dsp:cNvPr id="0" name=""/>
        <dsp:cNvSpPr/>
      </dsp:nvSpPr>
      <dsp:spPr>
        <a:xfrm>
          <a:off x="8468114" y="700457"/>
          <a:ext cx="1899088" cy="1139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Серебряные волонтеры</a:t>
          </a:r>
          <a:endParaRPr lang="ru-RU" sz="2000" kern="1200" dirty="0"/>
        </a:p>
      </dsp:txBody>
      <dsp:txXfrm>
        <a:off x="8468114" y="700457"/>
        <a:ext cx="1899088" cy="1139453"/>
      </dsp:txXfrm>
    </dsp:sp>
    <dsp:sp modelId="{63A0984B-919F-4433-857A-263E3E558574}">
      <dsp:nvSpPr>
        <dsp:cNvPr id="0" name=""/>
        <dsp:cNvSpPr/>
      </dsp:nvSpPr>
      <dsp:spPr>
        <a:xfrm>
          <a:off x="73146" y="2083356"/>
          <a:ext cx="1869272" cy="1176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Волонтеры-школьники</a:t>
          </a:r>
          <a:endParaRPr lang="ru-RU" sz="2000" kern="1200" dirty="0"/>
        </a:p>
      </dsp:txBody>
      <dsp:txXfrm>
        <a:off x="73146" y="2083356"/>
        <a:ext cx="1869272" cy="1176644"/>
      </dsp:txXfrm>
    </dsp:sp>
    <dsp:sp modelId="{9B585CDB-ABE2-44D0-83EB-18BCC2C2DC54}">
      <dsp:nvSpPr>
        <dsp:cNvPr id="0" name=""/>
        <dsp:cNvSpPr/>
      </dsp:nvSpPr>
      <dsp:spPr>
        <a:xfrm>
          <a:off x="2132328" y="2101952"/>
          <a:ext cx="1899088" cy="1139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Событийное </a:t>
          </a:r>
          <a:r>
            <a:rPr lang="ru-RU" sz="2000" kern="1200" dirty="0" err="1" smtClean="0"/>
            <a:t>волонтерство</a:t>
          </a:r>
          <a:endParaRPr lang="ru-RU" sz="2000" kern="1200" dirty="0"/>
        </a:p>
      </dsp:txBody>
      <dsp:txXfrm>
        <a:off x="2132328" y="2101952"/>
        <a:ext cx="1899088" cy="1139453"/>
      </dsp:txXfrm>
    </dsp:sp>
    <dsp:sp modelId="{8C2A205B-B770-4032-BDB3-1DE8A2AD109E}">
      <dsp:nvSpPr>
        <dsp:cNvPr id="0" name=""/>
        <dsp:cNvSpPr/>
      </dsp:nvSpPr>
      <dsp:spPr>
        <a:xfrm>
          <a:off x="4221325" y="2101952"/>
          <a:ext cx="1899088" cy="1139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Социальное </a:t>
          </a:r>
          <a:r>
            <a:rPr lang="ru-RU" sz="2000" kern="1200" dirty="0" err="1" smtClean="0"/>
            <a:t>волонтерство</a:t>
          </a:r>
          <a:endParaRPr lang="ru-RU" sz="2000" kern="1200" dirty="0"/>
        </a:p>
      </dsp:txBody>
      <dsp:txXfrm>
        <a:off x="4221325" y="2101952"/>
        <a:ext cx="1899088" cy="1139453"/>
      </dsp:txXfrm>
    </dsp:sp>
    <dsp:sp modelId="{8CD4C268-881B-446E-83DC-6E682CB451BF}">
      <dsp:nvSpPr>
        <dsp:cNvPr id="0" name=""/>
        <dsp:cNvSpPr/>
      </dsp:nvSpPr>
      <dsp:spPr>
        <a:xfrm>
          <a:off x="6310322" y="2101952"/>
          <a:ext cx="1899088" cy="1139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Корпоративное </a:t>
          </a:r>
          <a:r>
            <a:rPr lang="ru-RU" sz="2000" kern="1200" dirty="0" err="1" smtClean="0"/>
            <a:t>волонтерство</a:t>
          </a:r>
          <a:endParaRPr lang="ru-RU" sz="2000" kern="1200" dirty="0"/>
        </a:p>
      </dsp:txBody>
      <dsp:txXfrm>
        <a:off x="6310322" y="2101952"/>
        <a:ext cx="1899088" cy="1139453"/>
      </dsp:txXfrm>
    </dsp:sp>
    <dsp:sp modelId="{C6C720AE-0CD5-4065-BD3A-391F87343BC9}">
      <dsp:nvSpPr>
        <dsp:cNvPr id="0" name=""/>
        <dsp:cNvSpPr/>
      </dsp:nvSpPr>
      <dsp:spPr>
        <a:xfrm>
          <a:off x="8399320" y="2101952"/>
          <a:ext cx="1899088" cy="11394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Помощь животным</a:t>
          </a:r>
          <a:endParaRPr lang="ru-RU" sz="2000" kern="1200" dirty="0"/>
        </a:p>
      </dsp:txBody>
      <dsp:txXfrm>
        <a:off x="8399320" y="2101952"/>
        <a:ext cx="1899088" cy="11394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E6D4B-7482-403A-BC43-5E4534FFFC54}">
      <dsp:nvSpPr>
        <dsp:cNvPr id="0" name=""/>
        <dsp:cNvSpPr/>
      </dsp:nvSpPr>
      <dsp:spPr>
        <a:xfrm>
          <a:off x="1168" y="1129"/>
          <a:ext cx="10176713" cy="1082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Личный кабинет волонтерского отряда (объединения)</a:t>
          </a:r>
          <a:endParaRPr lang="ru-RU" sz="3200" kern="1200" dirty="0"/>
        </a:p>
      </dsp:txBody>
      <dsp:txXfrm>
        <a:off x="1168" y="1129"/>
        <a:ext cx="10176713" cy="1082792"/>
      </dsp:txXfrm>
    </dsp:sp>
    <dsp:sp modelId="{65500D87-9CD8-4A59-9F1C-3F698861310B}">
      <dsp:nvSpPr>
        <dsp:cNvPr id="0" name=""/>
        <dsp:cNvSpPr/>
      </dsp:nvSpPr>
      <dsp:spPr>
        <a:xfrm>
          <a:off x="1168" y="1255653"/>
          <a:ext cx="6647744" cy="1082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Ведение личной волонтерской книжки</a:t>
          </a:r>
          <a:endParaRPr lang="ru-RU" sz="1800" kern="1200" dirty="0"/>
        </a:p>
      </dsp:txBody>
      <dsp:txXfrm>
        <a:off x="1168" y="1255653"/>
        <a:ext cx="6647744" cy="1082792"/>
      </dsp:txXfrm>
    </dsp:sp>
    <dsp:sp modelId="{317D4BCE-8C8F-4696-865D-3E94DF7F5C4A}">
      <dsp:nvSpPr>
        <dsp:cNvPr id="0" name=""/>
        <dsp:cNvSpPr/>
      </dsp:nvSpPr>
      <dsp:spPr>
        <a:xfrm>
          <a:off x="1168" y="2510178"/>
          <a:ext cx="3255506" cy="1082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Поиск партнеров</a:t>
          </a:r>
          <a:endParaRPr lang="ru-RU" sz="1800" kern="1200" dirty="0"/>
        </a:p>
      </dsp:txBody>
      <dsp:txXfrm>
        <a:off x="1168" y="2510178"/>
        <a:ext cx="3255506" cy="1082792"/>
      </dsp:txXfrm>
    </dsp:sp>
    <dsp:sp modelId="{3574C849-7458-4C9E-A3BA-EC08BC5379DB}">
      <dsp:nvSpPr>
        <dsp:cNvPr id="0" name=""/>
        <dsp:cNvSpPr/>
      </dsp:nvSpPr>
      <dsp:spPr>
        <a:xfrm>
          <a:off x="3393406" y="2510178"/>
          <a:ext cx="3255506" cy="1082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Поиск единомышленников</a:t>
          </a:r>
          <a:endParaRPr lang="ru-RU" sz="1800" kern="1200" dirty="0"/>
        </a:p>
      </dsp:txBody>
      <dsp:txXfrm>
        <a:off x="3393406" y="2510178"/>
        <a:ext cx="3255506" cy="1082792"/>
      </dsp:txXfrm>
    </dsp:sp>
    <dsp:sp modelId="{287D1182-3CF5-4FAC-AA27-C2A90687F6C7}">
      <dsp:nvSpPr>
        <dsp:cNvPr id="0" name=""/>
        <dsp:cNvSpPr/>
      </dsp:nvSpPr>
      <dsp:spPr>
        <a:xfrm>
          <a:off x="6922375" y="1255653"/>
          <a:ext cx="3255506" cy="1082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Участие в местных, региональных, Всероссийских мероприятиях</a:t>
          </a:r>
          <a:endParaRPr lang="ru-RU" sz="1800" kern="1200" dirty="0"/>
        </a:p>
      </dsp:txBody>
      <dsp:txXfrm>
        <a:off x="6922375" y="1255653"/>
        <a:ext cx="3255506" cy="1082792"/>
      </dsp:txXfrm>
    </dsp:sp>
    <dsp:sp modelId="{69953873-3D7C-49E5-B384-70F49B29E4FE}">
      <dsp:nvSpPr>
        <dsp:cNvPr id="0" name=""/>
        <dsp:cNvSpPr/>
      </dsp:nvSpPr>
      <dsp:spPr>
        <a:xfrm>
          <a:off x="6922375" y="2510178"/>
          <a:ext cx="3255506" cy="10827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Проектная деятельность</a:t>
          </a:r>
          <a:endParaRPr lang="ru-RU" sz="1800" kern="1200" dirty="0"/>
        </a:p>
      </dsp:txBody>
      <dsp:txXfrm>
        <a:off x="6922375" y="2510178"/>
        <a:ext cx="3255506" cy="10827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203B7A-12D9-418B-99E4-C229B1CA1ECA}">
      <dsp:nvSpPr>
        <dsp:cNvPr id="0" name=""/>
        <dsp:cNvSpPr/>
      </dsp:nvSpPr>
      <dsp:spPr>
        <a:xfrm>
          <a:off x="2576" y="1040888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этап</a:t>
          </a:r>
          <a:endParaRPr lang="ru-RU" sz="1400" kern="1200" dirty="0"/>
        </a:p>
      </dsp:txBody>
      <dsp:txXfrm>
        <a:off x="2576" y="1040888"/>
        <a:ext cx="2293162" cy="917264"/>
      </dsp:txXfrm>
    </dsp:sp>
    <dsp:sp modelId="{C2FE2ADA-6788-4A7A-BC5F-67EB1A81F206}">
      <dsp:nvSpPr>
        <dsp:cNvPr id="0" name=""/>
        <dsp:cNvSpPr/>
      </dsp:nvSpPr>
      <dsp:spPr>
        <a:xfrm>
          <a:off x="2066422" y="1040888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этап</a:t>
          </a:r>
          <a:endParaRPr lang="ru-RU" sz="1400" kern="1200" dirty="0"/>
        </a:p>
      </dsp:txBody>
      <dsp:txXfrm>
        <a:off x="2066422" y="1040888"/>
        <a:ext cx="2293162" cy="917264"/>
      </dsp:txXfrm>
    </dsp:sp>
    <dsp:sp modelId="{3DA21787-2401-4EC9-A680-0F0245D51989}">
      <dsp:nvSpPr>
        <dsp:cNvPr id="0" name=""/>
        <dsp:cNvSpPr/>
      </dsp:nvSpPr>
      <dsp:spPr>
        <a:xfrm>
          <a:off x="4130268" y="1040888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Всероссийский этап</a:t>
          </a:r>
          <a:endParaRPr lang="ru-RU" sz="1400" kern="1200" dirty="0"/>
        </a:p>
      </dsp:txBody>
      <dsp:txXfrm>
        <a:off x="4130268" y="1040888"/>
        <a:ext cx="2293162" cy="917264"/>
      </dsp:txXfrm>
    </dsp:sp>
    <dsp:sp modelId="{2C360AD2-5A3C-474C-9FD6-DFEDEC1EB265}">
      <dsp:nvSpPr>
        <dsp:cNvPr id="0" name=""/>
        <dsp:cNvSpPr/>
      </dsp:nvSpPr>
      <dsp:spPr>
        <a:xfrm>
          <a:off x="6194114" y="1040888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Чествование лучших волонтеров</a:t>
          </a:r>
          <a:endParaRPr lang="ru-RU" sz="1400" kern="1200" dirty="0"/>
        </a:p>
      </dsp:txBody>
      <dsp:txXfrm>
        <a:off x="6194114" y="1040888"/>
        <a:ext cx="2293162" cy="917264"/>
      </dsp:txXfrm>
    </dsp:sp>
    <dsp:sp modelId="{0734EE09-EA32-4F23-A9F2-8EB7CED8215C}">
      <dsp:nvSpPr>
        <dsp:cNvPr id="0" name=""/>
        <dsp:cNvSpPr/>
      </dsp:nvSpPr>
      <dsp:spPr>
        <a:xfrm>
          <a:off x="8257961" y="1040888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День волонтера (добровольца)</a:t>
          </a:r>
          <a:endParaRPr lang="ru-RU" sz="1400" kern="1200" dirty="0"/>
        </a:p>
      </dsp:txBody>
      <dsp:txXfrm>
        <a:off x="8257961" y="1040888"/>
        <a:ext cx="2293162" cy="91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2BE6E-8583-4232-B391-C6FF184AD82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FDDF-CB84-4B25-B669-678E2E39D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33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4FDDF-CB84-4B25-B669-678E2E39D4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59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7086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293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50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34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916499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5928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198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996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08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3439965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19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631BD8-CF57-42F9-9920-51228104E6A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A9F144-9F7C-405D-ABD7-AF048F43E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22073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/>
              <a:t>Добровольчество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Череповец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85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добровольческий форум «</a:t>
            </a:r>
            <a:r>
              <a:rPr lang="ru-RU" dirty="0" err="1" smtClean="0"/>
              <a:t>ЧерВолонтер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55077" y="2060917"/>
            <a:ext cx="5317588" cy="4579034"/>
          </a:xfrm>
        </p:spPr>
        <p:txBody>
          <a:bodyPr>
            <a:noAutofit/>
          </a:bodyPr>
          <a:lstStyle/>
          <a:p>
            <a:r>
              <a:rPr lang="ru-RU" b="1" dirty="0" smtClean="0"/>
              <a:t>Обучение волонтеров по различным направлениям волонтерской деятельности от городских, региональных и федеральных спикеров</a:t>
            </a:r>
            <a:r>
              <a:rPr lang="en-US" b="1" dirty="0" smtClean="0"/>
              <a:t>;</a:t>
            </a:r>
          </a:p>
          <a:p>
            <a:r>
              <a:rPr lang="ru-RU" b="1" dirty="0" smtClean="0"/>
              <a:t>Обмен практиками  опытом между добровольцами и добровольческими организациями</a:t>
            </a:r>
            <a:r>
              <a:rPr lang="en-US" b="1" dirty="0" smtClean="0"/>
              <a:t>;</a:t>
            </a:r>
            <a:endParaRPr lang="ru-RU" b="1" dirty="0" smtClean="0"/>
          </a:p>
          <a:p>
            <a:r>
              <a:rPr lang="ru-RU" b="1" dirty="0" smtClean="0"/>
              <a:t>Подведение итогов Конкурсов «</a:t>
            </a:r>
            <a:r>
              <a:rPr lang="ru-RU" b="1" dirty="0" err="1" smtClean="0"/>
              <a:t>ЧерВолонтер</a:t>
            </a:r>
            <a:r>
              <a:rPr lang="ru-RU" b="1" dirty="0" smtClean="0"/>
              <a:t>» (лучший доброволец года), «Лучшая добровольческая практика», «Лучшая добровольческая организация»</a:t>
            </a:r>
            <a:r>
              <a:rPr lang="en-US" b="1" dirty="0" smtClean="0"/>
              <a:t>;</a:t>
            </a:r>
          </a:p>
          <a:p>
            <a:endParaRPr lang="ru-RU" sz="2400" b="1" dirty="0" smtClean="0"/>
          </a:p>
        </p:txBody>
      </p:sp>
      <p:pic>
        <p:nvPicPr>
          <p:cNvPr id="5" name="Содержимое 4" descr="dWO_Zi3wna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145194" y="1299484"/>
            <a:ext cx="3615396" cy="241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7rQF9Xkw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4144" y="3957499"/>
            <a:ext cx="3759173" cy="250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штаб добровольцев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0671" y="2286000"/>
            <a:ext cx="5584873" cy="36195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Штаб  добровольцев открылся 15 июня 2018 года</a:t>
            </a:r>
            <a:r>
              <a:rPr lang="en-US" sz="3000" b="1" dirty="0" smtClean="0"/>
              <a:t>;</a:t>
            </a:r>
            <a:endParaRPr lang="ru-RU" sz="3000" b="1" dirty="0" smtClean="0"/>
          </a:p>
          <a:p>
            <a:r>
              <a:rPr lang="ru-RU" sz="3000" b="1" dirty="0" smtClean="0"/>
              <a:t>Более 300 волонтеров города</a:t>
            </a:r>
            <a:r>
              <a:rPr lang="en-US" sz="3000" b="1" dirty="0" smtClean="0"/>
              <a:t>;</a:t>
            </a:r>
          </a:p>
          <a:p>
            <a:r>
              <a:rPr lang="ru-RU" sz="3000" b="1" dirty="0" smtClean="0"/>
              <a:t>Штаб помогает в организации событийных (городских) мероприятиях, социальных, патриотических и экологических.</a:t>
            </a:r>
          </a:p>
        </p:txBody>
      </p:sp>
      <p:pic>
        <p:nvPicPr>
          <p:cNvPr id="5" name="Содержимое 4" descr="SozrYzEYxJ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48450" y="2295525"/>
            <a:ext cx="4800600" cy="36004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направления добровольческого движения </a:t>
            </a:r>
            <a:endParaRPr lang="ru-RU" dirty="0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95127290"/>
              </p:ext>
            </p:extLst>
          </p:nvPr>
        </p:nvGraphicFramePr>
        <p:xfrm>
          <a:off x="1250950" y="1973179"/>
          <a:ext cx="10371555" cy="390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80" y="4096051"/>
            <a:ext cx="391543" cy="3915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32" y="2593329"/>
            <a:ext cx="436100" cy="436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371" y="2676216"/>
            <a:ext cx="392232" cy="3922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3" y="2605174"/>
            <a:ext cx="405439" cy="4054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52" y="4085334"/>
            <a:ext cx="434759" cy="4347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60" y="4034079"/>
            <a:ext cx="445465" cy="4454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10" y="2615046"/>
            <a:ext cx="451711" cy="4517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34" y="3445038"/>
            <a:ext cx="423218" cy="4232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7455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2018 год – год добровольца</a:t>
            </a:r>
            <a:br>
              <a:rPr lang="ru-RU" dirty="0" smtClean="0"/>
            </a:br>
            <a:r>
              <a:rPr lang="ru-RU" dirty="0" smtClean="0"/>
              <a:t> в российской федерации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09" y="2051539"/>
            <a:ext cx="6441119" cy="4138246"/>
          </a:xfrm>
        </p:spPr>
      </p:pic>
      <p:pic>
        <p:nvPicPr>
          <p:cNvPr id="1026" name="Picture 2" descr="ÐÐ°ÑÑÐ¸Ð½ÐºÐ¸ Ð¿Ð¾ Ð·Ð°Ð¿ÑÐ¾ÑÑ 2018 Ð³Ð¾Ð´ Ð´Ð¾Ð±ÑÐ¾Ð²Ð¾Ð»ÑÑÐ° ÑÐºÐ°Ð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86" y="2051539"/>
            <a:ext cx="3034714" cy="4138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0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ДОБРОВОЛЬЦЫРОССИИ.РФ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6484177"/>
              </p:ext>
            </p:extLst>
          </p:nvPr>
        </p:nvGraphicFramePr>
        <p:xfrm>
          <a:off x="1133720" y="1874517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181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Мероприятия областной программы </a:t>
            </a:r>
            <a:br>
              <a:rPr lang="ru-RU" sz="3100" dirty="0"/>
            </a:br>
            <a:r>
              <a:rPr lang="ru-RU" dirty="0"/>
              <a:t>«развитие добровольчества в Вологодской области»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499361"/>
            <a:ext cx="10178322" cy="3380232"/>
          </a:xfrm>
        </p:spPr>
        <p:txBody>
          <a:bodyPr>
            <a:noAutofit/>
          </a:bodyPr>
          <a:lstStyle/>
          <a:p>
            <a:r>
              <a:rPr lang="ru-RU" sz="3000" b="1" dirty="0"/>
              <a:t>Акция «Дни единых действий «Добрый год</a:t>
            </a:r>
            <a:r>
              <a:rPr lang="ru-RU" sz="3000" b="1" dirty="0" smtClean="0"/>
              <a:t>»</a:t>
            </a:r>
            <a:r>
              <a:rPr lang="en-US" sz="3000" b="1" dirty="0" smtClean="0"/>
              <a:t>;</a:t>
            </a:r>
            <a:endParaRPr lang="ru-RU" sz="3000" b="1" dirty="0"/>
          </a:p>
          <a:p>
            <a:r>
              <a:rPr lang="ru-RU" sz="3000" b="1" dirty="0"/>
              <a:t>Слет волонтерского актива Вологодской </a:t>
            </a:r>
            <a:r>
              <a:rPr lang="ru-RU" sz="3000" b="1" dirty="0" smtClean="0"/>
              <a:t>области</a:t>
            </a:r>
            <a:r>
              <a:rPr lang="en-US" sz="3000" b="1" dirty="0" smtClean="0"/>
              <a:t>;</a:t>
            </a:r>
            <a:endParaRPr lang="ru-RU" sz="3000" b="1" dirty="0"/>
          </a:p>
          <a:p>
            <a:r>
              <a:rPr lang="ru-RU" sz="3000" b="1" dirty="0" smtClean="0"/>
              <a:t>Областной экспресс-курс</a:t>
            </a:r>
            <a:r>
              <a:rPr lang="en-US" sz="3000" b="1" dirty="0" smtClean="0"/>
              <a:t>;</a:t>
            </a:r>
            <a:r>
              <a:rPr lang="ru-RU" sz="3000" b="1" dirty="0" smtClean="0"/>
              <a:t> </a:t>
            </a:r>
            <a:endParaRPr lang="en-US" sz="3000" b="1" dirty="0" smtClean="0"/>
          </a:p>
          <a:p>
            <a:r>
              <a:rPr lang="ru-RU" sz="3000" b="1" dirty="0" smtClean="0"/>
              <a:t>«Школа </a:t>
            </a:r>
            <a:r>
              <a:rPr lang="ru-RU" sz="3000" b="1" dirty="0"/>
              <a:t>волонтерских </a:t>
            </a:r>
            <a:r>
              <a:rPr lang="ru-RU" sz="3000" b="1" dirty="0" smtClean="0"/>
              <a:t>лидеров»</a:t>
            </a:r>
            <a:r>
              <a:rPr lang="en-US" sz="3000" b="1" dirty="0" smtClean="0"/>
              <a:t>.</a:t>
            </a:r>
            <a:endParaRPr lang="ru-RU" sz="3000" b="1" dirty="0"/>
          </a:p>
          <a:p>
            <a:endParaRPr 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13" y="4070840"/>
            <a:ext cx="2222210" cy="2433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3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ВСЕРОССИЙСКИЙ КОНКУРС «ДОБРОВОЛЕЦ РОССИИ»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980009252"/>
              </p:ext>
            </p:extLst>
          </p:nvPr>
        </p:nvGraphicFramePr>
        <p:xfrm>
          <a:off x="863991" y="1049212"/>
          <a:ext cx="10553700" cy="2999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Содержимое 6" descr="Rw5vEP0LT-Q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449736" y="3263704"/>
            <a:ext cx="4501401" cy="337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Hk20eFrH9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92946" y="3221501"/>
            <a:ext cx="4586065" cy="343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858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https://vk.com/chevolonter</a:t>
            </a:r>
            <a:endParaRPr lang="ru-RU" sz="4000" dirty="0"/>
          </a:p>
        </p:txBody>
      </p:sp>
      <p:pic>
        <p:nvPicPr>
          <p:cNvPr id="7" name="Содержимое 6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0658" y="1252025"/>
            <a:ext cx="7656993" cy="4956746"/>
          </a:xfrm>
        </p:spPr>
      </p:pic>
      <p:pic>
        <p:nvPicPr>
          <p:cNvPr id="8" name="Рисунок 7" descr="qr-cod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605" y="4868593"/>
            <a:ext cx="1764324" cy="1764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ШКОЛа</a:t>
            </a:r>
            <a:r>
              <a:rPr lang="ru-RU" dirty="0" smtClean="0"/>
              <a:t> ВОЛОНТЕРА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778" y="1235219"/>
            <a:ext cx="10178322" cy="4259583"/>
          </a:xfrm>
        </p:spPr>
        <p:txBody>
          <a:bodyPr>
            <a:noAutofit/>
          </a:bodyPr>
          <a:lstStyle/>
          <a:p>
            <a:r>
              <a:rPr lang="ru-RU" b="1" dirty="0" smtClean="0"/>
              <a:t>Цель: развитие добровольчества (</a:t>
            </a:r>
            <a:r>
              <a:rPr lang="ru-RU" b="1" dirty="0" err="1" smtClean="0"/>
              <a:t>волонтерства</a:t>
            </a:r>
            <a:r>
              <a:rPr lang="ru-RU" b="1" dirty="0" smtClean="0"/>
              <a:t>) в молодежной среде, направленного на привлечение добровольцев к общественной деятельности</a:t>
            </a:r>
            <a:r>
              <a:rPr lang="en-US" b="1" dirty="0" smtClean="0"/>
              <a:t>;</a:t>
            </a:r>
            <a:endParaRPr lang="ru-RU" b="1" dirty="0" smtClean="0"/>
          </a:p>
          <a:p>
            <a:r>
              <a:rPr lang="ru-RU" b="1" dirty="0" smtClean="0"/>
              <a:t>Обучение на протяжении 3-х месяцев каждый вторник: обучение по направлениям, знакомство с добровольцами города и области, реализация социальных проектов, вступление в добровольческие организации.</a:t>
            </a:r>
            <a:endParaRPr lang="ru-RU" b="1" dirty="0"/>
          </a:p>
        </p:txBody>
      </p:sp>
      <p:pic>
        <p:nvPicPr>
          <p:cNvPr id="4" name="Рисунок 3" descr="DSC_0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489" y="3305907"/>
            <a:ext cx="4598342" cy="304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4229" y="3331075"/>
            <a:ext cx="4557931" cy="301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96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Волонтерские встречи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5225336" cy="36195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Серия добровольческих встреч для руководителей волонтерских объединений и всех желающих.</a:t>
            </a:r>
          </a:p>
          <a:p>
            <a:r>
              <a:rPr lang="ru-RU" sz="2800" b="1" dirty="0" smtClean="0"/>
              <a:t>Раз в месяц в Молодежном центре тренинги на разные темы от специалистов нашего города и региона.</a:t>
            </a:r>
          </a:p>
        </p:txBody>
      </p:sp>
      <p:pic>
        <p:nvPicPr>
          <p:cNvPr id="6" name="Содержимое 5" descr="H7evx1P95p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7299" y="2588455"/>
            <a:ext cx="5079935" cy="28574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799</TotalTime>
  <Words>274</Words>
  <Application>Microsoft Office PowerPoint</Application>
  <PresentationFormat>Произвольный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Badge</vt:lpstr>
      <vt:lpstr>Добровольчество 2020</vt:lpstr>
      <vt:lpstr>направления добровольческого движения </vt:lpstr>
      <vt:lpstr>2018 год – год добровольца  в российской федерации</vt:lpstr>
      <vt:lpstr>ДОБРОВОЛЬЦЫРОССИИ.РФ</vt:lpstr>
      <vt:lpstr>Мероприятия областной программы  «развитие добровольчества в Вологодской области»</vt:lpstr>
      <vt:lpstr>ВСЕРОССИЙСКИЙ КОНКУРС «ДОБРОВОЛЕЦ РОССИИ»</vt:lpstr>
      <vt:lpstr>https://vk.com/chevolonter</vt:lpstr>
      <vt:lpstr>ШКОЛа ВОЛОНТЕРА</vt:lpstr>
      <vt:lpstr>Волонтерские встречи</vt:lpstr>
      <vt:lpstr>Городской добровольческий форум «ЧерВолонтер»</vt:lpstr>
      <vt:lpstr>Городской штаб добровольцев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Добровольчество 2018</dc:title>
  <dc:creator>dns</dc:creator>
  <cp:lastModifiedBy>Жималина Екатерина Александроана</cp:lastModifiedBy>
  <cp:revision>50</cp:revision>
  <dcterms:created xsi:type="dcterms:W3CDTF">2017-12-12T18:06:32Z</dcterms:created>
  <dcterms:modified xsi:type="dcterms:W3CDTF">2020-04-29T15:53:23Z</dcterms:modified>
</cp:coreProperties>
</file>