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68" r:id="rId3"/>
    <p:sldId id="256" r:id="rId4"/>
    <p:sldId id="257" r:id="rId5"/>
    <p:sldId id="259" r:id="rId7"/>
    <p:sldId id="260" r:id="rId8"/>
    <p:sldId id="261" r:id="rId9"/>
    <p:sldId id="262" r:id="rId10"/>
    <p:sldId id="263" r:id="rId11"/>
    <p:sldId id="267" r:id="rId12"/>
    <p:sldId id="269" r:id="rId13"/>
    <p:sldId id="266" r:id="rId14"/>
    <p:sldId id="264" r:id="rId15"/>
  </p:sldIdLst>
  <p:sldSz cx="5854700" cy="3295650"/>
  <p:notesSz cx="5854700" cy="32956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70" d="100"/>
          <a:sy n="170" d="100"/>
        </p:scale>
        <p:origin x="691" y="1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536825" cy="165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316288" y="0"/>
            <a:ext cx="2536825" cy="165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8EBD2-5121-42AC-9D7A-EC47C3DB81C6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412750"/>
            <a:ext cx="1974850" cy="111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85788" y="1585913"/>
            <a:ext cx="4683125" cy="1298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130550"/>
            <a:ext cx="2536825" cy="165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316288" y="3130550"/>
            <a:ext cx="2536825" cy="165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FF103-81C5-4E09-A9E4-BDBCD176F4B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FF103-81C5-4E09-A9E4-BDBCD176F4B2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838" y="539358"/>
            <a:ext cx="4391025" cy="1147374"/>
          </a:xfrm>
        </p:spPr>
        <p:txBody>
          <a:bodyPr anchor="b"/>
          <a:lstStyle>
            <a:lvl1pPr algn="ctr">
              <a:defRPr sz="288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1838" y="1730979"/>
            <a:ext cx="4391025" cy="795686"/>
          </a:xfrm>
        </p:spPr>
        <p:txBody>
          <a:bodyPr/>
          <a:lstStyle>
            <a:lvl1pPr marL="0" indent="0" algn="ctr">
              <a:buNone/>
              <a:defRPr sz="1150"/>
            </a:lvl1pPr>
            <a:lvl2pPr marL="219710" indent="0" algn="ctr">
              <a:buNone/>
              <a:defRPr sz="960"/>
            </a:lvl2pPr>
            <a:lvl3pPr marL="438785" indent="0" algn="ctr">
              <a:buNone/>
              <a:defRPr sz="865"/>
            </a:lvl3pPr>
            <a:lvl4pPr marL="658495" indent="0" algn="ctr">
              <a:buNone/>
              <a:defRPr sz="770"/>
            </a:lvl4pPr>
            <a:lvl5pPr marL="878205" indent="0" algn="ctr">
              <a:buNone/>
              <a:defRPr sz="770"/>
            </a:lvl5pPr>
            <a:lvl6pPr marL="1097915" indent="0" algn="ctr">
              <a:buNone/>
              <a:defRPr sz="770"/>
            </a:lvl6pPr>
            <a:lvl7pPr marL="1316990" indent="0" algn="ctr">
              <a:buNone/>
              <a:defRPr sz="770"/>
            </a:lvl7pPr>
            <a:lvl8pPr marL="1536700" indent="0" algn="ctr">
              <a:buNone/>
              <a:defRPr sz="770"/>
            </a:lvl8pPr>
            <a:lvl9pPr marL="1756410" indent="0" algn="ctr">
              <a:buNone/>
              <a:defRPr sz="77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9770" y="175463"/>
            <a:ext cx="1262420" cy="279291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2511" y="175463"/>
            <a:ext cx="3714075" cy="279291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tx1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461" y="821624"/>
            <a:ext cx="5049679" cy="1370899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461" y="2205492"/>
            <a:ext cx="5049679" cy="720923"/>
          </a:xfrm>
        </p:spPr>
        <p:txBody>
          <a:bodyPr/>
          <a:lstStyle>
            <a:lvl1pPr marL="0" indent="0">
              <a:buNone/>
              <a:defRPr sz="1150">
                <a:solidFill>
                  <a:schemeClr val="tx1">
                    <a:tint val="75000"/>
                  </a:schemeClr>
                </a:solidFill>
              </a:defRPr>
            </a:lvl1pPr>
            <a:lvl2pPr marL="21971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2pPr>
            <a:lvl3pPr marL="438785" indent="0">
              <a:buNone/>
              <a:defRPr sz="865">
                <a:solidFill>
                  <a:schemeClr val="tx1">
                    <a:tint val="75000"/>
                  </a:schemeClr>
                </a:solidFill>
              </a:defRPr>
            </a:lvl3pPr>
            <a:lvl4pPr marL="658495" indent="0">
              <a:buNone/>
              <a:defRPr sz="770">
                <a:solidFill>
                  <a:schemeClr val="tx1">
                    <a:tint val="75000"/>
                  </a:schemeClr>
                </a:solidFill>
              </a:defRPr>
            </a:lvl4pPr>
            <a:lvl5pPr marL="878205" indent="0">
              <a:buNone/>
              <a:defRPr sz="770">
                <a:solidFill>
                  <a:schemeClr val="tx1">
                    <a:tint val="75000"/>
                  </a:schemeClr>
                </a:solidFill>
              </a:defRPr>
            </a:lvl5pPr>
            <a:lvl6pPr marL="1097915" indent="0">
              <a:buNone/>
              <a:defRPr sz="770">
                <a:solidFill>
                  <a:schemeClr val="tx1">
                    <a:tint val="75000"/>
                  </a:schemeClr>
                </a:solidFill>
              </a:defRPr>
            </a:lvl6pPr>
            <a:lvl7pPr marL="1316990" indent="0">
              <a:buNone/>
              <a:defRPr sz="770">
                <a:solidFill>
                  <a:schemeClr val="tx1">
                    <a:tint val="75000"/>
                  </a:schemeClr>
                </a:solidFill>
              </a:defRPr>
            </a:lvl7pPr>
            <a:lvl8pPr marL="1536700" indent="0">
              <a:buNone/>
              <a:defRPr sz="770">
                <a:solidFill>
                  <a:schemeClr val="tx1">
                    <a:tint val="75000"/>
                  </a:schemeClr>
                </a:solidFill>
              </a:defRPr>
            </a:lvl8pPr>
            <a:lvl9pPr marL="1756410" indent="0">
              <a:buNone/>
              <a:defRPr sz="7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2510" y="877314"/>
            <a:ext cx="2488248" cy="2091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63942" y="877314"/>
            <a:ext cx="2488248" cy="2091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273" y="175463"/>
            <a:ext cx="5049679" cy="63700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3274" y="807892"/>
            <a:ext cx="2476812" cy="395935"/>
          </a:xfrm>
        </p:spPr>
        <p:txBody>
          <a:bodyPr anchor="b"/>
          <a:lstStyle>
            <a:lvl1pPr marL="0" indent="0">
              <a:buNone/>
              <a:defRPr sz="1150" b="1"/>
            </a:lvl1pPr>
            <a:lvl2pPr marL="219710" indent="0">
              <a:buNone/>
              <a:defRPr sz="960" b="1"/>
            </a:lvl2pPr>
            <a:lvl3pPr marL="438785" indent="0">
              <a:buNone/>
              <a:defRPr sz="865" b="1"/>
            </a:lvl3pPr>
            <a:lvl4pPr marL="658495" indent="0">
              <a:buNone/>
              <a:defRPr sz="770" b="1"/>
            </a:lvl4pPr>
            <a:lvl5pPr marL="878205" indent="0">
              <a:buNone/>
              <a:defRPr sz="770" b="1"/>
            </a:lvl5pPr>
            <a:lvl6pPr marL="1097915" indent="0">
              <a:buNone/>
              <a:defRPr sz="770" b="1"/>
            </a:lvl6pPr>
            <a:lvl7pPr marL="1316990" indent="0">
              <a:buNone/>
              <a:defRPr sz="770" b="1"/>
            </a:lvl7pPr>
            <a:lvl8pPr marL="1536700" indent="0">
              <a:buNone/>
              <a:defRPr sz="770" b="1"/>
            </a:lvl8pPr>
            <a:lvl9pPr marL="1756410" indent="0">
              <a:buNone/>
              <a:defRPr sz="77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3274" y="1203828"/>
            <a:ext cx="2476812" cy="17706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63942" y="807892"/>
            <a:ext cx="2489010" cy="395935"/>
          </a:xfrm>
        </p:spPr>
        <p:txBody>
          <a:bodyPr anchor="b"/>
          <a:lstStyle>
            <a:lvl1pPr marL="0" indent="0">
              <a:buNone/>
              <a:defRPr sz="1150" b="1"/>
            </a:lvl1pPr>
            <a:lvl2pPr marL="219710" indent="0">
              <a:buNone/>
              <a:defRPr sz="960" b="1"/>
            </a:lvl2pPr>
            <a:lvl3pPr marL="438785" indent="0">
              <a:buNone/>
              <a:defRPr sz="865" b="1"/>
            </a:lvl3pPr>
            <a:lvl4pPr marL="658495" indent="0">
              <a:buNone/>
              <a:defRPr sz="770" b="1"/>
            </a:lvl4pPr>
            <a:lvl5pPr marL="878205" indent="0">
              <a:buNone/>
              <a:defRPr sz="770" b="1"/>
            </a:lvl5pPr>
            <a:lvl6pPr marL="1097915" indent="0">
              <a:buNone/>
              <a:defRPr sz="770" b="1"/>
            </a:lvl6pPr>
            <a:lvl7pPr marL="1316990" indent="0">
              <a:buNone/>
              <a:defRPr sz="770" b="1"/>
            </a:lvl7pPr>
            <a:lvl8pPr marL="1536700" indent="0">
              <a:buNone/>
              <a:defRPr sz="770" b="1"/>
            </a:lvl8pPr>
            <a:lvl9pPr marL="1756410" indent="0">
              <a:buNone/>
              <a:defRPr sz="77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63942" y="1203828"/>
            <a:ext cx="2489010" cy="17706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273" y="219710"/>
            <a:ext cx="1888293" cy="768985"/>
          </a:xfrm>
        </p:spPr>
        <p:txBody>
          <a:bodyPr anchor="b"/>
          <a:lstStyle>
            <a:lvl1pPr>
              <a:defRPr sz="153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9010" y="474513"/>
            <a:ext cx="2963942" cy="2342048"/>
          </a:xfrm>
        </p:spPr>
        <p:txBody>
          <a:bodyPr/>
          <a:lstStyle>
            <a:lvl1pPr>
              <a:defRPr sz="1535"/>
            </a:lvl1pPr>
            <a:lvl2pPr>
              <a:defRPr sz="1345"/>
            </a:lvl2pPr>
            <a:lvl3pPr>
              <a:defRPr sz="115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3273" y="988695"/>
            <a:ext cx="1888293" cy="1831680"/>
          </a:xfrm>
        </p:spPr>
        <p:txBody>
          <a:bodyPr/>
          <a:lstStyle>
            <a:lvl1pPr marL="0" indent="0">
              <a:buNone/>
              <a:defRPr sz="770"/>
            </a:lvl1pPr>
            <a:lvl2pPr marL="219710" indent="0">
              <a:buNone/>
              <a:defRPr sz="670"/>
            </a:lvl2pPr>
            <a:lvl3pPr marL="438785" indent="0">
              <a:buNone/>
              <a:defRPr sz="575"/>
            </a:lvl3pPr>
            <a:lvl4pPr marL="658495" indent="0">
              <a:buNone/>
              <a:defRPr sz="480"/>
            </a:lvl4pPr>
            <a:lvl5pPr marL="878205" indent="0">
              <a:buNone/>
              <a:defRPr sz="480"/>
            </a:lvl5pPr>
            <a:lvl6pPr marL="1097915" indent="0">
              <a:buNone/>
              <a:defRPr sz="480"/>
            </a:lvl6pPr>
            <a:lvl7pPr marL="1316990" indent="0">
              <a:buNone/>
              <a:defRPr sz="480"/>
            </a:lvl7pPr>
            <a:lvl8pPr marL="1536700" indent="0">
              <a:buNone/>
              <a:defRPr sz="480"/>
            </a:lvl8pPr>
            <a:lvl9pPr marL="1756410" indent="0">
              <a:buNone/>
              <a:defRPr sz="48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273" y="219710"/>
            <a:ext cx="1888293" cy="768985"/>
          </a:xfrm>
        </p:spPr>
        <p:txBody>
          <a:bodyPr anchor="b"/>
          <a:lstStyle>
            <a:lvl1pPr>
              <a:defRPr sz="153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89010" y="474513"/>
            <a:ext cx="2963942" cy="2342048"/>
          </a:xfrm>
        </p:spPr>
        <p:txBody>
          <a:bodyPr/>
          <a:lstStyle>
            <a:lvl1pPr marL="0" indent="0">
              <a:buNone/>
              <a:defRPr sz="1535"/>
            </a:lvl1pPr>
            <a:lvl2pPr marL="219710" indent="0">
              <a:buNone/>
              <a:defRPr sz="1345"/>
            </a:lvl2pPr>
            <a:lvl3pPr marL="438785" indent="0">
              <a:buNone/>
              <a:defRPr sz="1150"/>
            </a:lvl3pPr>
            <a:lvl4pPr marL="658495" indent="0">
              <a:buNone/>
              <a:defRPr sz="960"/>
            </a:lvl4pPr>
            <a:lvl5pPr marL="878205" indent="0">
              <a:buNone/>
              <a:defRPr sz="960"/>
            </a:lvl5pPr>
            <a:lvl6pPr marL="1097915" indent="0">
              <a:buNone/>
              <a:defRPr sz="960"/>
            </a:lvl6pPr>
            <a:lvl7pPr marL="1316990" indent="0">
              <a:buNone/>
              <a:defRPr sz="960"/>
            </a:lvl7pPr>
            <a:lvl8pPr marL="1536700" indent="0">
              <a:buNone/>
              <a:defRPr sz="960"/>
            </a:lvl8pPr>
            <a:lvl9pPr marL="1756410" indent="0">
              <a:buNone/>
              <a:defRPr sz="96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3273" y="988695"/>
            <a:ext cx="1888293" cy="1831680"/>
          </a:xfrm>
        </p:spPr>
        <p:txBody>
          <a:bodyPr/>
          <a:lstStyle>
            <a:lvl1pPr marL="0" indent="0">
              <a:buNone/>
              <a:defRPr sz="770"/>
            </a:lvl1pPr>
            <a:lvl2pPr marL="219710" indent="0">
              <a:buNone/>
              <a:defRPr sz="670"/>
            </a:lvl2pPr>
            <a:lvl3pPr marL="438785" indent="0">
              <a:buNone/>
              <a:defRPr sz="575"/>
            </a:lvl3pPr>
            <a:lvl4pPr marL="658495" indent="0">
              <a:buNone/>
              <a:defRPr sz="480"/>
            </a:lvl4pPr>
            <a:lvl5pPr marL="878205" indent="0">
              <a:buNone/>
              <a:defRPr sz="480"/>
            </a:lvl5pPr>
            <a:lvl6pPr marL="1097915" indent="0">
              <a:buNone/>
              <a:defRPr sz="480"/>
            </a:lvl6pPr>
            <a:lvl7pPr marL="1316990" indent="0">
              <a:buNone/>
              <a:defRPr sz="480"/>
            </a:lvl7pPr>
            <a:lvl8pPr marL="1536700" indent="0">
              <a:buNone/>
              <a:defRPr sz="480"/>
            </a:lvl8pPr>
            <a:lvl9pPr marL="1756410" indent="0">
              <a:buNone/>
              <a:defRPr sz="48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511" y="175463"/>
            <a:ext cx="5049679" cy="637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2511" y="877314"/>
            <a:ext cx="5049679" cy="2091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02510" y="3054579"/>
            <a:ext cx="1317308" cy="175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39370" y="3054579"/>
            <a:ext cx="1975961" cy="175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882" y="3054579"/>
            <a:ext cx="1317308" cy="175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38785" rtl="0" eaLnBrk="1" latinLnBrk="0" hangingPunct="1">
        <a:lnSpc>
          <a:spcPct val="90000"/>
        </a:lnSpc>
        <a:spcBef>
          <a:spcPct val="0"/>
        </a:spcBef>
        <a:buNone/>
        <a:defRPr sz="21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855" indent="-109855" algn="l" defTabSz="438785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1pPr>
      <a:lvl2pPr marL="329565" indent="-109855" algn="l" defTabSz="438785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09855" algn="l" defTabSz="438785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3pPr>
      <a:lvl4pPr marL="768350" indent="-109855" algn="l" defTabSz="438785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5" kern="1200">
          <a:solidFill>
            <a:schemeClr val="tx1"/>
          </a:solidFill>
          <a:latin typeface="+mn-lt"/>
          <a:ea typeface="+mn-ea"/>
          <a:cs typeface="+mn-cs"/>
        </a:defRPr>
      </a:lvl4pPr>
      <a:lvl5pPr marL="988060" indent="-109855" algn="l" defTabSz="438785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5" kern="1200">
          <a:solidFill>
            <a:schemeClr val="tx1"/>
          </a:solidFill>
          <a:latin typeface="+mn-lt"/>
          <a:ea typeface="+mn-ea"/>
          <a:cs typeface="+mn-cs"/>
        </a:defRPr>
      </a:lvl5pPr>
      <a:lvl6pPr marL="1207770" indent="-109855" algn="l" defTabSz="438785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5" kern="1200">
          <a:solidFill>
            <a:schemeClr val="tx1"/>
          </a:solidFill>
          <a:latin typeface="+mn-lt"/>
          <a:ea typeface="+mn-ea"/>
          <a:cs typeface="+mn-cs"/>
        </a:defRPr>
      </a:lvl6pPr>
      <a:lvl7pPr marL="1426845" indent="-109855" algn="l" defTabSz="438785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5" kern="1200">
          <a:solidFill>
            <a:schemeClr val="tx1"/>
          </a:solidFill>
          <a:latin typeface="+mn-lt"/>
          <a:ea typeface="+mn-ea"/>
          <a:cs typeface="+mn-cs"/>
        </a:defRPr>
      </a:lvl7pPr>
      <a:lvl8pPr marL="1646555" indent="-109855" algn="l" defTabSz="438785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5" kern="1200">
          <a:solidFill>
            <a:schemeClr val="tx1"/>
          </a:solidFill>
          <a:latin typeface="+mn-lt"/>
          <a:ea typeface="+mn-ea"/>
          <a:cs typeface="+mn-cs"/>
        </a:defRPr>
      </a:lvl8pPr>
      <a:lvl9pPr marL="1866265" indent="-109855" algn="l" defTabSz="438785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8785" rtl="0" eaLnBrk="1" latinLnBrk="0" hangingPunct="1">
        <a:defRPr sz="865" kern="1200">
          <a:solidFill>
            <a:schemeClr val="tx1"/>
          </a:solidFill>
          <a:latin typeface="+mn-lt"/>
          <a:ea typeface="+mn-ea"/>
          <a:cs typeface="+mn-cs"/>
        </a:defRPr>
      </a:lvl1pPr>
      <a:lvl2pPr marL="219710" algn="l" defTabSz="438785" rtl="0" eaLnBrk="1" latinLnBrk="0" hangingPunct="1">
        <a:defRPr sz="865" kern="1200">
          <a:solidFill>
            <a:schemeClr val="tx1"/>
          </a:solidFill>
          <a:latin typeface="+mn-lt"/>
          <a:ea typeface="+mn-ea"/>
          <a:cs typeface="+mn-cs"/>
        </a:defRPr>
      </a:lvl2pPr>
      <a:lvl3pPr marL="438785" algn="l" defTabSz="438785" rtl="0" eaLnBrk="1" latinLnBrk="0" hangingPunct="1">
        <a:defRPr sz="865" kern="1200">
          <a:solidFill>
            <a:schemeClr val="tx1"/>
          </a:solidFill>
          <a:latin typeface="+mn-lt"/>
          <a:ea typeface="+mn-ea"/>
          <a:cs typeface="+mn-cs"/>
        </a:defRPr>
      </a:lvl3pPr>
      <a:lvl4pPr marL="658495" algn="l" defTabSz="438785" rtl="0" eaLnBrk="1" latinLnBrk="0" hangingPunct="1">
        <a:defRPr sz="865" kern="1200">
          <a:solidFill>
            <a:schemeClr val="tx1"/>
          </a:solidFill>
          <a:latin typeface="+mn-lt"/>
          <a:ea typeface="+mn-ea"/>
          <a:cs typeface="+mn-cs"/>
        </a:defRPr>
      </a:lvl4pPr>
      <a:lvl5pPr marL="878205" algn="l" defTabSz="438785" rtl="0" eaLnBrk="1" latinLnBrk="0" hangingPunct="1">
        <a:defRPr sz="865" kern="1200">
          <a:solidFill>
            <a:schemeClr val="tx1"/>
          </a:solidFill>
          <a:latin typeface="+mn-lt"/>
          <a:ea typeface="+mn-ea"/>
          <a:cs typeface="+mn-cs"/>
        </a:defRPr>
      </a:lvl5pPr>
      <a:lvl6pPr marL="1097915" algn="l" defTabSz="438785" rtl="0" eaLnBrk="1" latinLnBrk="0" hangingPunct="1">
        <a:defRPr sz="865" kern="1200">
          <a:solidFill>
            <a:schemeClr val="tx1"/>
          </a:solidFill>
          <a:latin typeface="+mn-lt"/>
          <a:ea typeface="+mn-ea"/>
          <a:cs typeface="+mn-cs"/>
        </a:defRPr>
      </a:lvl6pPr>
      <a:lvl7pPr marL="1316990" algn="l" defTabSz="438785" rtl="0" eaLnBrk="1" latinLnBrk="0" hangingPunct="1">
        <a:defRPr sz="865" kern="1200">
          <a:solidFill>
            <a:schemeClr val="tx1"/>
          </a:solidFill>
          <a:latin typeface="+mn-lt"/>
          <a:ea typeface="+mn-ea"/>
          <a:cs typeface="+mn-cs"/>
        </a:defRPr>
      </a:lvl7pPr>
      <a:lvl8pPr marL="1536700" algn="l" defTabSz="438785" rtl="0" eaLnBrk="1" latinLnBrk="0" hangingPunct="1">
        <a:defRPr sz="865" kern="1200">
          <a:solidFill>
            <a:schemeClr val="tx1"/>
          </a:solidFill>
          <a:latin typeface="+mn-lt"/>
          <a:ea typeface="+mn-ea"/>
          <a:cs typeface="+mn-cs"/>
        </a:defRPr>
      </a:lvl8pPr>
      <a:lvl9pPr marL="1756410" algn="l" defTabSz="438785" rtl="0" eaLnBrk="1" latinLnBrk="0" hangingPunct="1">
        <a:defRPr sz="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7550" y="276225"/>
            <a:ext cx="3352800" cy="167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124" y="428625"/>
            <a:ext cx="3276600" cy="13716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Волонтерский отряд </a:t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        «Живи сердцем»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0750" y="2333625"/>
            <a:ext cx="2057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492500" y="2384137"/>
            <a:ext cx="1949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МБОУ «Гимназия №9 им. А. Н. Наумова»</a:t>
            </a:r>
            <a:endParaRPr lang="ru-RU" sz="1400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59" y="1724025"/>
            <a:ext cx="2133600" cy="1600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0"/>
            <a:ext cx="1394737" cy="1970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341" y="196986"/>
            <a:ext cx="2119071" cy="1590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150" y="1746697"/>
            <a:ext cx="2195271" cy="1647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796" y="-263987"/>
            <a:ext cx="1719187" cy="12904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9504" y="885825"/>
            <a:ext cx="2120793" cy="116712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Наша волонтерская деятельность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0" y="0"/>
            <a:ext cx="5854700" cy="3295650"/>
          </a:xfrm>
          <a:prstGeom prst="snip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869950" y="581025"/>
            <a:ext cx="4191000" cy="1828800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150" y="733425"/>
            <a:ext cx="3962400" cy="1488378"/>
          </a:xfrm>
        </p:spPr>
        <p:txBody>
          <a:bodyPr>
            <a:noAutofit/>
          </a:bodyPr>
          <a:lstStyle/>
          <a:p>
            <a:r>
              <a:rPr lang="ru-RU" sz="1100" b="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b="0" dirty="0" smtClean="0">
                <a:latin typeface="+mn-lt"/>
                <a:cs typeface="Times New Roman" panose="02020603050405020304" pitchFamily="18" charset="0"/>
              </a:rPr>
              <a:t>Наш отряд </a:t>
            </a:r>
            <a:r>
              <a:rPr lang="ru-RU" sz="1200" b="0" dirty="0">
                <a:latin typeface="+mn-lt"/>
                <a:cs typeface="Times New Roman" panose="02020603050405020304" pitchFamily="18" charset="0"/>
              </a:rPr>
              <a:t>создан в декабре 2019 года под руководством учителя </a:t>
            </a:r>
            <a:r>
              <a:rPr lang="ru-RU" sz="1100" b="0" dirty="0">
                <a:latin typeface="+mn-lt"/>
                <a:cs typeface="Times New Roman" panose="02020603050405020304" pitchFamily="18" charset="0"/>
              </a:rPr>
              <a:t>истории</a:t>
            </a:r>
            <a:r>
              <a:rPr lang="ru-RU" sz="1200" b="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b="0" dirty="0" err="1">
                <a:latin typeface="+mn-lt"/>
                <a:cs typeface="Times New Roman" panose="02020603050405020304" pitchFamily="18" charset="0"/>
              </a:rPr>
              <a:t>Амплеевой</a:t>
            </a:r>
            <a:r>
              <a:rPr lang="ru-RU" sz="1200" b="0" dirty="0">
                <a:latin typeface="+mn-lt"/>
                <a:cs typeface="Times New Roman" panose="02020603050405020304" pitchFamily="18" charset="0"/>
              </a:rPr>
              <a:t> Еленой Владимировной. С 2021 года руководитель- Аллахвердиева </a:t>
            </a:r>
            <a:r>
              <a:rPr lang="ru-RU" sz="1200" b="0" dirty="0" err="1">
                <a:latin typeface="+mn-lt"/>
                <a:cs typeface="Times New Roman" panose="02020603050405020304" pitchFamily="18" charset="0"/>
              </a:rPr>
              <a:t>Ирада</a:t>
            </a:r>
            <a:r>
              <a:rPr lang="ru-RU" sz="1200" b="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b="0" dirty="0" err="1">
                <a:latin typeface="+mn-lt"/>
                <a:cs typeface="Times New Roman" panose="02020603050405020304" pitchFamily="18" charset="0"/>
              </a:rPr>
              <a:t>Алгаидовна</a:t>
            </a:r>
            <a:r>
              <a:rPr lang="ru-RU" sz="1200" b="0" dirty="0">
                <a:latin typeface="+mn-lt"/>
                <a:cs typeface="Times New Roman" panose="02020603050405020304" pitchFamily="18" charset="0"/>
              </a:rPr>
              <a:t>.</a:t>
            </a:r>
            <a:br>
              <a:rPr lang="ru-RU" sz="1200" b="0" dirty="0">
                <a:latin typeface="+mn-lt"/>
                <a:cs typeface="Times New Roman" panose="02020603050405020304" pitchFamily="18" charset="0"/>
              </a:rPr>
            </a:br>
            <a:br>
              <a:rPr lang="ru-RU" sz="1200" b="0" dirty="0">
                <a:latin typeface="+mn-lt"/>
                <a:cs typeface="Times New Roman" panose="02020603050405020304" pitchFamily="18" charset="0"/>
              </a:rPr>
            </a:br>
            <a:r>
              <a:rPr lang="ru-RU" sz="1200" b="0" dirty="0" smtClean="0">
                <a:latin typeface="+mn-lt"/>
                <a:cs typeface="Times New Roman" panose="02020603050405020304" pitchFamily="18" charset="0"/>
              </a:rPr>
              <a:t> В </a:t>
            </a:r>
            <a:r>
              <a:rPr lang="ru-RU" sz="1200" b="0" dirty="0">
                <a:latin typeface="+mn-lt"/>
                <a:cs typeface="Times New Roman" panose="02020603050405020304" pitchFamily="18" charset="0"/>
              </a:rPr>
              <a:t>настоящее время в команде насчитывается более 80 волонтёров</a:t>
            </a:r>
            <a:r>
              <a:rPr lang="ru-RU" sz="1200" b="0" dirty="0" smtClean="0">
                <a:latin typeface="+mn-lt"/>
                <a:cs typeface="Times New Roman" panose="02020603050405020304" pitchFamily="18" charset="0"/>
              </a:rPr>
              <a:t>.</a:t>
            </a:r>
            <a:br>
              <a:rPr lang="ru-RU" sz="1200" b="0" dirty="0">
                <a:latin typeface="+mn-lt"/>
                <a:cs typeface="Times New Roman" panose="02020603050405020304" pitchFamily="18" charset="0"/>
              </a:rPr>
            </a:br>
            <a:br>
              <a:rPr lang="ru-RU" sz="1200" b="0" dirty="0">
                <a:latin typeface="+mn-lt"/>
                <a:cs typeface="Times New Roman" panose="02020603050405020304" pitchFamily="18" charset="0"/>
              </a:rPr>
            </a:br>
            <a:r>
              <a:rPr lang="ru-RU" sz="1200" b="0" dirty="0" smtClean="0">
                <a:latin typeface="+mn-lt"/>
                <a:cs typeface="Times New Roman" panose="02020603050405020304" pitchFamily="18" charset="0"/>
              </a:rPr>
              <a:t> Сегодня </a:t>
            </a:r>
            <a:r>
              <a:rPr lang="ru-RU" sz="1200" b="0" dirty="0">
                <a:latin typeface="+mn-lt"/>
                <a:cs typeface="Times New Roman" panose="02020603050405020304" pitchFamily="18" charset="0"/>
              </a:rPr>
              <a:t>отряд </a:t>
            </a:r>
            <a:r>
              <a:rPr lang="ru-RU" sz="1200" b="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b="0" dirty="0">
                <a:latin typeface="+mn-lt"/>
                <a:cs typeface="Times New Roman" panose="02020603050405020304" pitchFamily="18" charset="0"/>
              </a:rPr>
              <a:t>- это команда учеников, объединенных общей идей: помогать</a:t>
            </a:r>
            <a:r>
              <a:rPr lang="ru-RU" sz="1400" b="0" dirty="0">
                <a:latin typeface="+mn-lt"/>
                <a:cs typeface="Times New Roman" panose="02020603050405020304" pitchFamily="18" charset="0"/>
              </a:rPr>
              <a:t>.</a:t>
            </a:r>
            <a:endParaRPr lang="ru-RU" sz="1200" b="0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11" y="0"/>
            <a:ext cx="5845810" cy="3288029"/>
          </a:xfrm>
          <a:custGeom>
            <a:avLst/>
            <a:gdLst/>
            <a:ahLst/>
            <a:cxnLst/>
            <a:rect l="l" t="t" r="r" b="b"/>
            <a:pathLst>
              <a:path w="5845810" h="3288029">
                <a:moveTo>
                  <a:pt x="5845213" y="0"/>
                </a:moveTo>
                <a:lnTo>
                  <a:pt x="5453367" y="0"/>
                </a:lnTo>
                <a:lnTo>
                  <a:pt x="5453367" y="391160"/>
                </a:lnTo>
                <a:lnTo>
                  <a:pt x="5453367" y="2895600"/>
                </a:lnTo>
                <a:lnTo>
                  <a:pt x="3865029" y="2895600"/>
                </a:lnTo>
                <a:lnTo>
                  <a:pt x="3865029" y="2894457"/>
                </a:lnTo>
                <a:lnTo>
                  <a:pt x="1980222" y="2894457"/>
                </a:lnTo>
                <a:lnTo>
                  <a:pt x="1980222" y="2895600"/>
                </a:lnTo>
                <a:lnTo>
                  <a:pt x="391858" y="2895600"/>
                </a:lnTo>
                <a:lnTo>
                  <a:pt x="391858" y="391160"/>
                </a:lnTo>
                <a:lnTo>
                  <a:pt x="1980222" y="391160"/>
                </a:lnTo>
                <a:lnTo>
                  <a:pt x="1980222" y="392595"/>
                </a:lnTo>
                <a:lnTo>
                  <a:pt x="3865029" y="392595"/>
                </a:lnTo>
                <a:lnTo>
                  <a:pt x="3865029" y="391160"/>
                </a:lnTo>
                <a:lnTo>
                  <a:pt x="5453367" y="391160"/>
                </a:lnTo>
                <a:lnTo>
                  <a:pt x="5453367" y="0"/>
                </a:lnTo>
                <a:lnTo>
                  <a:pt x="3776573" y="0"/>
                </a:lnTo>
                <a:lnTo>
                  <a:pt x="2068664" y="25"/>
                </a:lnTo>
                <a:lnTo>
                  <a:pt x="0" y="0"/>
                </a:lnTo>
                <a:lnTo>
                  <a:pt x="0" y="391160"/>
                </a:lnTo>
                <a:lnTo>
                  <a:pt x="0" y="2895600"/>
                </a:lnTo>
                <a:lnTo>
                  <a:pt x="0" y="3288030"/>
                </a:lnTo>
                <a:lnTo>
                  <a:pt x="2068664" y="3288030"/>
                </a:lnTo>
                <a:lnTo>
                  <a:pt x="2068664" y="3287014"/>
                </a:lnTo>
                <a:lnTo>
                  <a:pt x="3776573" y="3287014"/>
                </a:lnTo>
                <a:lnTo>
                  <a:pt x="3776573" y="3288030"/>
                </a:lnTo>
                <a:lnTo>
                  <a:pt x="5845213" y="3288030"/>
                </a:lnTo>
                <a:lnTo>
                  <a:pt x="5845213" y="2895600"/>
                </a:lnTo>
                <a:lnTo>
                  <a:pt x="5845213" y="391160"/>
                </a:lnTo>
                <a:lnTo>
                  <a:pt x="58452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84350" y="733425"/>
            <a:ext cx="2489200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40" dirty="0"/>
              <a:t>Заключение</a:t>
            </a:r>
            <a:endParaRPr sz="3200" dirty="0"/>
          </a:p>
        </p:txBody>
      </p:sp>
      <p:sp>
        <p:nvSpPr>
          <p:cNvPr id="7" name="object 7"/>
          <p:cNvSpPr txBox="1"/>
          <p:nvPr/>
        </p:nvSpPr>
        <p:spPr>
          <a:xfrm>
            <a:off x="1353426" y="1419225"/>
            <a:ext cx="3141980" cy="633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960"/>
              </a:lnSpc>
              <a:spcBef>
                <a:spcPts val="90"/>
              </a:spcBef>
            </a:pPr>
            <a:r>
              <a:rPr sz="800" spc="5" dirty="0">
                <a:latin typeface="Verdana" panose="020B0604030504040204"/>
                <a:cs typeface="Verdana" panose="020B0604030504040204"/>
              </a:rPr>
              <a:t>Добровольчество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старшей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школе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dirty="0">
                <a:latin typeface="Verdana" panose="020B0604030504040204"/>
                <a:cs typeface="Verdana" panose="020B0604030504040204"/>
              </a:rPr>
              <a:t>играет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dirty="0">
                <a:latin typeface="Verdana" panose="020B0604030504040204"/>
                <a:cs typeface="Verdana" panose="020B0604030504040204"/>
              </a:rPr>
              <a:t>важную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роль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</a:t>
            </a:r>
            <a:endParaRPr sz="800" dirty="0">
              <a:latin typeface="Verdana" panose="020B0604030504040204"/>
              <a:cs typeface="Verdana" panose="020B0604030504040204"/>
            </a:endParaRPr>
          </a:p>
          <a:p>
            <a:pPr algn="ctr">
              <a:lnSpc>
                <a:spcPts val="960"/>
              </a:lnSpc>
            </a:pPr>
            <a:r>
              <a:rPr sz="800" i="1" spc="-20" dirty="0">
                <a:latin typeface="Verdana" panose="020B0604030504040204"/>
                <a:cs typeface="Verdana" panose="020B0604030504040204"/>
              </a:rPr>
              <a:t>фо</a:t>
            </a:r>
            <a:r>
              <a:rPr sz="800" i="1" spc="35" dirty="0">
                <a:latin typeface="Verdana" panose="020B0604030504040204"/>
                <a:cs typeface="Verdana" panose="020B0604030504040204"/>
              </a:rPr>
              <a:t>рмиров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ании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5" dirty="0">
                <a:latin typeface="Verdana" panose="020B0604030504040204"/>
                <a:cs typeface="Verdana" panose="020B0604030504040204"/>
              </a:rPr>
              <a:t>лич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н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i="1" dirty="0">
                <a:latin typeface="Verdana" panose="020B0604030504040204"/>
                <a:cs typeface="Verdana" panose="020B0604030504040204"/>
              </a:rPr>
              <a:t>ти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35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i="1" spc="-3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звитии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оциа</a:t>
            </a:r>
            <a:r>
              <a:rPr sz="800" i="1" spc="-5" dirty="0">
                <a:latin typeface="Verdana" panose="020B0604030504040204"/>
                <a:cs typeface="Verdana" panose="020B0604030504040204"/>
              </a:rPr>
              <a:t>л</a:t>
            </a:r>
            <a:r>
              <a:rPr sz="800" i="1" spc="-10" dirty="0">
                <a:latin typeface="Verdana" panose="020B0604030504040204"/>
                <a:cs typeface="Verdana" panose="020B0604030504040204"/>
              </a:rPr>
              <a:t>ь</a:t>
            </a:r>
            <a:r>
              <a:rPr sz="800" i="1" spc="-20" dirty="0">
                <a:latin typeface="Verdana" panose="020B0604030504040204"/>
                <a:cs typeface="Verdana" panose="020B0604030504040204"/>
              </a:rPr>
              <a:t>ных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н</a:t>
            </a:r>
            <a:r>
              <a:rPr sz="800" i="1" spc="-2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i="1" spc="-10" dirty="0">
                <a:latin typeface="Verdana" panose="020B0604030504040204"/>
                <a:cs typeface="Verdana" panose="020B0604030504040204"/>
              </a:rPr>
              <a:t>вы</a:t>
            </a:r>
            <a:r>
              <a:rPr sz="800" i="1" spc="-25" dirty="0">
                <a:latin typeface="Verdana" panose="020B0604030504040204"/>
                <a:cs typeface="Verdana" panose="020B0604030504040204"/>
              </a:rPr>
              <a:t>к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ов</a:t>
            </a:r>
            <a:r>
              <a:rPr sz="800" spc="-125" dirty="0">
                <a:latin typeface="Verdana" panose="020B0604030504040204"/>
                <a:cs typeface="Verdana" panose="020B0604030504040204"/>
              </a:rPr>
              <a:t>.</a:t>
            </a:r>
            <a:endParaRPr sz="800" dirty="0">
              <a:latin typeface="Verdana" panose="020B0604030504040204"/>
              <a:cs typeface="Verdana" panose="020B0604030504040204"/>
            </a:endParaRPr>
          </a:p>
          <a:p>
            <a:pPr marL="128905" marR="121285" algn="ctr">
              <a:lnSpc>
                <a:spcPct val="100000"/>
              </a:lnSpc>
            </a:pPr>
            <a:r>
              <a:rPr sz="800" spc="25" dirty="0">
                <a:latin typeface="Verdana" panose="020B0604030504040204"/>
                <a:cs typeface="Verdana" panose="020B0604030504040204"/>
              </a:rPr>
              <a:t>Оно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влия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dirty="0">
                <a:latin typeface="Verdana" panose="020B0604030504040204"/>
                <a:cs typeface="Verdana" panose="020B0604030504040204"/>
              </a:rPr>
              <a:t>на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б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ще</a:t>
            </a:r>
            <a:r>
              <a:rPr sz="800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тв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пом</a:t>
            </a:r>
            <a:r>
              <a:rPr sz="800" spc="2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га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35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чащи</a:t>
            </a:r>
            <a:r>
              <a:rPr sz="800" spc="45" dirty="0">
                <a:latin typeface="Verdana" panose="020B0604030504040204"/>
                <a:cs typeface="Verdana" panose="020B0604030504040204"/>
              </a:rPr>
              <a:t>м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я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тать  а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кт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ивными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гр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ажда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н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ми.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35" dirty="0">
                <a:latin typeface="Verdana" panose="020B0604030504040204"/>
                <a:cs typeface="Verdana" panose="020B0604030504040204"/>
              </a:rPr>
              <a:t>П</a:t>
            </a:r>
            <a:r>
              <a:rPr sz="800" spc="2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дд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25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dirty="0">
                <a:latin typeface="Verdana" panose="020B0604030504040204"/>
                <a:cs typeface="Verdana" panose="020B0604030504040204"/>
              </a:rPr>
              <a:t>ж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к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д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бров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dirty="0">
                <a:latin typeface="Verdana" panose="020B0604030504040204"/>
                <a:cs typeface="Verdana" panose="020B0604030504040204"/>
              </a:rPr>
              <a:t>льче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ких  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инициати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dirty="0">
                <a:latin typeface="Verdana" panose="020B0604030504040204"/>
                <a:cs typeface="Verdana" panose="020B0604030504040204"/>
              </a:rPr>
              <a:t>важна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для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35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i="1" spc="-3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зви</a:t>
            </a:r>
            <a:r>
              <a:rPr sz="800" i="1" dirty="0">
                <a:latin typeface="Verdana" panose="020B0604030504040204"/>
                <a:cs typeface="Verdana" panose="020B0604030504040204"/>
              </a:rPr>
              <a:t>тия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б</a:t>
            </a:r>
            <a:r>
              <a:rPr sz="800" i="1" spc="35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i="1" spc="-3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i="1" spc="5" dirty="0">
                <a:latin typeface="Verdana" panose="020B0604030504040204"/>
                <a:cs typeface="Verdana" panose="020B0604030504040204"/>
              </a:rPr>
              <a:t>зования</a:t>
            </a:r>
            <a:r>
              <a:rPr sz="800" spc="-125" dirty="0">
                <a:latin typeface="Verdana" panose="020B0604030504040204"/>
                <a:cs typeface="Verdana" panose="020B0604030504040204"/>
              </a:rPr>
              <a:t>.</a:t>
            </a:r>
            <a:endParaRPr sz="800" dirty="0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4751" y="8"/>
            <a:ext cx="3352165" cy="3288029"/>
          </a:xfrm>
          <a:custGeom>
            <a:avLst/>
            <a:gdLst/>
            <a:ahLst/>
            <a:cxnLst/>
            <a:rect l="l" t="t" r="r" b="b"/>
            <a:pathLst>
              <a:path w="3352165" h="3288029">
                <a:moveTo>
                  <a:pt x="3352159" y="0"/>
                </a:moveTo>
                <a:lnTo>
                  <a:pt x="0" y="0"/>
                </a:lnTo>
                <a:lnTo>
                  <a:pt x="0" y="3287938"/>
                </a:lnTo>
                <a:lnTo>
                  <a:pt x="3352159" y="3287938"/>
                </a:lnTo>
                <a:lnTo>
                  <a:pt x="3352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2550" y="581025"/>
            <a:ext cx="3123946" cy="17376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10"/>
              </a:spcBef>
            </a:pPr>
            <a:r>
              <a:rPr sz="2800" spc="25" dirty="0" err="1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Развивая</a:t>
            </a:r>
            <a:r>
              <a:rPr sz="2800" spc="2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z="2800" spc="-175" dirty="0" err="1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д</a:t>
            </a:r>
            <a:r>
              <a:rPr sz="2800" spc="15" dirty="0" err="1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о</a:t>
            </a:r>
            <a:r>
              <a:rPr sz="2800" spc="10" dirty="0" err="1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бр</a:t>
            </a:r>
            <a:r>
              <a:rPr sz="2800" spc="25" dirty="0" err="1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о</a:t>
            </a:r>
            <a:r>
              <a:rPr sz="2800" spc="20" dirty="0" err="1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в</a:t>
            </a:r>
            <a:r>
              <a:rPr sz="2800" spc="-100" dirty="0" err="1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о</a:t>
            </a:r>
            <a:r>
              <a:rPr sz="2800" dirty="0" err="1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л</a:t>
            </a:r>
            <a:r>
              <a:rPr sz="2800" spc="-185" dirty="0" err="1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ь</a:t>
            </a:r>
            <a:r>
              <a:rPr sz="2800" dirty="0" err="1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ч</a:t>
            </a:r>
            <a:r>
              <a:rPr sz="2800" spc="-85" dirty="0" err="1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е</a:t>
            </a:r>
            <a:r>
              <a:rPr sz="2800" spc="100" dirty="0" err="1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ст</a:t>
            </a:r>
            <a:r>
              <a:rPr sz="2800" spc="25" dirty="0" err="1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в</a:t>
            </a:r>
            <a:r>
              <a:rPr lang="ru-RU" sz="2800" spc="2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о</a:t>
            </a:r>
            <a:r>
              <a:rPr sz="2800" spc="25" dirty="0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:</a:t>
            </a:r>
            <a:r>
              <a:rPr sz="2800" spc="30" dirty="0" smtClean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z="2800" spc="9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опыт </a:t>
            </a:r>
            <a:r>
              <a:rPr sz="2800" spc="100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старшей </a:t>
            </a:r>
            <a:r>
              <a:rPr sz="2800" spc="60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z="2800" spc="3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школы</a:t>
            </a:r>
            <a:endParaRPr sz="2800" dirty="0">
              <a:latin typeface="Cambria" panose="02040503050406030204"/>
              <a:cs typeface="Cambria" panose="02040503050406030204"/>
            </a:endParaRPr>
          </a:p>
        </p:txBody>
      </p:sp>
      <p:pic>
        <p:nvPicPr>
          <p:cNvPr id="4" name="object 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428207" y="365330"/>
            <a:ext cx="1637120" cy="25572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9117" y="359926"/>
            <a:ext cx="2764790" cy="56070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79375" rIns="0" bIns="0" rtlCol="0">
            <a:spAutoFit/>
          </a:bodyPr>
          <a:lstStyle/>
          <a:p>
            <a:pPr marL="836930">
              <a:lnSpc>
                <a:spcPct val="100000"/>
              </a:lnSpc>
              <a:spcBef>
                <a:spcPts val="625"/>
              </a:spcBef>
            </a:pPr>
            <a:r>
              <a:rPr sz="1850" spc="-30" dirty="0">
                <a:solidFill>
                  <a:srgbClr val="FFFFFF"/>
                </a:solidFill>
              </a:rPr>
              <a:t>Введение</a:t>
            </a:r>
            <a:endParaRPr sz="1850"/>
          </a:p>
        </p:txBody>
      </p:sp>
      <p:sp>
        <p:nvSpPr>
          <p:cNvPr id="6" name="object 6"/>
          <p:cNvSpPr txBox="1"/>
          <p:nvPr/>
        </p:nvSpPr>
        <p:spPr>
          <a:xfrm>
            <a:off x="3079750" y="1419225"/>
            <a:ext cx="2422110" cy="1000017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ctr">
              <a:lnSpc>
                <a:spcPct val="115000"/>
              </a:lnSpc>
              <a:spcBef>
                <a:spcPts val="70"/>
              </a:spcBef>
            </a:pPr>
            <a:r>
              <a:rPr sz="800" spc="5" dirty="0">
                <a:latin typeface="Verdana" panose="020B0604030504040204"/>
                <a:cs typeface="Verdana" panose="020B0604030504040204"/>
              </a:rPr>
              <a:t>Добровольчество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spc="-70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старшей</a:t>
            </a:r>
            <a:r>
              <a:rPr sz="800" spc="-70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школе</a:t>
            </a:r>
            <a:r>
              <a:rPr sz="800" spc="-70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помогает </a:t>
            </a:r>
            <a:r>
              <a:rPr sz="800" spc="-26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35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i="1" spc="-3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звив</a:t>
            </a:r>
            <a:r>
              <a:rPr sz="800" i="1" spc="-20" dirty="0">
                <a:latin typeface="Verdana" panose="020B0604030504040204"/>
                <a:cs typeface="Verdana" panose="020B0604030504040204"/>
              </a:rPr>
              <a:t>ать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15" dirty="0" err="1">
                <a:latin typeface="Verdana" panose="020B0604030504040204"/>
                <a:cs typeface="Verdana" panose="020B0604030504040204"/>
              </a:rPr>
              <a:t>с</a:t>
            </a:r>
            <a:r>
              <a:rPr sz="800" i="1" spc="20" dirty="0" err="1">
                <a:latin typeface="Verdana" panose="020B0604030504040204"/>
                <a:cs typeface="Verdana" panose="020B0604030504040204"/>
              </a:rPr>
              <a:t>о</a:t>
            </a:r>
            <a:r>
              <a:rPr sz="800" i="1" spc="15" dirty="0" err="1">
                <a:latin typeface="Verdana" panose="020B0604030504040204"/>
                <a:cs typeface="Verdana" panose="020B0604030504040204"/>
              </a:rPr>
              <a:t>ц</a:t>
            </a:r>
            <a:r>
              <a:rPr sz="800" i="1" spc="30" dirty="0" err="1">
                <a:latin typeface="Verdana" panose="020B0604030504040204"/>
                <a:cs typeface="Verdana" panose="020B0604030504040204"/>
              </a:rPr>
              <a:t>и</a:t>
            </a:r>
            <a:r>
              <a:rPr sz="800" i="1" spc="-10" dirty="0" err="1">
                <a:latin typeface="Verdana" panose="020B0604030504040204"/>
                <a:cs typeface="Verdana" panose="020B0604030504040204"/>
              </a:rPr>
              <a:t>ал</a:t>
            </a:r>
            <a:r>
              <a:rPr sz="800" i="1" spc="-15" dirty="0" err="1">
                <a:latin typeface="Verdana" panose="020B0604030504040204"/>
                <a:cs typeface="Verdana" panose="020B0604030504040204"/>
              </a:rPr>
              <a:t>ь</a:t>
            </a:r>
            <a:r>
              <a:rPr sz="800" i="1" spc="5" dirty="0" err="1">
                <a:latin typeface="Verdana" panose="020B0604030504040204"/>
                <a:cs typeface="Verdana" panose="020B0604030504040204"/>
              </a:rPr>
              <a:t>ные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dirty="0" err="1" smtClean="0">
                <a:latin typeface="Verdana" panose="020B0604030504040204"/>
                <a:cs typeface="Verdana" panose="020B0604030504040204"/>
              </a:rPr>
              <a:t>навыки</a:t>
            </a:r>
            <a:r>
              <a:rPr lang="ru-RU" sz="800" i="1" spc="-75" dirty="0" smtClean="0">
                <a:latin typeface="Verdana" panose="020B0604030504040204"/>
                <a:cs typeface="Verdana" panose="020B0604030504040204"/>
              </a:rPr>
              <a:t>, </a:t>
            </a:r>
            <a:r>
              <a:rPr sz="800" spc="-35" dirty="0" err="1" smtClean="0">
                <a:latin typeface="Verdana" panose="020B0604030504040204"/>
                <a:cs typeface="Verdana" panose="020B0604030504040204"/>
              </a:rPr>
              <a:t>у</a:t>
            </a:r>
            <a:r>
              <a:rPr sz="800" spc="5" dirty="0" err="1" smtClean="0">
                <a:latin typeface="Verdana" panose="020B0604030504040204"/>
                <a:cs typeface="Verdana" panose="020B0604030504040204"/>
              </a:rPr>
              <a:t>чащи</a:t>
            </a:r>
            <a:r>
              <a:rPr sz="800" spc="-75" dirty="0" err="1" smtClean="0">
                <a:latin typeface="Verdana" panose="020B0604030504040204"/>
                <a:cs typeface="Verdana" panose="020B0604030504040204"/>
              </a:rPr>
              <a:t>х</a:t>
            </a:r>
            <a:r>
              <a:rPr sz="800" dirty="0" err="1" smtClean="0">
                <a:latin typeface="Verdana" panose="020B0604030504040204"/>
                <a:cs typeface="Verdana" panose="020B0604030504040204"/>
              </a:rPr>
              <a:t>с</a:t>
            </a:r>
            <a:r>
              <a:rPr sz="800" spc="-5" dirty="0" err="1" smtClean="0">
                <a:latin typeface="Verdana" panose="020B0604030504040204"/>
                <a:cs typeface="Verdana" panose="020B0604030504040204"/>
              </a:rPr>
              <a:t>я</a:t>
            </a:r>
            <a:r>
              <a:rPr sz="800" spc="-125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800" spc="-12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помогать другим и делать добро</a:t>
            </a:r>
            <a:r>
              <a:rPr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800" dirty="0">
                <a:latin typeface="Verdana" panose="020B0604030504040204"/>
                <a:cs typeface="Verdana" panose="020B0604030504040204"/>
              </a:rPr>
              <a:t>Участие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 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до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б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ров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л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ь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ч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ских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spc="-30" dirty="0">
                <a:latin typeface="Verdana" panose="020B0604030504040204"/>
                <a:cs typeface="Verdana" panose="020B0604030504040204"/>
              </a:rPr>
              <a:t>к</a:t>
            </a:r>
            <a:r>
              <a:rPr sz="800" dirty="0">
                <a:latin typeface="Verdana" panose="020B0604030504040204"/>
                <a:cs typeface="Verdana" panose="020B0604030504040204"/>
              </a:rPr>
              <a:t>ти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вн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3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30" dirty="0">
                <a:latin typeface="Verdana" panose="020B0604030504040204"/>
                <a:cs typeface="Verdana" panose="020B0604030504040204"/>
              </a:rPr>
              <a:t>ях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та</a:t>
            </a:r>
            <a:r>
              <a:rPr sz="800" dirty="0">
                <a:latin typeface="Verdana" panose="020B0604030504040204"/>
                <a:cs typeface="Verdana" panose="020B0604030504040204"/>
              </a:rPr>
              <a:t>к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ж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е  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спо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б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тв</a:t>
            </a:r>
            <a:r>
              <a:rPr sz="800" spc="-35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/>
              </a:rPr>
              <a:t>лично</a:t>
            </a:r>
            <a:r>
              <a:rPr sz="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/>
              </a:rPr>
              <a:t>с</a:t>
            </a:r>
            <a:r>
              <a:rPr sz="800" i="1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/>
              </a:rPr>
              <a:t>тн</a:t>
            </a:r>
            <a:r>
              <a:rPr sz="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/>
              </a:rPr>
              <a:t>о</a:t>
            </a:r>
            <a:r>
              <a:rPr sz="800" i="1" spc="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/>
              </a:rPr>
              <a:t>му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30" dirty="0">
                <a:latin typeface="Verdana" panose="020B0604030504040204"/>
                <a:cs typeface="Verdana" panose="020B0604030504040204"/>
              </a:rPr>
              <a:t>ро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i="1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i="1" spc="-35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и  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формированию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-5" dirty="0">
                <a:latin typeface="Verdana" panose="020B0604030504040204"/>
                <a:cs typeface="Verdana" panose="020B0604030504040204"/>
              </a:rPr>
              <a:t>ценностей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.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Это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dirty="0">
                <a:latin typeface="Verdana" panose="020B0604030504040204"/>
                <a:cs typeface="Verdana" panose="020B0604030504040204"/>
              </a:rPr>
              <a:t>важная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часть </a:t>
            </a:r>
            <a:r>
              <a:rPr sz="800" spc="-26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образования.</a:t>
            </a:r>
            <a:endParaRPr sz="800" dirty="0">
              <a:latin typeface="Verdana" panose="020B0604030504040204"/>
              <a:cs typeface="Verdana" panose="020B060403050404020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1650" y="200025"/>
            <a:ext cx="3774282" cy="30194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98" y="448229"/>
            <a:ext cx="2003425" cy="2413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400" spc="-114" dirty="0">
                <a:latin typeface="Georgia" panose="02040502050405020303"/>
                <a:cs typeface="Georgia" panose="02040502050405020303"/>
              </a:rPr>
              <a:t>В</a:t>
            </a:r>
            <a:r>
              <a:rPr sz="1400" spc="-105" dirty="0">
                <a:latin typeface="Georgia" panose="02040502050405020303"/>
                <a:cs typeface="Georgia" panose="02040502050405020303"/>
              </a:rPr>
              <a:t>о</a:t>
            </a:r>
            <a:r>
              <a:rPr sz="1400" spc="-80" dirty="0">
                <a:latin typeface="Georgia" panose="02040502050405020303"/>
                <a:cs typeface="Georgia" panose="02040502050405020303"/>
              </a:rPr>
              <a:t>зм</a:t>
            </a:r>
            <a:r>
              <a:rPr sz="1400" spc="-105" dirty="0">
                <a:latin typeface="Georgia" panose="02040502050405020303"/>
                <a:cs typeface="Georgia" panose="02040502050405020303"/>
              </a:rPr>
              <a:t>о</a:t>
            </a:r>
            <a:r>
              <a:rPr sz="1400" spc="-70" dirty="0">
                <a:latin typeface="Georgia" panose="02040502050405020303"/>
                <a:cs typeface="Georgia" panose="02040502050405020303"/>
              </a:rPr>
              <a:t>жн</a:t>
            </a:r>
            <a:r>
              <a:rPr sz="1400" spc="-60" dirty="0">
                <a:latin typeface="Georgia" panose="02040502050405020303"/>
                <a:cs typeface="Georgia" panose="02040502050405020303"/>
              </a:rPr>
              <a:t>о</a:t>
            </a:r>
            <a:r>
              <a:rPr sz="1400" spc="-20" dirty="0">
                <a:latin typeface="Georgia" panose="02040502050405020303"/>
                <a:cs typeface="Georgia" panose="02040502050405020303"/>
              </a:rPr>
              <a:t>сти</a:t>
            </a:r>
            <a:r>
              <a:rPr sz="1400" spc="-30" dirty="0">
                <a:latin typeface="Georgia" panose="02040502050405020303"/>
                <a:cs typeface="Georgia" panose="02040502050405020303"/>
              </a:rPr>
              <a:t> </a:t>
            </a:r>
            <a:r>
              <a:rPr sz="1400" spc="-75" dirty="0">
                <a:latin typeface="Georgia" panose="02040502050405020303"/>
                <a:cs typeface="Georgia" panose="02040502050405020303"/>
              </a:rPr>
              <a:t>уча</a:t>
            </a:r>
            <a:r>
              <a:rPr sz="1400" spc="-70" dirty="0">
                <a:latin typeface="Georgia" panose="02040502050405020303"/>
                <a:cs typeface="Georgia" panose="02040502050405020303"/>
              </a:rPr>
              <a:t>с</a:t>
            </a:r>
            <a:r>
              <a:rPr sz="1400" spc="-10" dirty="0">
                <a:latin typeface="Georgia" panose="02040502050405020303"/>
                <a:cs typeface="Georgia" panose="02040502050405020303"/>
              </a:rPr>
              <a:t>ти</a:t>
            </a:r>
            <a:r>
              <a:rPr sz="1400" spc="-75" dirty="0">
                <a:latin typeface="Georgia" panose="02040502050405020303"/>
                <a:cs typeface="Georgia" panose="02040502050405020303"/>
              </a:rPr>
              <a:t>я</a:t>
            </a:r>
            <a:endParaRPr sz="1400">
              <a:latin typeface="Georgia" panose="02040502050405020303"/>
              <a:cs typeface="Georgia" panose="02040502050405020303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0379" y="962025"/>
            <a:ext cx="2019935" cy="869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9550" algn="r">
              <a:lnSpc>
                <a:spcPct val="115000"/>
              </a:lnSpc>
              <a:spcBef>
                <a:spcPts val="95"/>
              </a:spcBef>
            </a:pPr>
            <a:r>
              <a:rPr sz="800" spc="120" dirty="0">
                <a:latin typeface="Tahoma" panose="020B0604030504040204"/>
                <a:cs typeface="Tahoma" panose="020B0604030504040204"/>
              </a:rPr>
              <a:t>В</a:t>
            </a:r>
            <a:r>
              <a:rPr sz="800" spc="-50" dirty="0">
                <a:latin typeface="Tahoma" panose="020B0604030504040204"/>
                <a:cs typeface="Tahoma" panose="020B0604030504040204"/>
              </a:rPr>
              <a:t> </a:t>
            </a:r>
            <a:r>
              <a:rPr sz="800" spc="65" dirty="0">
                <a:latin typeface="Tahoma" panose="020B0604030504040204"/>
                <a:cs typeface="Tahoma" panose="020B0604030504040204"/>
              </a:rPr>
              <a:t>старшей</a:t>
            </a:r>
            <a:r>
              <a:rPr sz="800" spc="-50" dirty="0">
                <a:latin typeface="Tahoma" panose="020B0604030504040204"/>
                <a:cs typeface="Tahoma" panose="020B0604030504040204"/>
              </a:rPr>
              <a:t> </a:t>
            </a:r>
            <a:r>
              <a:rPr sz="800" spc="65" dirty="0">
                <a:latin typeface="Tahoma" panose="020B0604030504040204"/>
                <a:cs typeface="Tahoma" panose="020B0604030504040204"/>
              </a:rPr>
              <a:t>школе</a:t>
            </a:r>
            <a:r>
              <a:rPr sz="800" spc="-50" dirty="0">
                <a:latin typeface="Tahoma" panose="020B0604030504040204"/>
                <a:cs typeface="Tahoma" panose="020B0604030504040204"/>
              </a:rPr>
              <a:t> </a:t>
            </a:r>
            <a:r>
              <a:rPr sz="800" spc="60" dirty="0">
                <a:latin typeface="Tahoma" panose="020B0604030504040204"/>
                <a:cs typeface="Tahoma" panose="020B0604030504040204"/>
              </a:rPr>
              <a:t>учащиеся</a:t>
            </a:r>
            <a:r>
              <a:rPr sz="800" spc="-45" dirty="0">
                <a:latin typeface="Tahoma" panose="020B0604030504040204"/>
                <a:cs typeface="Tahoma" panose="020B0604030504040204"/>
              </a:rPr>
              <a:t> </a:t>
            </a:r>
            <a:r>
              <a:rPr sz="800" spc="50" dirty="0">
                <a:latin typeface="Tahoma" panose="020B0604030504040204"/>
                <a:cs typeface="Tahoma" panose="020B0604030504040204"/>
              </a:rPr>
              <a:t>могут </a:t>
            </a:r>
            <a:r>
              <a:rPr sz="800" spc="-235" dirty="0">
                <a:latin typeface="Tahoma" panose="020B0604030504040204"/>
                <a:cs typeface="Tahoma" panose="020B0604030504040204"/>
              </a:rPr>
              <a:t> </a:t>
            </a:r>
            <a:r>
              <a:rPr sz="800" spc="70" dirty="0">
                <a:latin typeface="Tahoma" panose="020B0604030504040204"/>
                <a:cs typeface="Tahoma" panose="020B0604030504040204"/>
              </a:rPr>
              <a:t>принимать </a:t>
            </a:r>
            <a:r>
              <a:rPr sz="800" spc="50" dirty="0">
                <a:latin typeface="Tahoma" panose="020B0604030504040204"/>
                <a:cs typeface="Tahoma" panose="020B0604030504040204"/>
              </a:rPr>
              <a:t>участие </a:t>
            </a:r>
            <a:r>
              <a:rPr sz="800" spc="60" dirty="0">
                <a:latin typeface="Tahoma" panose="020B0604030504040204"/>
                <a:cs typeface="Tahoma" panose="020B0604030504040204"/>
              </a:rPr>
              <a:t>в </a:t>
            </a:r>
            <a:r>
              <a:rPr sz="800" spc="55" dirty="0">
                <a:latin typeface="Tahoma" panose="020B0604030504040204"/>
                <a:cs typeface="Tahoma" panose="020B0604030504040204"/>
              </a:rPr>
              <a:t>различных </a:t>
            </a:r>
            <a:r>
              <a:rPr sz="800" spc="60" dirty="0">
                <a:latin typeface="Tahoma" panose="020B0604030504040204"/>
                <a:cs typeface="Tahoma" panose="020B0604030504040204"/>
              </a:rPr>
              <a:t> </a:t>
            </a:r>
            <a:r>
              <a:rPr sz="800" spc="35" dirty="0">
                <a:latin typeface="Tahoma" panose="020B0604030504040204"/>
                <a:cs typeface="Tahoma" panose="020B0604030504040204"/>
              </a:rPr>
              <a:t>проектах: </a:t>
            </a:r>
            <a:r>
              <a:rPr sz="800" spc="20" dirty="0">
                <a:latin typeface="Tahoma" panose="020B0604030504040204"/>
                <a:cs typeface="Tahoma" panose="020B0604030504040204"/>
              </a:rPr>
              <a:t>от </a:t>
            </a:r>
            <a:r>
              <a:rPr sz="800" spc="70" dirty="0">
                <a:latin typeface="Tahoma" panose="020B0604030504040204"/>
                <a:cs typeface="Tahoma" panose="020B0604030504040204"/>
              </a:rPr>
              <a:t>уборки </a:t>
            </a:r>
            <a:r>
              <a:rPr sz="800" spc="65" dirty="0">
                <a:latin typeface="Tahoma" panose="020B0604030504040204"/>
                <a:cs typeface="Tahoma" panose="020B0604030504040204"/>
              </a:rPr>
              <a:t>территории до </a:t>
            </a:r>
            <a:r>
              <a:rPr sz="800" spc="70" dirty="0">
                <a:latin typeface="Tahoma" panose="020B0604030504040204"/>
                <a:cs typeface="Tahoma" panose="020B0604030504040204"/>
              </a:rPr>
              <a:t> </a:t>
            </a:r>
            <a:r>
              <a:rPr sz="800" spc="85" dirty="0">
                <a:latin typeface="Tahoma" panose="020B0604030504040204"/>
                <a:cs typeface="Tahoma" panose="020B0604030504040204"/>
              </a:rPr>
              <a:t>помощи </a:t>
            </a:r>
            <a:r>
              <a:rPr sz="800" spc="60" dirty="0">
                <a:latin typeface="Tahoma" panose="020B0604030504040204"/>
                <a:cs typeface="Tahoma" panose="020B0604030504040204"/>
              </a:rPr>
              <a:t>в домах </a:t>
            </a:r>
            <a:r>
              <a:rPr sz="800" spc="45" dirty="0">
                <a:latin typeface="Tahoma" panose="020B0604030504040204"/>
                <a:cs typeface="Tahoma" panose="020B0604030504040204"/>
              </a:rPr>
              <a:t>престарелых. </a:t>
            </a:r>
            <a:r>
              <a:rPr sz="800" spc="35" dirty="0">
                <a:latin typeface="Tahoma" panose="020B0604030504040204"/>
                <a:cs typeface="Tahoma" panose="020B0604030504040204"/>
              </a:rPr>
              <a:t>Это </a:t>
            </a:r>
            <a:r>
              <a:rPr sz="800" spc="40" dirty="0">
                <a:latin typeface="Tahoma" panose="020B0604030504040204"/>
                <a:cs typeface="Tahoma" panose="020B0604030504040204"/>
              </a:rPr>
              <a:t> </a:t>
            </a:r>
            <a:r>
              <a:rPr sz="800" spc="80" dirty="0">
                <a:latin typeface="Tahoma" panose="020B0604030504040204"/>
                <a:cs typeface="Tahoma" panose="020B0604030504040204"/>
              </a:rPr>
              <a:t>п</a:t>
            </a:r>
            <a:r>
              <a:rPr sz="800" spc="60" dirty="0">
                <a:latin typeface="Tahoma" panose="020B0604030504040204"/>
                <a:cs typeface="Tahoma" panose="020B0604030504040204"/>
              </a:rPr>
              <a:t>о</a:t>
            </a:r>
            <a:r>
              <a:rPr sz="800" spc="55" dirty="0">
                <a:latin typeface="Tahoma" panose="020B0604030504040204"/>
                <a:cs typeface="Tahoma" panose="020B0604030504040204"/>
              </a:rPr>
              <a:t>зв</a:t>
            </a:r>
            <a:r>
              <a:rPr sz="800" spc="60" dirty="0">
                <a:latin typeface="Tahoma" panose="020B0604030504040204"/>
                <a:cs typeface="Tahoma" panose="020B0604030504040204"/>
              </a:rPr>
              <a:t>оля</a:t>
            </a:r>
            <a:r>
              <a:rPr sz="800" spc="35" dirty="0">
                <a:latin typeface="Tahoma" panose="020B0604030504040204"/>
                <a:cs typeface="Tahoma" panose="020B0604030504040204"/>
              </a:rPr>
              <a:t>е</a:t>
            </a:r>
            <a:r>
              <a:rPr sz="800" dirty="0">
                <a:latin typeface="Tahoma" panose="020B0604030504040204"/>
                <a:cs typeface="Tahoma" panose="020B0604030504040204"/>
              </a:rPr>
              <a:t>т</a:t>
            </a:r>
            <a:r>
              <a:rPr sz="800" spc="-45" dirty="0">
                <a:latin typeface="Tahoma" panose="020B0604030504040204"/>
                <a:cs typeface="Tahoma" panose="020B0604030504040204"/>
              </a:rPr>
              <a:t> </a:t>
            </a:r>
            <a:r>
              <a:rPr sz="800" spc="100" dirty="0">
                <a:latin typeface="Tahoma" panose="020B0604030504040204"/>
                <a:cs typeface="Tahoma" panose="020B0604030504040204"/>
              </a:rPr>
              <a:t>им</a:t>
            </a:r>
            <a:r>
              <a:rPr sz="800" spc="-45" dirty="0">
                <a:latin typeface="Tahoma" panose="020B0604030504040204"/>
                <a:cs typeface="Tahoma" panose="020B0604030504040204"/>
              </a:rPr>
              <a:t> 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п</a:t>
            </a:r>
            <a:r>
              <a:rPr sz="800" i="1" spc="30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spc="-5" dirty="0">
                <a:latin typeface="Verdana" panose="020B0604030504040204"/>
                <a:cs typeface="Verdana" panose="020B0604030504040204"/>
              </a:rPr>
              <a:t>я</a:t>
            </a:r>
            <a:r>
              <a:rPr sz="800" i="1" dirty="0">
                <a:latin typeface="Verdana" panose="020B0604030504040204"/>
                <a:cs typeface="Verdana" panose="020B0604030504040204"/>
              </a:rPr>
              <a:t>вит</a:t>
            </a:r>
            <a:r>
              <a:rPr sz="800" i="1" spc="-15" dirty="0">
                <a:latin typeface="Verdana" panose="020B0604030504040204"/>
                <a:cs typeface="Verdana" panose="020B0604030504040204"/>
              </a:rPr>
              <a:t>ь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инициа</a:t>
            </a:r>
            <a:r>
              <a:rPr sz="800" i="1" spc="-5" dirty="0">
                <a:latin typeface="Verdana" panose="020B0604030504040204"/>
                <a:cs typeface="Verdana" panose="020B0604030504040204"/>
              </a:rPr>
              <a:t>тиву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65" dirty="0">
                <a:latin typeface="Tahoma" panose="020B0604030504040204"/>
                <a:cs typeface="Tahoma" panose="020B0604030504040204"/>
              </a:rPr>
              <a:t>и  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п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spc="-15" dirty="0">
                <a:latin typeface="Verdana" panose="020B0604030504040204"/>
                <a:cs typeface="Verdana" panose="020B0604030504040204"/>
              </a:rPr>
              <a:t>лу</a:t>
            </a:r>
            <a:r>
              <a:rPr sz="800" i="1" spc="-5" dirty="0">
                <a:latin typeface="Verdana" panose="020B0604030504040204"/>
                <a:cs typeface="Verdana" panose="020B0604030504040204"/>
              </a:rPr>
              <a:t>чить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п</a:t>
            </a:r>
            <a:r>
              <a:rPr sz="800" i="1" spc="-20" dirty="0">
                <a:latin typeface="Verdana" panose="020B0604030504040204"/>
                <a:cs typeface="Verdana" panose="020B0604030504040204"/>
              </a:rPr>
              <a:t>ы</a:t>
            </a:r>
            <a:r>
              <a:rPr sz="800" i="1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60" dirty="0">
                <a:latin typeface="Tahoma" panose="020B0604030504040204"/>
                <a:cs typeface="Tahoma" panose="020B0604030504040204"/>
              </a:rPr>
              <a:t>в</a:t>
            </a:r>
            <a:r>
              <a:rPr sz="800" spc="-45" dirty="0">
                <a:latin typeface="Tahoma" panose="020B0604030504040204"/>
                <a:cs typeface="Tahoma" panose="020B0604030504040204"/>
              </a:rPr>
              <a:t> </a:t>
            </a:r>
            <a:r>
              <a:rPr sz="800" spc="95" dirty="0">
                <a:latin typeface="Tahoma" panose="020B0604030504040204"/>
                <a:cs typeface="Tahoma" panose="020B0604030504040204"/>
              </a:rPr>
              <a:t>р</a:t>
            </a:r>
            <a:r>
              <a:rPr sz="800" spc="30" dirty="0">
                <a:latin typeface="Tahoma" panose="020B0604030504040204"/>
                <a:cs typeface="Tahoma" panose="020B0604030504040204"/>
              </a:rPr>
              <a:t>а</a:t>
            </a:r>
            <a:r>
              <a:rPr sz="800" spc="55" dirty="0">
                <a:latin typeface="Tahoma" panose="020B0604030504040204"/>
                <a:cs typeface="Tahoma" panose="020B0604030504040204"/>
              </a:rPr>
              <a:t>зличных</a:t>
            </a:r>
            <a:r>
              <a:rPr sz="800" spc="-45" dirty="0">
                <a:latin typeface="Tahoma" panose="020B0604030504040204"/>
                <a:cs typeface="Tahoma" panose="020B0604030504040204"/>
              </a:rPr>
              <a:t> </a:t>
            </a:r>
            <a:r>
              <a:rPr sz="800" spc="70" dirty="0">
                <a:latin typeface="Tahoma" panose="020B0604030504040204"/>
                <a:cs typeface="Tahoma" panose="020B0604030504040204"/>
              </a:rPr>
              <a:t>об</a:t>
            </a:r>
            <a:r>
              <a:rPr sz="800" spc="60" dirty="0">
                <a:latin typeface="Tahoma" panose="020B0604030504040204"/>
                <a:cs typeface="Tahoma" panose="020B0604030504040204"/>
              </a:rPr>
              <a:t>ла</a:t>
            </a:r>
            <a:r>
              <a:rPr sz="800" spc="40" dirty="0">
                <a:latin typeface="Tahoma" panose="020B0604030504040204"/>
                <a:cs typeface="Tahoma" panose="020B0604030504040204"/>
              </a:rPr>
              <a:t>с</a:t>
            </a:r>
            <a:r>
              <a:rPr sz="800" spc="-10" dirty="0">
                <a:latin typeface="Tahoma" panose="020B0604030504040204"/>
                <a:cs typeface="Tahoma" panose="020B0604030504040204"/>
              </a:rPr>
              <a:t>т</a:t>
            </a:r>
            <a:r>
              <a:rPr sz="800" dirty="0">
                <a:latin typeface="Tahoma" panose="020B0604030504040204"/>
                <a:cs typeface="Tahoma" panose="020B0604030504040204"/>
              </a:rPr>
              <a:t>ях.</a:t>
            </a:r>
            <a:endParaRPr sz="80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1150" y="0"/>
            <a:ext cx="3003550" cy="3295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55950" y="200025"/>
            <a:ext cx="2209800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"/>
          <a:srcRect r="58111"/>
          <a:stretch>
            <a:fillRect/>
          </a:stretch>
        </p:blipFill>
        <p:spPr>
          <a:xfrm>
            <a:off x="3232150" y="-104775"/>
            <a:ext cx="1967793" cy="32956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24126" y="8"/>
            <a:ext cx="2922905" cy="3288029"/>
            <a:chOff x="2924126" y="8"/>
            <a:chExt cx="2922905" cy="3288029"/>
          </a:xfrm>
        </p:grpSpPr>
        <p:sp>
          <p:nvSpPr>
            <p:cNvPr id="3" name="object 3"/>
            <p:cNvSpPr/>
            <p:nvPr/>
          </p:nvSpPr>
          <p:spPr>
            <a:xfrm>
              <a:off x="2924126" y="8"/>
              <a:ext cx="2922905" cy="3288029"/>
            </a:xfrm>
            <a:custGeom>
              <a:avLst/>
              <a:gdLst/>
              <a:ahLst/>
              <a:cxnLst/>
              <a:rect l="l" t="t" r="r" b="b"/>
              <a:pathLst>
                <a:path w="2922904" h="3288029">
                  <a:moveTo>
                    <a:pt x="2922614" y="0"/>
                  </a:moveTo>
                  <a:lnTo>
                    <a:pt x="0" y="0"/>
                  </a:lnTo>
                  <a:lnTo>
                    <a:pt x="0" y="3287938"/>
                  </a:lnTo>
                  <a:lnTo>
                    <a:pt x="2922614" y="3287938"/>
                  </a:lnTo>
                  <a:lnTo>
                    <a:pt x="29226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342589" y="365330"/>
              <a:ext cx="2076270" cy="254510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2525" y="346472"/>
            <a:ext cx="2170025" cy="6155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000" spc="-145" dirty="0">
                <a:latin typeface="Georgia" panose="02040502050405020303"/>
                <a:cs typeface="Georgia" panose="02040502050405020303"/>
              </a:rPr>
              <a:t>Л</a:t>
            </a:r>
            <a:r>
              <a:rPr sz="2000" spc="-80" dirty="0">
                <a:latin typeface="Georgia" panose="02040502050405020303"/>
                <a:cs typeface="Georgia" panose="02040502050405020303"/>
              </a:rPr>
              <a:t>ид</a:t>
            </a:r>
            <a:r>
              <a:rPr sz="2000" spc="-60" dirty="0">
                <a:latin typeface="Georgia" panose="02040502050405020303"/>
                <a:cs typeface="Georgia" panose="02040502050405020303"/>
              </a:rPr>
              <a:t>ерс</a:t>
            </a:r>
            <a:r>
              <a:rPr sz="2000" spc="50" dirty="0">
                <a:latin typeface="Georgia" panose="02040502050405020303"/>
                <a:cs typeface="Georgia" panose="02040502050405020303"/>
              </a:rPr>
              <a:t>т</a:t>
            </a:r>
            <a:r>
              <a:rPr sz="2000" spc="-50" dirty="0">
                <a:latin typeface="Georgia" panose="02040502050405020303"/>
                <a:cs typeface="Georgia" panose="02040502050405020303"/>
              </a:rPr>
              <a:t>в</a:t>
            </a:r>
            <a:r>
              <a:rPr sz="2000" spc="-85" dirty="0">
                <a:latin typeface="Georgia" panose="02040502050405020303"/>
                <a:cs typeface="Georgia" panose="02040502050405020303"/>
              </a:rPr>
              <a:t>о</a:t>
            </a:r>
            <a:r>
              <a:rPr sz="2000" spc="-25" dirty="0">
                <a:latin typeface="Georgia" panose="02040502050405020303"/>
                <a:cs typeface="Georgia" panose="02040502050405020303"/>
              </a:rPr>
              <a:t> </a:t>
            </a:r>
            <a:r>
              <a:rPr sz="2000" spc="-40" dirty="0">
                <a:latin typeface="Georgia" panose="02040502050405020303"/>
                <a:cs typeface="Georgia" panose="02040502050405020303"/>
              </a:rPr>
              <a:t>и  </a:t>
            </a:r>
            <a:r>
              <a:rPr sz="2000" spc="-30" dirty="0">
                <a:latin typeface="Georgia" panose="02040502050405020303"/>
                <a:cs typeface="Georgia" panose="02040502050405020303"/>
              </a:rPr>
              <a:t>ответствен</a:t>
            </a:r>
            <a:r>
              <a:rPr sz="2000" spc="-40" dirty="0">
                <a:latin typeface="Georgia" panose="02040502050405020303"/>
                <a:cs typeface="Georgia" panose="02040502050405020303"/>
              </a:rPr>
              <a:t>ность</a:t>
            </a:r>
            <a:endParaRPr sz="2000" spc="-40" dirty="0">
              <a:latin typeface="Georgia" panose="02040502050405020303"/>
              <a:cs typeface="Georgia" panose="02040502050405020303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2525" y="1114425"/>
            <a:ext cx="2021839" cy="869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000"/>
              </a:lnSpc>
              <a:spcBef>
                <a:spcPts val="95"/>
              </a:spcBef>
            </a:pPr>
            <a:r>
              <a:rPr sz="800" spc="15" dirty="0">
                <a:latin typeface="Verdana" panose="020B0604030504040204"/>
                <a:cs typeface="Verdana" panose="020B0604030504040204"/>
              </a:rPr>
              <a:t>Д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б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ров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л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ь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ч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ес</a:t>
            </a:r>
            <a:r>
              <a:rPr sz="800" dirty="0">
                <a:latin typeface="Verdana" panose="020B0604030504040204"/>
                <a:cs typeface="Verdana" panose="020B0604030504040204"/>
              </a:rPr>
              <a:t>тво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ак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ж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спо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б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тв</a:t>
            </a:r>
            <a:r>
              <a:rPr sz="800" spc="-35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т  </a:t>
            </a:r>
            <a:r>
              <a:rPr sz="800" spc="35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spc="-3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з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итию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лид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dirty="0">
                <a:latin typeface="Verdana" panose="020B0604030504040204"/>
                <a:cs typeface="Verdana" panose="020B0604030504040204"/>
              </a:rPr>
              <a:t>рских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к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че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тв  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уч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ащи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х</a:t>
            </a:r>
            <a:r>
              <a:rPr sz="800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65" dirty="0">
                <a:latin typeface="Verdana" panose="020B0604030504040204"/>
                <a:cs typeface="Verdana" panose="020B0604030504040204"/>
              </a:rPr>
              <a:t>я.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3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25" dirty="0">
                <a:latin typeface="Verdana" panose="020B0604030504040204"/>
                <a:cs typeface="Verdana" panose="020B0604030504040204"/>
              </a:rPr>
              <a:t>н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45" dirty="0">
                <a:latin typeface="Verdana" panose="020B0604030504040204"/>
                <a:cs typeface="Verdana" panose="020B0604030504040204"/>
              </a:rPr>
              <a:t>м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г</a:t>
            </a:r>
            <a:r>
              <a:rPr sz="800" spc="-35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орга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н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i="1" spc="5" dirty="0">
                <a:latin typeface="Verdana" panose="020B0604030504040204"/>
                <a:cs typeface="Verdana" panose="020B0604030504040204"/>
              </a:rPr>
              <a:t>зов</a:t>
            </a:r>
            <a:r>
              <a:rPr sz="800" i="1" spc="-20" dirty="0">
                <a:latin typeface="Verdana" panose="020B0604030504040204"/>
                <a:cs typeface="Verdana" panose="020B0604030504040204"/>
              </a:rPr>
              <a:t>ы</a:t>
            </a:r>
            <a:r>
              <a:rPr sz="800" i="1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i="1" spc="-20" dirty="0">
                <a:latin typeface="Verdana" panose="020B0604030504040204"/>
                <a:cs typeface="Verdana" panose="020B0604030504040204"/>
              </a:rPr>
              <a:t>ать  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25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i="1" spc="-35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i="1" spc="-30" dirty="0">
                <a:latin typeface="Verdana" panose="020B0604030504040204"/>
                <a:cs typeface="Verdana" panose="020B0604030504040204"/>
              </a:rPr>
              <a:t>к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spc="5" dirty="0">
                <a:latin typeface="Verdana" panose="020B0604030504040204"/>
                <a:cs typeface="Verdana" panose="020B0604030504040204"/>
              </a:rPr>
              <a:t>дит</a:t>
            </a:r>
            <a:r>
              <a:rPr sz="800" i="1" spc="-15" dirty="0">
                <a:latin typeface="Verdana" panose="020B0604030504040204"/>
                <a:cs typeface="Verdana" panose="020B0604030504040204"/>
              </a:rPr>
              <a:t>ь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прое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к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та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ми,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ч</a:t>
            </a:r>
            <a:r>
              <a:rPr sz="800" spc="-3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  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пом</a:t>
            </a:r>
            <a:r>
              <a:rPr sz="800" spc="2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га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spc="65" dirty="0">
                <a:latin typeface="Verdana" panose="020B0604030504040204"/>
                <a:cs typeface="Verdana" panose="020B0604030504040204"/>
              </a:rPr>
              <a:t>м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5" dirty="0">
                <a:latin typeface="Verdana" panose="020B0604030504040204"/>
                <a:cs typeface="Verdana" panose="020B0604030504040204"/>
              </a:rPr>
              <a:t>понять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важн</a:t>
            </a:r>
            <a:r>
              <a:rPr sz="80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ть  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отв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4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dirty="0">
                <a:latin typeface="Verdana" panose="020B0604030504040204"/>
                <a:cs typeface="Verdana" panose="020B0604030504040204"/>
              </a:rPr>
              <a:t>твен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но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dirty="0">
                <a:latin typeface="Verdana" panose="020B0604030504040204"/>
                <a:cs typeface="Verdana" panose="020B0604030504040204"/>
              </a:rPr>
              <a:t>ти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планиров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ания</a:t>
            </a:r>
            <a:r>
              <a:rPr sz="800" spc="-125" dirty="0">
                <a:latin typeface="Verdana" panose="020B0604030504040204"/>
                <a:cs typeface="Verdana" panose="020B0604030504040204"/>
              </a:rPr>
              <a:t>.</a:t>
            </a:r>
            <a:endParaRPr sz="800" dirty="0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8742" y="451270"/>
            <a:ext cx="2016125" cy="248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spc="-130" dirty="0">
                <a:latin typeface="Georgia" panose="02040502050405020303"/>
                <a:cs typeface="Georgia" panose="02040502050405020303"/>
              </a:rPr>
              <a:t>В</a:t>
            </a:r>
            <a:r>
              <a:rPr sz="1450" spc="-65" dirty="0">
                <a:latin typeface="Georgia" panose="02040502050405020303"/>
                <a:cs typeface="Georgia" panose="02040502050405020303"/>
              </a:rPr>
              <a:t>л</a:t>
            </a:r>
            <a:r>
              <a:rPr sz="1450" spc="-90" dirty="0">
                <a:latin typeface="Georgia" panose="02040502050405020303"/>
                <a:cs typeface="Georgia" panose="02040502050405020303"/>
              </a:rPr>
              <a:t>ияние</a:t>
            </a:r>
            <a:r>
              <a:rPr sz="1450" spc="-30" dirty="0">
                <a:latin typeface="Georgia" panose="02040502050405020303"/>
                <a:cs typeface="Georgia" panose="02040502050405020303"/>
              </a:rPr>
              <a:t> </a:t>
            </a:r>
            <a:r>
              <a:rPr sz="1450" spc="-105" dirty="0">
                <a:latin typeface="Georgia" panose="02040502050405020303"/>
                <a:cs typeface="Georgia" panose="02040502050405020303"/>
              </a:rPr>
              <a:t>н</a:t>
            </a:r>
            <a:r>
              <a:rPr sz="1450" spc="-110" dirty="0">
                <a:latin typeface="Georgia" panose="02040502050405020303"/>
                <a:cs typeface="Georgia" panose="02040502050405020303"/>
              </a:rPr>
              <a:t>а</a:t>
            </a:r>
            <a:r>
              <a:rPr sz="1450" spc="-30" dirty="0">
                <a:latin typeface="Georgia" panose="02040502050405020303"/>
                <a:cs typeface="Georgia" panose="02040502050405020303"/>
              </a:rPr>
              <a:t> </a:t>
            </a:r>
            <a:r>
              <a:rPr sz="1450" spc="-70" dirty="0">
                <a:latin typeface="Georgia" panose="02040502050405020303"/>
                <a:cs typeface="Georgia" panose="02040502050405020303"/>
              </a:rPr>
              <a:t>об</a:t>
            </a:r>
            <a:r>
              <a:rPr sz="1450" spc="-120" dirty="0">
                <a:latin typeface="Georgia" panose="02040502050405020303"/>
                <a:cs typeface="Georgia" panose="02040502050405020303"/>
              </a:rPr>
              <a:t>щ</a:t>
            </a:r>
            <a:r>
              <a:rPr sz="1450" spc="-30" dirty="0">
                <a:latin typeface="Georgia" panose="02040502050405020303"/>
                <a:cs typeface="Georgia" panose="02040502050405020303"/>
              </a:rPr>
              <a:t>ест</a:t>
            </a:r>
            <a:r>
              <a:rPr sz="1450" spc="-80" dirty="0">
                <a:latin typeface="Georgia" panose="02040502050405020303"/>
                <a:cs typeface="Georgia" panose="02040502050405020303"/>
              </a:rPr>
              <a:t>во</a:t>
            </a:r>
            <a:endParaRPr sz="1450">
              <a:latin typeface="Georgia" panose="02040502050405020303"/>
              <a:cs typeface="Georgia" panose="02040502050405020303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527" y="1038225"/>
            <a:ext cx="2020570" cy="1009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30225" algn="r">
              <a:lnSpc>
                <a:spcPct val="115000"/>
              </a:lnSpc>
              <a:spcBef>
                <a:spcPts val="95"/>
              </a:spcBef>
            </a:pPr>
            <a:r>
              <a:rPr sz="800" spc="20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ча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стие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до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б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spc="2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л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ь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чески</a:t>
            </a:r>
            <a:r>
              <a:rPr sz="800" spc="-45" dirty="0">
                <a:latin typeface="Verdana" panose="020B0604030504040204"/>
                <a:cs typeface="Verdana" panose="020B0604030504040204"/>
              </a:rPr>
              <a:t>х  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spc="-30" dirty="0">
                <a:latin typeface="Verdana" panose="020B0604030504040204"/>
                <a:cs typeface="Verdana" panose="020B0604030504040204"/>
              </a:rPr>
              <a:t>к</a:t>
            </a:r>
            <a:r>
              <a:rPr sz="800" dirty="0">
                <a:latin typeface="Verdana" panose="020B0604030504040204"/>
                <a:cs typeface="Verdana" panose="020B0604030504040204"/>
              </a:rPr>
              <a:t>тив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но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3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я</a:t>
            </a:r>
            <a:r>
              <a:rPr sz="800" spc="-60" dirty="0">
                <a:latin typeface="Verdana" panose="020B0604030504040204"/>
                <a:cs typeface="Verdana" panose="020B0604030504040204"/>
              </a:rPr>
              <a:t>х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не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4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л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ь</a:t>
            </a:r>
            <a:r>
              <a:rPr sz="800" spc="-30" dirty="0">
                <a:latin typeface="Verdana" panose="020B0604030504040204"/>
                <a:cs typeface="Verdana" panose="020B0604030504040204"/>
              </a:rPr>
              <a:t>к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п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мога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т  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н</a:t>
            </a:r>
            <a:r>
              <a:rPr sz="800" spc="-30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ждающим</a:t>
            </a:r>
            <a:r>
              <a:rPr sz="800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65" dirty="0">
                <a:latin typeface="Verdana" panose="020B0604030504040204"/>
                <a:cs typeface="Verdana" panose="020B0604030504040204"/>
              </a:rPr>
              <a:t>я,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но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вли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я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dirty="0">
                <a:latin typeface="Verdana" panose="020B0604030504040204"/>
                <a:cs typeface="Verdana" panose="020B0604030504040204"/>
              </a:rPr>
              <a:t>на  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бщ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dirty="0">
                <a:latin typeface="Verdana" panose="020B0604030504040204"/>
                <a:cs typeface="Verdana" panose="020B0604030504040204"/>
              </a:rPr>
              <a:t>тво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ц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л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30" dirty="0">
                <a:latin typeface="Verdana" panose="020B0604030504040204"/>
                <a:cs typeface="Verdana" panose="020B0604030504040204"/>
              </a:rPr>
              <a:t>м.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ча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щие</a:t>
            </a:r>
            <a:r>
              <a:rPr sz="800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я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45" dirty="0">
                <a:latin typeface="Verdana" panose="020B0604030504040204"/>
                <a:cs typeface="Verdana" panose="020B0604030504040204"/>
              </a:rPr>
              <a:t>м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г</a:t>
            </a:r>
            <a:r>
              <a:rPr sz="800" spc="-35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т  </a:t>
            </a:r>
            <a:r>
              <a:rPr sz="800" i="1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д</a:t>
            </a:r>
            <a:r>
              <a:rPr sz="800" i="1" spc="-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spc="-60" dirty="0">
                <a:latin typeface="Verdana" panose="020B0604030504040204"/>
                <a:cs typeface="Verdana" panose="020B0604030504040204"/>
              </a:rPr>
              <a:t>х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н</a:t>
            </a:r>
            <a:r>
              <a:rPr sz="800" i="1" spc="-5" dirty="0">
                <a:latin typeface="Verdana" panose="020B0604030504040204"/>
                <a:cs typeface="Verdana" panose="020B0604030504040204"/>
              </a:rPr>
              <a:t>овлять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30" dirty="0">
                <a:latin typeface="Verdana" panose="020B0604030504040204"/>
                <a:cs typeface="Verdana" panose="020B0604030504040204"/>
              </a:rPr>
              <a:t>д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i="1" spc="-5" dirty="0">
                <a:latin typeface="Verdana" panose="020B0604030504040204"/>
                <a:cs typeface="Verdana" panose="020B0604030504040204"/>
              </a:rPr>
              <a:t>уги</a:t>
            </a:r>
            <a:r>
              <a:rPr sz="800" i="1" spc="-60" dirty="0">
                <a:latin typeface="Verdana" panose="020B0604030504040204"/>
                <a:cs typeface="Verdana" panose="020B0604030504040204"/>
              </a:rPr>
              <a:t>х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сп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ос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бс</a:t>
            </a:r>
            <a:r>
              <a:rPr sz="800" i="1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i="1" spc="-5" dirty="0">
                <a:latin typeface="Verdana" panose="020B0604030504040204"/>
                <a:cs typeface="Verdana" panose="020B0604030504040204"/>
              </a:rPr>
              <a:t>вовать  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п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dirty="0">
                <a:latin typeface="Verdana" panose="020B0604030504040204"/>
                <a:cs typeface="Verdana" panose="020B0604030504040204"/>
              </a:rPr>
              <a:t>зит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ивным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i="1" spc="25" dirty="0">
                <a:latin typeface="Verdana" panose="020B0604030504040204"/>
                <a:cs typeface="Verdana" panose="020B0604030504040204"/>
              </a:rPr>
              <a:t>зме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н</a:t>
            </a:r>
            <a:r>
              <a:rPr sz="800" i="1" spc="25" dirty="0">
                <a:latin typeface="Verdana" panose="020B0604030504040204"/>
                <a:cs typeface="Verdana" panose="020B0604030504040204"/>
              </a:rPr>
              <a:t>ениям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сво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65" dirty="0">
                <a:latin typeface="Verdana" panose="020B0604030504040204"/>
                <a:cs typeface="Verdana" panose="020B0604030504040204"/>
              </a:rPr>
              <a:t>м</a:t>
            </a:r>
            <a:endParaRPr sz="800" dirty="0">
              <a:latin typeface="Verdana" panose="020B0604030504040204"/>
              <a:cs typeface="Verdana" panose="020B0604030504040204"/>
            </a:endParaRPr>
          </a:p>
          <a:p>
            <a:pPr marR="5080" algn="r">
              <a:lnSpc>
                <a:spcPct val="100000"/>
              </a:lnSpc>
              <a:spcBef>
                <a:spcPts val="145"/>
              </a:spcBef>
            </a:pPr>
            <a:r>
              <a:rPr sz="800" spc="-5" dirty="0">
                <a:latin typeface="Verdana" panose="020B0604030504040204"/>
                <a:cs typeface="Verdana" panose="020B0604030504040204"/>
              </a:rPr>
              <a:t>сообществе.</a:t>
            </a:r>
            <a:endParaRPr sz="800" dirty="0">
              <a:latin typeface="Verdana" panose="020B0604030504040204"/>
              <a:cs typeface="Verdana" panose="020B0604030504040204"/>
            </a:endParaRPr>
          </a:p>
        </p:txBody>
      </p:sp>
      <p:pic>
        <p:nvPicPr>
          <p:cNvPr id="7" name="object 7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924132" y="0"/>
            <a:ext cx="2922562" cy="32878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924126" y="8"/>
            <a:ext cx="2922905" cy="3288029"/>
          </a:xfrm>
          <a:custGeom>
            <a:avLst/>
            <a:gdLst/>
            <a:ahLst/>
            <a:cxnLst/>
            <a:rect l="l" t="t" r="r" b="b"/>
            <a:pathLst>
              <a:path w="2922904" h="3288029">
                <a:moveTo>
                  <a:pt x="2922614" y="0"/>
                </a:moveTo>
                <a:lnTo>
                  <a:pt x="0" y="0"/>
                </a:lnTo>
                <a:lnTo>
                  <a:pt x="0" y="3287938"/>
                </a:lnTo>
                <a:lnTo>
                  <a:pt x="2922614" y="3287938"/>
                </a:lnTo>
                <a:lnTo>
                  <a:pt x="2922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2511" y="483008"/>
            <a:ext cx="2296239" cy="5552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1800" spc="65" dirty="0"/>
              <a:t>Б</a:t>
            </a:r>
            <a:r>
              <a:rPr sz="1800" spc="5" dirty="0"/>
              <a:t>лаг</a:t>
            </a:r>
            <a:r>
              <a:rPr sz="1800" spc="-80" dirty="0"/>
              <a:t>о</a:t>
            </a:r>
            <a:r>
              <a:rPr sz="1800" spc="-100" dirty="0"/>
              <a:t>д</a:t>
            </a:r>
            <a:r>
              <a:rPr sz="1800" spc="35" dirty="0"/>
              <a:t>арность</a:t>
            </a:r>
            <a:r>
              <a:rPr sz="1800" spc="-85" dirty="0"/>
              <a:t> </a:t>
            </a:r>
            <a:r>
              <a:rPr sz="1800" spc="50" dirty="0"/>
              <a:t>и  </a:t>
            </a:r>
            <a:r>
              <a:rPr sz="1800" spc="-75" dirty="0">
                <a:latin typeface="Georgia" panose="02040502050405020303"/>
                <a:cs typeface="Georgia" panose="02040502050405020303"/>
              </a:rPr>
              <a:t>признание</a:t>
            </a:r>
            <a:endParaRPr sz="1800" spc="-75" dirty="0">
              <a:latin typeface="Georgia" panose="02040502050405020303"/>
              <a:cs typeface="Georgia" panose="02040502050405020303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2525" y="1201954"/>
            <a:ext cx="2011045" cy="8718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15000"/>
              </a:lnSpc>
              <a:spcBef>
                <a:spcPts val="120"/>
              </a:spcBef>
            </a:pPr>
            <a:r>
              <a:rPr sz="800" spc="15" dirty="0">
                <a:latin typeface="Verdana" panose="020B0604030504040204"/>
                <a:cs typeface="Verdana" panose="020B0604030504040204"/>
              </a:rPr>
              <a:t>Важно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30" dirty="0">
                <a:latin typeface="Verdana" panose="020B0604030504040204"/>
                <a:cs typeface="Verdana" panose="020B0604030504040204"/>
              </a:rPr>
              <a:t>пр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з</a:t>
            </a:r>
            <a:r>
              <a:rPr sz="800" i="1" spc="5" dirty="0">
                <a:latin typeface="Verdana" panose="020B0604030504040204"/>
                <a:cs typeface="Verdana" panose="020B0604030504040204"/>
              </a:rPr>
              <a:t>н</a:t>
            </a:r>
            <a:r>
              <a:rPr sz="800" i="1" spc="-2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i="1" spc="-15" dirty="0">
                <a:latin typeface="Verdana" panose="020B0604030504040204"/>
                <a:cs typeface="Verdana" panose="020B0604030504040204"/>
              </a:rPr>
              <a:t>вать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по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40" dirty="0">
                <a:latin typeface="Verdana" panose="020B0604030504040204"/>
                <a:cs typeface="Verdana" panose="020B0604030504040204"/>
              </a:rPr>
              <a:t>щ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я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ть  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уч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dirty="0">
                <a:latin typeface="Verdana" panose="020B0604030504040204"/>
                <a:cs typeface="Verdana" panose="020B0604030504040204"/>
              </a:rPr>
              <a:t>ти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уч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ащи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х</a:t>
            </a:r>
            <a:r>
              <a:rPr sz="800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я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добров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dirty="0">
                <a:latin typeface="Verdana" panose="020B0604030504040204"/>
                <a:cs typeface="Verdana" panose="020B0604030504040204"/>
              </a:rPr>
              <a:t>льче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ких  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прое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к</a:t>
            </a:r>
            <a:r>
              <a:rPr sz="800" spc="-60" dirty="0">
                <a:latin typeface="Verdana" panose="020B0604030504040204"/>
                <a:cs typeface="Verdana" panose="020B0604030504040204"/>
              </a:rPr>
              <a:t>тах.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Э</a:t>
            </a:r>
            <a:r>
              <a:rPr sz="800" spc="-4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п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омога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0" dirty="0">
                <a:latin typeface="Verdana" panose="020B0604030504040204"/>
                <a:cs typeface="Verdana" panose="020B0604030504040204"/>
              </a:rPr>
              <a:t>им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п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dirty="0">
                <a:latin typeface="Verdana" panose="020B0604030504040204"/>
                <a:cs typeface="Verdana" panose="020B0604030504040204"/>
              </a:rPr>
              <a:t>нят</a:t>
            </a:r>
            <a:r>
              <a:rPr sz="800" i="1" spc="-10" dirty="0">
                <a:latin typeface="Verdana" panose="020B0604030504040204"/>
                <a:cs typeface="Verdana" panose="020B0604030504040204"/>
              </a:rPr>
              <a:t>ь  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ва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ж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но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ть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б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ла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г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дарно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dirty="0">
                <a:latin typeface="Verdana" panose="020B0604030504040204"/>
                <a:cs typeface="Verdana" panose="020B0604030504040204"/>
              </a:rPr>
              <a:t>ти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и  </a:t>
            </a:r>
            <a:r>
              <a:rPr sz="800" i="1" spc="30" dirty="0">
                <a:latin typeface="Verdana" panose="020B0604030504040204"/>
                <a:cs typeface="Verdana" panose="020B0604030504040204"/>
              </a:rPr>
              <a:t>пр</a:t>
            </a:r>
            <a:r>
              <a:rPr sz="800" i="1" spc="2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знания</a:t>
            </a:r>
            <a:r>
              <a:rPr sz="800" spc="-125" dirty="0">
                <a:latin typeface="Verdana" panose="020B0604030504040204"/>
                <a:cs typeface="Verdana" panose="020B0604030504040204"/>
              </a:rPr>
              <a:t>,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ч</a:t>
            </a:r>
            <a:r>
              <a:rPr sz="800" spc="-3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45" dirty="0">
                <a:latin typeface="Verdana" panose="020B0604030504040204"/>
                <a:cs typeface="Verdana" panose="020B0604030504040204"/>
              </a:rPr>
              <a:t>м</a:t>
            </a:r>
            <a:r>
              <a:rPr sz="800" i="1" spc="1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тиви</a:t>
            </a:r>
            <a:r>
              <a:rPr sz="800" i="1" spc="25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i="1" spc="-50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i="1" spc="-10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i="1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их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к  </a:t>
            </a:r>
            <a:r>
              <a:rPr sz="800" dirty="0">
                <a:latin typeface="Verdana" panose="020B0604030504040204"/>
                <a:cs typeface="Verdana" panose="020B0604030504040204"/>
              </a:rPr>
              <a:t>даль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н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ейшей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к</a:t>
            </a:r>
            <a:r>
              <a:rPr sz="800" dirty="0">
                <a:latin typeface="Verdana" panose="020B0604030504040204"/>
                <a:cs typeface="Verdana" panose="020B0604030504040204"/>
              </a:rPr>
              <a:t>ти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вн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50" dirty="0">
                <a:latin typeface="Verdana" panose="020B0604030504040204"/>
                <a:cs typeface="Verdana" panose="020B0604030504040204"/>
              </a:rPr>
              <a:t>и.</a:t>
            </a:r>
            <a:endParaRPr sz="800" dirty="0">
              <a:latin typeface="Verdana" panose="020B0604030504040204"/>
              <a:cs typeface="Verdana" panose="020B0604030504040204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"/>
          <a:srcRect l="29966" t="-867" r="11474"/>
          <a:stretch>
            <a:fillRect/>
          </a:stretch>
        </p:blipFill>
        <p:spPr>
          <a:xfrm>
            <a:off x="3232150" y="231109"/>
            <a:ext cx="2362200" cy="27118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2" y="8"/>
            <a:ext cx="2924175" cy="3288029"/>
            <a:chOff x="1512" y="8"/>
            <a:chExt cx="2924175" cy="3288029"/>
          </a:xfrm>
        </p:grpSpPr>
        <p:sp>
          <p:nvSpPr>
            <p:cNvPr id="3" name="object 3"/>
            <p:cNvSpPr/>
            <p:nvPr/>
          </p:nvSpPr>
          <p:spPr>
            <a:xfrm>
              <a:off x="1512" y="8"/>
              <a:ext cx="2924175" cy="3288029"/>
            </a:xfrm>
            <a:custGeom>
              <a:avLst/>
              <a:gdLst/>
              <a:ahLst/>
              <a:cxnLst/>
              <a:rect l="l" t="t" r="r" b="b"/>
              <a:pathLst>
                <a:path w="2924175" h="3288029">
                  <a:moveTo>
                    <a:pt x="2923757" y="0"/>
                  </a:moveTo>
                  <a:lnTo>
                    <a:pt x="0" y="0"/>
                  </a:lnTo>
                  <a:lnTo>
                    <a:pt x="0" y="3287938"/>
                  </a:lnTo>
                  <a:lnTo>
                    <a:pt x="2923757" y="3287938"/>
                  </a:lnTo>
                  <a:lnTo>
                    <a:pt x="29237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28207" y="365330"/>
              <a:ext cx="2067138" cy="255728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65906" y="468939"/>
            <a:ext cx="2022475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55" dirty="0"/>
              <a:t>Вызовы</a:t>
            </a:r>
            <a:r>
              <a:rPr sz="1400" spc="-100" dirty="0"/>
              <a:t> </a:t>
            </a:r>
            <a:r>
              <a:rPr sz="1400" spc="65" dirty="0"/>
              <a:t>и</a:t>
            </a:r>
            <a:r>
              <a:rPr sz="1400" spc="-100" dirty="0"/>
              <a:t> </a:t>
            </a:r>
            <a:r>
              <a:rPr sz="1400" spc="-10" dirty="0"/>
              <a:t>пре</a:t>
            </a:r>
            <a:r>
              <a:rPr sz="1400" spc="-100" dirty="0"/>
              <a:t>о</a:t>
            </a:r>
            <a:r>
              <a:rPr sz="1400" spc="-125" dirty="0"/>
              <a:t>д</a:t>
            </a:r>
            <a:r>
              <a:rPr sz="1400" spc="-55" dirty="0"/>
              <a:t>о</a:t>
            </a:r>
            <a:r>
              <a:rPr sz="1400" spc="-20" dirty="0"/>
              <a:t>ление</a:t>
            </a:r>
            <a:endParaRPr sz="1400"/>
          </a:p>
        </p:txBody>
      </p:sp>
      <p:sp>
        <p:nvSpPr>
          <p:cNvPr id="7" name="object 7"/>
          <p:cNvSpPr txBox="1"/>
          <p:nvPr/>
        </p:nvSpPr>
        <p:spPr>
          <a:xfrm>
            <a:off x="3424961" y="1038225"/>
            <a:ext cx="1904364" cy="8775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800" spc="20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ча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стие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до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б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spc="2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л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ь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ч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ес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тве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ак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ж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е  помогает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учащимся</a:t>
            </a:r>
            <a:r>
              <a:rPr sz="800" spc="-70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-5" dirty="0">
                <a:latin typeface="Verdana" panose="020B0604030504040204"/>
                <a:cs typeface="Verdana" panose="020B0604030504040204"/>
              </a:rPr>
              <a:t>развивать</a:t>
            </a:r>
            <a:r>
              <a:rPr sz="800" i="1" spc="-70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5" dirty="0">
                <a:latin typeface="Verdana" panose="020B0604030504040204"/>
                <a:cs typeface="Verdana" panose="020B0604030504040204"/>
              </a:rPr>
              <a:t>силу </a:t>
            </a:r>
            <a:r>
              <a:rPr sz="800" i="1" spc="-270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-10" dirty="0">
                <a:latin typeface="Verdana" panose="020B0604030504040204"/>
                <a:cs typeface="Verdana" panose="020B0604030504040204"/>
              </a:rPr>
              <a:t>д</a:t>
            </a:r>
            <a:r>
              <a:rPr sz="800" i="1" spc="-35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i="1" spc="-70" dirty="0">
                <a:latin typeface="Verdana" panose="020B0604030504040204"/>
                <a:cs typeface="Verdana" panose="020B0604030504040204"/>
              </a:rPr>
              <a:t>х</a:t>
            </a:r>
            <a:r>
              <a:rPr sz="800" i="1" spc="-2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п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бн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ть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пре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од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левать 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spc="-55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дно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dirty="0">
                <a:latin typeface="Verdana" panose="020B0604030504040204"/>
                <a:cs typeface="Verdana" panose="020B0604030504040204"/>
              </a:rPr>
              <a:t>ти</a:t>
            </a:r>
            <a:r>
              <a:rPr sz="800" spc="-125" dirty="0">
                <a:latin typeface="Verdana" panose="020B0604030504040204"/>
                <a:cs typeface="Verdana" panose="020B0604030504040204"/>
              </a:rPr>
              <a:t>.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Э</a:t>
            </a:r>
            <a:r>
              <a:rPr sz="800" spc="-4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dirty="0">
                <a:latin typeface="Verdana" panose="020B0604030504040204"/>
                <a:cs typeface="Verdana" panose="020B0604030504040204"/>
              </a:rPr>
              <a:t>ажн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ы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й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dirty="0">
                <a:latin typeface="Verdana" panose="020B0604030504040204"/>
                <a:cs typeface="Verdana" panose="020B0604030504040204"/>
              </a:rPr>
              <a:t>опы</a:t>
            </a:r>
            <a:r>
              <a:rPr sz="800" spc="-40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125" dirty="0">
                <a:latin typeface="Verdana" panose="020B0604030504040204"/>
                <a:cs typeface="Verdana" panose="020B0604030504040204"/>
              </a:rPr>
              <a:t>,  </a:t>
            </a:r>
            <a:r>
              <a:rPr sz="800" spc="-30" dirty="0">
                <a:latin typeface="Verdana" panose="020B0604030504040204"/>
                <a:cs typeface="Verdana" panose="020B0604030504040204"/>
              </a:rPr>
              <a:t>к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-4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орый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п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spc="15" dirty="0">
                <a:latin typeface="Verdana" panose="020B0604030504040204"/>
                <a:cs typeface="Verdana" panose="020B0604030504040204"/>
              </a:rPr>
              <a:t>мога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е</a:t>
            </a:r>
            <a:r>
              <a:rPr sz="800" spc="-2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50" dirty="0">
                <a:latin typeface="Verdana" panose="020B0604030504040204"/>
                <a:cs typeface="Verdana" panose="020B0604030504040204"/>
              </a:rPr>
              <a:t>им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-25" dirty="0">
                <a:latin typeface="Verdana" panose="020B0604030504040204"/>
                <a:cs typeface="Verdana" panose="020B0604030504040204"/>
              </a:rPr>
              <a:t>г</a:t>
            </a:r>
            <a:r>
              <a:rPr sz="800" i="1" spc="-5" dirty="0">
                <a:latin typeface="Verdana" panose="020B0604030504040204"/>
                <a:cs typeface="Verdana" panose="020B0604030504040204"/>
              </a:rPr>
              <a:t>о</a:t>
            </a:r>
            <a:r>
              <a:rPr sz="800" i="1" spc="-45" dirty="0">
                <a:latin typeface="Verdana" panose="020B0604030504040204"/>
                <a:cs typeface="Verdana" panose="020B0604030504040204"/>
              </a:rPr>
              <a:t>т</a:t>
            </a:r>
            <a:r>
              <a:rPr sz="800" i="1" spc="5" dirty="0">
                <a:latin typeface="Verdana" panose="020B0604030504040204"/>
                <a:cs typeface="Verdana" panose="020B0604030504040204"/>
              </a:rPr>
              <a:t>овит</a:t>
            </a:r>
            <a:r>
              <a:rPr sz="800" i="1" spc="-20" dirty="0">
                <a:latin typeface="Verdana" panose="020B0604030504040204"/>
                <a:cs typeface="Verdana" panose="020B0604030504040204"/>
              </a:rPr>
              <a:t>ь</a:t>
            </a:r>
            <a:r>
              <a:rPr sz="800" i="1" spc="10" dirty="0">
                <a:latin typeface="Verdana" panose="020B0604030504040204"/>
                <a:cs typeface="Verdana" panose="020B0604030504040204"/>
              </a:rPr>
              <a:t>с</a:t>
            </a:r>
            <a:r>
              <a:rPr sz="800" i="1" spc="-5" dirty="0">
                <a:latin typeface="Verdana" panose="020B0604030504040204"/>
                <a:cs typeface="Verdana" panose="020B0604030504040204"/>
              </a:rPr>
              <a:t>я</a:t>
            </a:r>
            <a:r>
              <a:rPr sz="800" i="1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15" dirty="0">
                <a:latin typeface="Verdana" panose="020B0604030504040204"/>
                <a:cs typeface="Verdana" panose="020B0604030504040204"/>
              </a:rPr>
              <a:t>к  </a:t>
            </a:r>
            <a:r>
              <a:rPr sz="800" spc="10" dirty="0">
                <a:latin typeface="Verdana" panose="020B0604030504040204"/>
                <a:cs typeface="Verdana" panose="020B0604030504040204"/>
              </a:rPr>
              <a:t>б</a:t>
            </a:r>
            <a:r>
              <a:rPr sz="800" spc="-55" dirty="0">
                <a:latin typeface="Verdana" panose="020B0604030504040204"/>
                <a:cs typeface="Verdana" panose="020B0604030504040204"/>
              </a:rPr>
              <a:t>у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ду</a:t>
            </a:r>
            <a:r>
              <a:rPr sz="800" spc="40" dirty="0">
                <a:latin typeface="Verdana" panose="020B0604030504040204"/>
                <a:cs typeface="Verdana" panose="020B0604030504040204"/>
              </a:rPr>
              <a:t>щим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-5" dirty="0">
                <a:latin typeface="Verdana" panose="020B0604030504040204"/>
                <a:cs typeface="Verdana" panose="020B0604030504040204"/>
              </a:rPr>
              <a:t>в</a:t>
            </a:r>
            <a:r>
              <a:rPr sz="800" spc="-20" dirty="0">
                <a:latin typeface="Verdana" panose="020B0604030504040204"/>
                <a:cs typeface="Verdana" panose="020B0604030504040204"/>
              </a:rPr>
              <a:t>ы</a:t>
            </a:r>
            <a:r>
              <a:rPr sz="800" spc="5" dirty="0">
                <a:latin typeface="Verdana" panose="020B0604030504040204"/>
                <a:cs typeface="Verdana" panose="020B0604030504040204"/>
              </a:rPr>
              <a:t>зов</a:t>
            </a:r>
            <a:r>
              <a:rPr sz="800" spc="20" dirty="0">
                <a:latin typeface="Verdana" panose="020B0604030504040204"/>
                <a:cs typeface="Verdana" panose="020B0604030504040204"/>
              </a:rPr>
              <a:t>ам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spc="30" dirty="0">
                <a:latin typeface="Verdana" panose="020B0604030504040204"/>
                <a:cs typeface="Verdana" panose="020B0604030504040204"/>
              </a:rPr>
              <a:t>и</a:t>
            </a:r>
            <a:r>
              <a:rPr sz="800" spc="-75" dirty="0">
                <a:latin typeface="Verdana" panose="020B0604030504040204"/>
                <a:cs typeface="Verdana" panose="020B0604030504040204"/>
              </a:rPr>
              <a:t> </a:t>
            </a:r>
            <a:r>
              <a:rPr sz="800" i="1" spc="35" dirty="0">
                <a:latin typeface="Verdana" panose="020B0604030504040204"/>
                <a:cs typeface="Verdana" panose="020B0604030504040204"/>
              </a:rPr>
              <a:t>р</a:t>
            </a:r>
            <a:r>
              <a:rPr sz="800" i="1" spc="-30" dirty="0">
                <a:latin typeface="Verdana" panose="020B0604030504040204"/>
                <a:cs typeface="Verdana" panose="020B0604030504040204"/>
              </a:rPr>
              <a:t>а</a:t>
            </a:r>
            <a:r>
              <a:rPr sz="800" i="1" dirty="0">
                <a:latin typeface="Verdana" panose="020B0604030504040204"/>
                <a:cs typeface="Verdana" panose="020B0604030504040204"/>
              </a:rPr>
              <a:t>зв</a:t>
            </a:r>
            <a:r>
              <a:rPr sz="800" i="1" spc="5" dirty="0">
                <a:latin typeface="Verdana" panose="020B0604030504040204"/>
                <a:cs typeface="Verdana" panose="020B0604030504040204"/>
              </a:rPr>
              <a:t>ива</a:t>
            </a:r>
            <a:r>
              <a:rPr sz="800" i="1" spc="-15" dirty="0">
                <a:latin typeface="Verdana" panose="020B0604030504040204"/>
                <a:cs typeface="Verdana" panose="020B0604030504040204"/>
              </a:rPr>
              <a:t>ть  </a:t>
            </a:r>
            <a:r>
              <a:rPr sz="800" i="1" spc="-10" dirty="0">
                <a:latin typeface="Verdana" panose="020B0604030504040204"/>
                <a:cs typeface="Verdana" panose="020B0604030504040204"/>
              </a:rPr>
              <a:t>устойчивость</a:t>
            </a:r>
            <a:r>
              <a:rPr sz="800" spc="-10" dirty="0">
                <a:latin typeface="Verdana" panose="020B0604030504040204"/>
                <a:cs typeface="Verdana" panose="020B0604030504040204"/>
              </a:rPr>
              <a:t>.</a:t>
            </a:r>
            <a:endParaRPr sz="800" dirty="0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151" y="276226"/>
            <a:ext cx="3124199" cy="236988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деятельности в нашем отряде много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✓ экологическое </a:t>
            </a:r>
            <a:r>
              <a:rPr lang="ru-RU" sz="1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✓ патриотическое </a:t>
            </a:r>
            <a:r>
              <a:rPr lang="ru-RU" sz="1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b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✓ социальное </a:t>
            </a:r>
            <a:r>
              <a:rPr lang="ru-RU" sz="1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b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✓ культурное </a:t>
            </a:r>
            <a:r>
              <a:rPr lang="ru-RU" sz="1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b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✓ медиа-</a:t>
            </a:r>
            <a:r>
              <a:rPr lang="ru-RU" sz="1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b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✓ </a:t>
            </a:r>
            <a:r>
              <a:rPr lang="ru-RU" sz="1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11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2150" y="0"/>
            <a:ext cx="2622550" cy="3400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9030" y="617281"/>
            <a:ext cx="3128790" cy="20288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2259</Words>
  <Application>WPS Presentation</Application>
  <PresentationFormat>Произвольный</PresentationFormat>
  <Paragraphs>43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SimSun</vt:lpstr>
      <vt:lpstr>Wingdings</vt:lpstr>
      <vt:lpstr>Trebuchet MS</vt:lpstr>
      <vt:lpstr>Cambria</vt:lpstr>
      <vt:lpstr>Verdana</vt:lpstr>
      <vt:lpstr>Verdana</vt:lpstr>
      <vt:lpstr>Georgia</vt:lpstr>
      <vt:lpstr>Tahoma</vt:lpstr>
      <vt:lpstr>Times New Roman</vt:lpstr>
      <vt:lpstr>Calibri</vt:lpstr>
      <vt:lpstr>Microsoft YaHei</vt:lpstr>
      <vt:lpstr>Arial Unicode MS</vt:lpstr>
      <vt:lpstr>Calibri Light</vt:lpstr>
      <vt:lpstr>Тема Office</vt:lpstr>
      <vt:lpstr>Волонтерский отряд                «Живи сердцем»</vt:lpstr>
      <vt:lpstr>Развивая  добровольчество: опыт  старшей  школы</vt:lpstr>
      <vt:lpstr>Введение</vt:lpstr>
      <vt:lpstr>Возможности участия</vt:lpstr>
      <vt:lpstr>Лидерство и  ответственность</vt:lpstr>
      <vt:lpstr>Влияние на общество</vt:lpstr>
      <vt:lpstr>Благодарность и  признание</vt:lpstr>
      <vt:lpstr>Вызовы и преодоление</vt:lpstr>
      <vt:lpstr>Направлений деятельности в нашем отряде много:  ✓ экологическое волонтерство   ✓ патриотическое волонтерство  ✓ социальное волонтерство  ✓ культурное волонтерство  ✓ медиа-волонтерство  ✓ наставничество</vt:lpstr>
      <vt:lpstr>Наша волонтерская деятельность</vt:lpstr>
      <vt:lpstr> Наш отряд создан в декабре 2019 года под руководством учителя истории Амплеевой Еленой Владимировной. С 2021 года руководитель- Аллахвердиева Ирада Алгаидовна.   В настоящее время в команде насчитывается более 80 волонтёров.   Сегодня отряд  - это команда учеников, объединенных общей идей: помогать.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Развивая  добровольчест  во: опыт  старшей  школы</dc:title>
  <dc:creator>Димитрий Ив</dc:creator>
  <cp:lastModifiedBy>irada</cp:lastModifiedBy>
  <cp:revision>12</cp:revision>
  <dcterms:created xsi:type="dcterms:W3CDTF">2023-11-19T15:05:00Z</dcterms:created>
  <dcterms:modified xsi:type="dcterms:W3CDTF">2023-11-30T10:29:35Z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2023-11-19T04:00:00Z</vt:filetime>
  </property>
  <property fmtid="{D5CDD505-2E9C-101B-9397-08002B2CF9AE}" pid="3" name="LastSaved">
    <vt:filetime>2023-11-19T04:00:00Z</vt:filetime>
  </property>
  <property fmtid="{D5CDD505-2E9C-101B-9397-08002B2CF9AE}" pid="4" name="ICV">
    <vt:lpwstr>CB10D88DE59844B296A9E99829C7531C_12</vt:lpwstr>
  </property>
  <property fmtid="{D5CDD505-2E9C-101B-9397-08002B2CF9AE}" pid="5" name="KSOProductBuildVer">
    <vt:lpwstr>1049-12.2.0.13306</vt:lpwstr>
  </property>
</Properties>
</file>