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71" r:id="rId5"/>
    <p:sldId id="265" r:id="rId6"/>
    <p:sldId id="261" r:id="rId7"/>
    <p:sldId id="262" r:id="rId8"/>
    <p:sldId id="257" r:id="rId9"/>
    <p:sldId id="259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0" d="100"/>
          <a:sy n="60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DE9D-613D-4D7A-8D37-55C868F5A2EB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BF1E-E0AA-403B-B861-32786DC1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brolenin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7153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«Добро Мира – Волонтеры Крыма»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местное отделение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«Добро в Ленинском районе»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13 лет инициативная группа</a:t>
            </a: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7 лет официально зарегистрированная </a:t>
            </a: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некоммерческая организация: </a:t>
            </a: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благотворительный фонд </a:t>
            </a:r>
            <a:r>
              <a:rPr lang="en-US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</a:t>
            </a:r>
            <a:endParaRPr lang="ru-RU" sz="25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 algn="ctr"/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«Добро Мира – Волонтеры Крыма»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0220223_110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01008"/>
            <a:ext cx="4187957" cy="2355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#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Событйное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волонтерство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Организация мероприятий в памятные даты, поздравление с праздниками, активное участие  в жизни района</a:t>
            </a:r>
          </a:p>
          <a:p>
            <a:pPr algn="ctr">
              <a:buNone/>
            </a:pPr>
            <a:endParaRPr lang="ru-RU" sz="20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0" name="Рисунок 9" descr="IMG_20220101_10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88840"/>
            <a:ext cx="2410081" cy="3579417"/>
          </a:xfrm>
          <a:prstGeom prst="rect">
            <a:avLst/>
          </a:prstGeom>
        </p:spPr>
      </p:pic>
      <p:pic>
        <p:nvPicPr>
          <p:cNvPr id="12" name="Рисунок 11" descr="IMG-20211229-WA0157.jpg"/>
          <p:cNvPicPr>
            <a:picLocks noChangeAspect="1"/>
          </p:cNvPicPr>
          <p:nvPr/>
        </p:nvPicPr>
        <p:blipFill>
          <a:blip r:embed="rId5" cstate="print"/>
          <a:srcRect l="898" t="18500"/>
          <a:stretch>
            <a:fillRect/>
          </a:stretch>
        </p:blipFill>
        <p:spPr>
          <a:xfrm>
            <a:off x="395536" y="1916832"/>
            <a:ext cx="2858541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62" y="1071546"/>
            <a:ext cx="7215238" cy="231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ru-RU" sz="4400" b="1" i="1" dirty="0" smtClean="0">
                <a:solidFill>
                  <a:schemeClr val="bg1"/>
                </a:solidFill>
                <a:latin typeface="Trebuchet MS" pitchFamily="34" charset="0"/>
                <a:sym typeface="Trebuchet MS" pitchFamily="34" charset="0"/>
              </a:rPr>
              <a:t>      </a:t>
            </a:r>
            <a:r>
              <a:rPr lang="ru-RU" sz="4400" b="1" i="1" dirty="0" smtClean="0">
                <a:solidFill>
                  <a:srgbClr val="FFFFFF"/>
                </a:solidFill>
                <a:sym typeface="Trebuchet MS" pitchFamily="34" charset="0"/>
              </a:rPr>
              <a:t>Спасибо за внимание!</a:t>
            </a:r>
          </a:p>
          <a:p>
            <a:pPr indent="457200">
              <a:lnSpc>
                <a:spcPct val="115000"/>
              </a:lnSpc>
            </a:pPr>
            <a:r>
              <a:rPr lang="ru-RU" sz="4400" b="1" i="1" dirty="0" smtClean="0">
                <a:solidFill>
                  <a:srgbClr val="FFFFFF"/>
                </a:solidFill>
                <a:sym typeface="Trebuchet MS" pitchFamily="34" charset="0"/>
              </a:rPr>
              <a:t>Делаем Добро вместе!</a:t>
            </a:r>
            <a:endParaRPr lang="ru-RU" dirty="0" smtClean="0">
              <a:solidFill>
                <a:schemeClr val="bg1"/>
              </a:solidFill>
              <a:cs typeface="Calibri Light" pitchFamily="34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 algn="r"/>
            <a:endParaRPr lang="ru-RU" sz="25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214686"/>
            <a:ext cx="821537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 algn="r">
              <a:spcBef>
                <a:spcPts val="600"/>
              </a:spcBef>
              <a:buSzPct val="100000"/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#</a:t>
            </a:r>
            <a:r>
              <a:rPr lang="ru-RU" sz="25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ДоброМираВолонтерыКрыма</a:t>
            </a:r>
            <a: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 </a:t>
            </a:r>
            <a:b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</a:br>
            <a: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#</a:t>
            </a:r>
            <a:r>
              <a:rPr lang="ru-RU" sz="25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ВолонтерыКрыма</a:t>
            </a:r>
            <a:r>
              <a:rPr lang="ru-RU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#</a:t>
            </a:r>
            <a:r>
              <a:rPr lang="ru-RU" sz="25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ДобровЛенинскомрайоне</a:t>
            </a:r>
            <a:endParaRPr lang="ru-RU" sz="2500" b="1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  <a:sym typeface="Trebuchet MS" pitchFamily="34" charset="0"/>
            </a:endParaRPr>
          </a:p>
          <a:p>
            <a:pPr algn="just">
              <a:lnSpc>
                <a:spcPct val="150000"/>
              </a:lnSpc>
              <a:buSzPct val="100000"/>
              <a:defRPr/>
            </a:pPr>
            <a:endParaRPr lang="ru-RU" sz="2400" b="1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  <a:sym typeface="Trebuchet MS" pitchFamily="34" charset="0"/>
            </a:endParaRPr>
          </a:p>
          <a:p>
            <a:pPr algn="just">
              <a:lnSpc>
                <a:spcPct val="150000"/>
              </a:lnSpc>
              <a:buSzPct val="100000"/>
              <a:defRPr/>
            </a:pPr>
            <a:r>
              <a:rPr lang="ru-RU" sz="24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vk</a:t>
            </a:r>
            <a:r>
              <a:rPr lang="ru-RU" sz="24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volonterykryma</a:t>
            </a:r>
            <a:r>
              <a:rPr lang="ru-RU" sz="24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     </a:t>
            </a:r>
            <a:r>
              <a:rPr lang="ru-RU" sz="24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fb</a:t>
            </a:r>
            <a:r>
              <a:rPr lang="ru-RU" sz="24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volonterykryma</a:t>
            </a:r>
            <a:r>
              <a:rPr lang="ru-RU" sz="2400" b="1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 </a:t>
            </a:r>
            <a:r>
              <a:rPr lang="en-US" sz="2400" dirty="0" smtClean="0">
                <a:hlinkClick r:id="rId3"/>
              </a:rPr>
              <a:t>https://vk.com/dobrolenino</a:t>
            </a:r>
            <a:r>
              <a:rPr lang="en-US" sz="2400" b="1" kern="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/>
            </a:r>
            <a:br>
              <a:rPr lang="en-US" sz="2400" b="1" kern="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</a:br>
            <a:endParaRPr lang="ru-RU" sz="2400" b="1" kern="0" dirty="0">
              <a:solidFill>
                <a:schemeClr val="bg1"/>
              </a:solidFill>
              <a:latin typeface="Calibri Light" pitchFamily="34" charset="0"/>
              <a:cs typeface="Calibri Light" pitchFamily="34" charset="0"/>
              <a:sym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725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Задачи Добра:</a:t>
            </a:r>
          </a:p>
          <a:p>
            <a:pPr algn="r"/>
            <a:endParaRPr lang="ru-RU" sz="10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вовлечение людей в добровольчество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популяризация идеи взаимопомощи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помощь социально незащищенным слоям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преобразование городского пространства 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повышение уровня доверия к общественным организациям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переориентация внимания молодежи на ЗОЖ и активную жизненную позицию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создание диалога между НКО и органами власти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развитие активистов из малых городов и регионов Крыма 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развитие сети волонтерских организаций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развитие горожан, через разнообразие форм культурного и                      интеллектуального досуга</a:t>
            </a:r>
          </a:p>
          <a:p>
            <a:endParaRPr lang="ru-RU" sz="25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#</a:t>
            </a:r>
            <a:r>
              <a:rPr lang="ru-RU" dirty="0" err="1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ПомощьДетскимДомамКрыма</a:t>
            </a:r>
            <a:r>
              <a:rPr lang="ru-RU" sz="2800" b="1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/>
            </a:r>
            <a:br>
              <a:rPr lang="ru-RU" sz="2800" b="1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</a:br>
            <a:r>
              <a:rPr lang="ru-RU" sz="500" b="1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/>
            </a:r>
            <a:br>
              <a:rPr lang="ru-RU" sz="500" b="1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</a:br>
            <a:endParaRPr lang="ru-RU" sz="28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Гуманитарная помощь, поддержка, разнообразие досуга: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#</a:t>
            </a:r>
            <a:r>
              <a:rPr lang="ru-RU" sz="2000" dirty="0" err="1" smtClean="0">
                <a:solidFill>
                  <a:schemeClr val="bg1"/>
                </a:solidFill>
              </a:rPr>
              <a:t>ДеньИменинника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#</a:t>
            </a:r>
            <a:r>
              <a:rPr lang="ru-RU" sz="2000" dirty="0" err="1" smtClean="0">
                <a:solidFill>
                  <a:schemeClr val="bg1"/>
                </a:solidFill>
              </a:rPr>
              <a:t>ДобраяМечта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#</a:t>
            </a:r>
            <a:r>
              <a:rPr lang="ru-RU" sz="2000" dirty="0" err="1" smtClean="0">
                <a:solidFill>
                  <a:schemeClr val="bg1"/>
                </a:solidFill>
              </a:rPr>
              <a:t>ЗапискиДедуМорозу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2055" name="Picture 7" descr="C:\Users\Мы\Desktop\bNA1_qFd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2678402" cy="1785950"/>
          </a:xfrm>
          <a:prstGeom prst="rect">
            <a:avLst/>
          </a:prstGeom>
          <a:noFill/>
        </p:spPr>
      </p:pic>
      <p:pic>
        <p:nvPicPr>
          <p:cNvPr id="2056" name="Picture 8" descr="C:\Users\Мы\Desktop\2Z5mxT8wz4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00108"/>
            <a:ext cx="2678401" cy="1785950"/>
          </a:xfrm>
          <a:prstGeom prst="rect">
            <a:avLst/>
          </a:prstGeom>
          <a:noFill/>
        </p:spPr>
      </p:pic>
      <p:pic>
        <p:nvPicPr>
          <p:cNvPr id="2057" name="Picture 9" descr="C:\Users\Мы\Desktop\HKyjiNxT1H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00108"/>
            <a:ext cx="2643206" cy="1785950"/>
          </a:xfrm>
          <a:prstGeom prst="rect">
            <a:avLst/>
          </a:prstGeom>
          <a:noFill/>
        </p:spPr>
      </p:pic>
      <p:pic>
        <p:nvPicPr>
          <p:cNvPr id="10" name="Рисунок 9" descr="9oQKpeWlHh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645024"/>
            <a:ext cx="2891812" cy="1778293"/>
          </a:xfrm>
          <a:prstGeom prst="rect">
            <a:avLst/>
          </a:prstGeom>
        </p:spPr>
      </p:pic>
      <p:pic>
        <p:nvPicPr>
          <p:cNvPr id="11" name="Рисунок 10" descr="JTzVNX4G2Y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645024"/>
            <a:ext cx="2707793" cy="1800200"/>
          </a:xfrm>
          <a:prstGeom prst="rect">
            <a:avLst/>
          </a:prstGeom>
        </p:spPr>
      </p:pic>
      <p:pic>
        <p:nvPicPr>
          <p:cNvPr id="12" name="Рисунок 11" descr="5aE_BZ8u0N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645024"/>
            <a:ext cx="260028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#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АвтоКвестРеспублики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интеллектуально - спортивное, </a:t>
            </a:r>
            <a:r>
              <a:rPr lang="ru-RU" sz="2000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образовательно</a:t>
            </a: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- развлекательное, </a:t>
            </a:r>
            <a:r>
              <a:rPr lang="ru-RU" sz="2000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патриотически</a:t>
            </a: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 - благотворительное мероприятие, посвященное любимому полуострову, </a:t>
            </a:r>
            <a:r>
              <a:rPr lang="ru-RU" sz="2000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флешмобы</a:t>
            </a:r>
            <a:endParaRPr lang="ru-RU" sz="20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8196" name="Picture 4" descr="C:\Users\Мы\Desktop\zLpcJSMWH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714776" cy="2786083"/>
          </a:xfrm>
          <a:prstGeom prst="rect">
            <a:avLst/>
          </a:prstGeom>
          <a:noFill/>
        </p:spPr>
      </p:pic>
      <p:pic>
        <p:nvPicPr>
          <p:cNvPr id="8197" name="Picture 5" descr="C:\Users\Мы\Desktop\WGgOHZGNc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4241933" cy="280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#</a:t>
            </a:r>
            <a:r>
              <a:rPr lang="ru-RU" dirty="0" err="1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ДетиЧужимиНеБывают</a:t>
            </a:r>
            <a:endParaRPr lang="ru-RU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525963"/>
          </a:xfrm>
        </p:spPr>
        <p:txBody>
          <a:bodyPr/>
          <a:lstStyle/>
          <a:p>
            <a:pPr marL="336550" indent="-336550">
              <a:buSzPct val="100000"/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#</a:t>
            </a:r>
            <a:r>
              <a:rPr lang="ru-RU" sz="2000" dirty="0" err="1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СпортивноеДетство</a:t>
            </a: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: обустройство в интернатах спортплощадок, стадионов, игровых, спортзалов, раздача спортивного инвентаря</a:t>
            </a:r>
          </a:p>
          <a:p>
            <a:pPr marL="336550" indent="-336550">
              <a:buSzPct val="100000"/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Проведение массовых мероприятий</a:t>
            </a:r>
          </a:p>
          <a:p>
            <a:pPr marL="336550" indent="-336550">
              <a:buSzPct val="100000"/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Преображение пространства, обустройство, ремонт</a:t>
            </a:r>
          </a:p>
          <a:p>
            <a:endParaRPr lang="ru-RU" dirty="0"/>
          </a:p>
        </p:txBody>
      </p:sp>
      <p:pic>
        <p:nvPicPr>
          <p:cNvPr id="4" name="Picture 8" descr="C:\Users\Мы\Desktop\sXixP5FpU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3500205" cy="233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lkUgREp0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708920"/>
            <a:ext cx="2208338" cy="311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#</a:t>
            </a:r>
            <a:r>
              <a:rPr lang="ru-RU" dirty="0" err="1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ДомДляВещей</a:t>
            </a:r>
            <a:r>
              <a:rPr lang="ru-RU" dirty="0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 #</a:t>
            </a:r>
            <a:r>
              <a:rPr lang="ru-RU" dirty="0" err="1" smtClean="0">
                <a:solidFill>
                  <a:srgbClr val="FFFFFF"/>
                </a:solidFill>
                <a:latin typeface="Calibri Light" pitchFamily="34" charset="0"/>
                <a:cs typeface="Calibri Light" pitchFamily="34" charset="0"/>
                <a:sym typeface="Trebuchet MS" pitchFamily="34" charset="0"/>
              </a:rPr>
              <a:t>ПомощьНуждающимся</a:t>
            </a:r>
            <a:endParaRPr lang="ru-RU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</a:rPr>
              <a:t>  Сбор и раздача гуманитарной помощи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</a:rPr>
              <a:t>  Склад вещей для нуждающихся </a:t>
            </a:r>
          </a:p>
          <a:p>
            <a:pPr marL="0" indent="0" algn="just">
              <a:spcBef>
                <a:spcPts val="0"/>
              </a:spcBef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  Патронат семей в тяжелой жизненной ситуации</a:t>
            </a:r>
          </a:p>
          <a:p>
            <a:pPr marL="0" indent="0" algn="just">
              <a:spcBef>
                <a:spcPts val="0"/>
              </a:spcBef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  Поддержка материнства и детства</a:t>
            </a:r>
          </a:p>
          <a:p>
            <a:pPr marL="0" indent="0" algn="just">
              <a:spcBef>
                <a:spcPts val="0"/>
              </a:spcBef>
              <a:buFontTx/>
              <a:buChar char="•"/>
            </a:pPr>
            <a:r>
              <a:rPr lang="ru-RU" sz="2000" dirty="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  Отправка вещей в </a:t>
            </a:r>
            <a:r>
              <a:rPr lang="ru-RU" sz="2000" smtClean="0">
                <a:solidFill>
                  <a:schemeClr val="bg1"/>
                </a:solidFill>
                <a:cs typeface="Calibri Light" pitchFamily="34" charset="0"/>
                <a:sym typeface="Trebuchet MS" pitchFamily="34" charset="0"/>
              </a:rPr>
              <a:t>регионы Крыма</a:t>
            </a:r>
            <a:endParaRPr lang="ru-RU" sz="2000" dirty="0" smtClean="0">
              <a:solidFill>
                <a:schemeClr val="bg1"/>
              </a:solidFill>
              <a:cs typeface="Calibri Light" pitchFamily="34" charset="0"/>
              <a:sym typeface="Trebuchet MS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Char char="•"/>
            </a:pPr>
            <a:endParaRPr lang="ru-RU" sz="2000" dirty="0" smtClean="0">
              <a:solidFill>
                <a:schemeClr val="bg1"/>
              </a:solidFill>
              <a:cs typeface="Calibri Light" pitchFamily="34" charset="0"/>
              <a:sym typeface="Trebuchet MS" pitchFamily="34" charset="0"/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SPgf2nykt1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3816424" cy="2348880"/>
          </a:xfrm>
          <a:prstGeom prst="rect">
            <a:avLst/>
          </a:prstGeom>
        </p:spPr>
      </p:pic>
      <p:pic>
        <p:nvPicPr>
          <p:cNvPr id="9" name="Рисунок 8" descr="oVpRNromt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3730" y="3212976"/>
            <a:ext cx="1836204" cy="2448272"/>
          </a:xfrm>
          <a:prstGeom prst="rect">
            <a:avLst/>
          </a:prstGeom>
        </p:spPr>
      </p:pic>
      <p:pic>
        <p:nvPicPr>
          <p:cNvPr id="10" name="Рисунок 9" descr="IMG_20220820_112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24" y="3212976"/>
            <a:ext cx="1869672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#</a:t>
            </a:r>
            <a:r>
              <a:rPr lang="ru-RU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ДонорДобра</a:t>
            </a:r>
            <a:endParaRPr lang="ru-RU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популяризация донорства, массовые </a:t>
            </a:r>
            <a:r>
              <a:rPr lang="ru-RU" sz="2000" dirty="0" err="1" smtClean="0">
                <a:solidFill>
                  <a:schemeClr val="bg1"/>
                </a:solidFill>
              </a:rPr>
              <a:t>донации</a:t>
            </a:r>
            <a:r>
              <a:rPr lang="ru-RU" sz="2000" dirty="0" smtClean="0">
                <a:solidFill>
                  <a:schemeClr val="bg1"/>
                </a:solidFill>
              </a:rPr>
              <a:t>, сдача крови для конкретного ребенка, корпоративное донорство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_20221118_090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2856"/>
            <a:ext cx="4139952" cy="3104964"/>
          </a:xfrm>
          <a:prstGeom prst="rect">
            <a:avLst/>
          </a:prstGeom>
        </p:spPr>
      </p:pic>
      <p:pic>
        <p:nvPicPr>
          <p:cNvPr id="6" name="Рисунок 5" descr="XGN_0usvZW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988840"/>
            <a:ext cx="2687412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7153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#</a:t>
            </a:r>
            <a:r>
              <a:rPr lang="ru-RU" sz="4400" dirty="0" err="1" smtClean="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rPr>
              <a:t>ДобраяСтарость</a:t>
            </a:r>
            <a:endParaRPr lang="ru-RU" sz="44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Посещение крымских домов престарелых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Организация досуга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Индивидуальный патронат</a:t>
            </a:r>
          </a:p>
          <a:p>
            <a:endParaRPr lang="ru-RU" sz="4400" dirty="0">
              <a:solidFill>
                <a:schemeClr val="bg1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Рисунок 4" descr="X9kgfU5AK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1927225" cy="3429000"/>
          </a:xfrm>
          <a:prstGeom prst="rect">
            <a:avLst/>
          </a:prstGeom>
        </p:spPr>
      </p:pic>
      <p:pic>
        <p:nvPicPr>
          <p:cNvPr id="6" name="Рисунок 5" descr="pVepw03Sz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052736"/>
            <a:ext cx="2309795" cy="3456384"/>
          </a:xfrm>
          <a:prstGeom prst="rect">
            <a:avLst/>
          </a:prstGeom>
        </p:spPr>
      </p:pic>
      <p:pic>
        <p:nvPicPr>
          <p:cNvPr id="8" name="Рисунок 7" descr="Добра старо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204864"/>
            <a:ext cx="4019939" cy="3014954"/>
          </a:xfrm>
          <a:prstGeom prst="rect">
            <a:avLst/>
          </a:prstGeom>
        </p:spPr>
      </p:pic>
      <p:pic>
        <p:nvPicPr>
          <p:cNvPr id="9" name="Рисунок 8" descr="добрая старос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149080"/>
            <a:ext cx="3275856" cy="245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+mn-lt"/>
                <a:sym typeface="Trebuchet MS" pitchFamily="34" charset="0"/>
              </a:rPr>
              <a:t>#</a:t>
            </a:r>
            <a:r>
              <a:rPr lang="ru-RU" dirty="0" err="1" smtClean="0">
                <a:solidFill>
                  <a:srgbClr val="FFFFFF"/>
                </a:solidFill>
                <a:latin typeface="+mn-lt"/>
                <a:sym typeface="Trebuchet MS" pitchFamily="34" charset="0"/>
              </a:rPr>
              <a:t>ЭкоКрыМ</a:t>
            </a:r>
            <a:r>
              <a:rPr lang="ru-RU" dirty="0" smtClean="0">
                <a:solidFill>
                  <a:srgbClr val="FFFFFF"/>
                </a:solidFill>
                <a:latin typeface="+mn-lt"/>
                <a:sym typeface="Trebuchet MS" pitchFamily="34" charset="0"/>
              </a:rPr>
              <a:t> Добра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sym typeface="Trebuchet MS" pitchFamily="34" charset="0"/>
              </a:rPr>
              <a:t>C</a:t>
            </a:r>
            <a:r>
              <a:rPr lang="ru-RU" sz="2000" dirty="0" err="1" smtClean="0">
                <a:solidFill>
                  <a:schemeClr val="bg1"/>
                </a:solidFill>
                <a:sym typeface="Trebuchet MS" pitchFamily="34" charset="0"/>
              </a:rPr>
              <a:t>убботники</a:t>
            </a:r>
            <a:r>
              <a:rPr lang="ru-RU" sz="2000" dirty="0" smtClean="0">
                <a:solidFill>
                  <a:schemeClr val="bg1"/>
                </a:solidFill>
                <a:sym typeface="Trebuchet MS" pitchFamily="34" charset="0"/>
              </a:rPr>
              <a:t> (поэтический, спортивный, детский, пикник, музыкальный), мотивирующие таблички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Trebuchet MS" pitchFamily="34" charset="0"/>
              </a:rPr>
              <a:t>#</a:t>
            </a:r>
            <a:r>
              <a:rPr lang="ru-RU" sz="2000" dirty="0" err="1" smtClean="0">
                <a:solidFill>
                  <a:schemeClr val="bg1"/>
                </a:solidFill>
                <a:sym typeface="Trebuchet MS" pitchFamily="34" charset="0"/>
              </a:rPr>
              <a:t>ИгрыЭкоКрым</a:t>
            </a:r>
            <a:endParaRPr lang="ru-RU" sz="2000" dirty="0" smtClean="0">
              <a:solidFill>
                <a:schemeClr val="bg1"/>
              </a:solidFill>
              <a:sym typeface="Trebuchet MS" pitchFamily="34" charset="0"/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sym typeface="Trebuchet MS" pitchFamily="34" charset="0"/>
            </a:endParaRPr>
          </a:p>
          <a:p>
            <a:endParaRPr lang="ru-RU" sz="2000" dirty="0" smtClean="0">
              <a:solidFill>
                <a:schemeClr val="bg1"/>
              </a:solidFill>
              <a:sym typeface="Trebuchet MS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IMG-20220917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3995936" cy="2996952"/>
          </a:xfrm>
          <a:prstGeom prst="rect">
            <a:avLst/>
          </a:prstGeom>
        </p:spPr>
      </p:pic>
      <p:pic>
        <p:nvPicPr>
          <p:cNvPr id="6" name="Рисунок 5" descr="QfU32cy6H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2088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284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#ПомощьДетскимДомамКрыма  </vt:lpstr>
      <vt:lpstr>#АвтоКвестРеспублики</vt:lpstr>
      <vt:lpstr>#ДетиЧужимиНеБывают</vt:lpstr>
      <vt:lpstr>#ДомДляВещей #ПомощьНуждающимся</vt:lpstr>
      <vt:lpstr>#ДонорДобра</vt:lpstr>
      <vt:lpstr>Слайд 8</vt:lpstr>
      <vt:lpstr>#ЭкоКрыМ Добра</vt:lpstr>
      <vt:lpstr>#Событйное волонтерство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Acer</cp:lastModifiedBy>
  <cp:revision>109</cp:revision>
  <dcterms:created xsi:type="dcterms:W3CDTF">2018-04-23T11:31:21Z</dcterms:created>
  <dcterms:modified xsi:type="dcterms:W3CDTF">2023-11-07T13:53:04Z</dcterms:modified>
</cp:coreProperties>
</file>