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93" r:id="rId4"/>
    <p:sldId id="268" r:id="rId5"/>
    <p:sldId id="291" r:id="rId6"/>
    <p:sldId id="273" r:id="rId7"/>
    <p:sldId id="274" r:id="rId8"/>
    <p:sldId id="277" r:id="rId9"/>
    <p:sldId id="269" r:id="rId10"/>
    <p:sldId id="282" r:id="rId11"/>
    <p:sldId id="270" r:id="rId12"/>
    <p:sldId id="295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Добровольческое  объединение</a:t>
            </a:r>
            <a:r>
              <a:rPr lang="ru-RU" dirty="0" smtClean="0"/>
              <a:t>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«Дарим добро»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89"/>
            <a:ext cx="6400800" cy="1643075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 МКОУ «</a:t>
            </a:r>
            <a:r>
              <a:rPr lang="ru-RU" sz="2800" b="1" dirty="0" err="1" smtClean="0">
                <a:solidFill>
                  <a:schemeClr val="tx2"/>
                </a:solidFill>
              </a:rPr>
              <a:t>Каршевитская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сош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Ленинского района</a:t>
            </a: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Волгоградской области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Акция «Чистое село – хорошее настроение!»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фото\февраль ДО\фото2020\DSC05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215106" cy="3480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8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78" y="404664"/>
            <a:ext cx="8229600" cy="1252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Акция «Чистый берег»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фото\февраль ДО\фото2020\DSC05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6373810" cy="358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3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Акция «Покормите птиц </a:t>
            </a:r>
            <a:r>
              <a:rPr lang="ru-RU" b="1" dirty="0" smtClean="0">
                <a:solidFill>
                  <a:srgbClr val="0070C0"/>
                </a:solidFill>
              </a:rPr>
              <a:t>зимой»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фото\февраль ДО\Акция Покормите птиц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516686" cy="3662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136339"/>
            <a:ext cx="6624736" cy="452431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Независимо от того, заметят твоё добро или не заметят его – </a:t>
            </a:r>
            <a:r>
              <a:rPr lang="ru-RU" sz="2400" b="1" i="1" u="sng" dirty="0"/>
              <a:t>твори добро</a:t>
            </a:r>
            <a:r>
              <a:rPr lang="ru-RU" sz="2400" b="1" i="1" u="sng" dirty="0" smtClean="0"/>
              <a:t>.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sz="2400" b="1" u="sng" dirty="0"/>
              <a:t>Независимо от того, принимают твоё добро или отбрасывают его – твори добро</a:t>
            </a:r>
            <a:r>
              <a:rPr lang="ru-RU" sz="2400" b="1" u="sng" dirty="0" smtClean="0"/>
              <a:t>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i="1" dirty="0"/>
              <a:t>Независимо от того, чем будут платить тебе за добро: добром или злом - </a:t>
            </a:r>
            <a:r>
              <a:rPr lang="ru-RU" sz="2400" b="1" i="1" u="sng" dirty="0"/>
              <a:t>твори</a:t>
            </a:r>
            <a:r>
              <a:rPr lang="ru-RU" sz="2400" b="1" i="1" dirty="0"/>
              <a:t> </a:t>
            </a:r>
            <a:r>
              <a:rPr lang="ru-RU" sz="2400" b="1" i="1" u="sng" dirty="0"/>
              <a:t>добро</a:t>
            </a:r>
            <a:r>
              <a:rPr lang="ru-RU" sz="2400" b="1" i="1" u="sng" dirty="0" smtClean="0"/>
              <a:t>.</a:t>
            </a:r>
          </a:p>
          <a:p>
            <a:pPr algn="ctr"/>
            <a:r>
              <a:rPr lang="ru-RU" sz="2400" b="1" u="sng" dirty="0" smtClean="0"/>
              <a:t>Твори </a:t>
            </a:r>
            <a:r>
              <a:rPr lang="ru-RU" sz="2400" b="1" u="sng" dirty="0"/>
              <a:t>добро и ни у кого не спрашивай разрешения - никто не властен над твоим </a:t>
            </a:r>
            <a:r>
              <a:rPr lang="ru-RU" sz="2400" b="1" i="1" u="sng" dirty="0"/>
              <a:t>добром.</a:t>
            </a:r>
          </a:p>
        </p:txBody>
      </p:sp>
      <p:pic>
        <p:nvPicPr>
          <p:cNvPr id="3" name="Рисунок 2" descr="https://c7.uihere.com/files/755/968/964/%D0%92%D0%BE%D0%B6%D0%B0%D1%82%D1%8B%D0%B9-national-secondary-school-education-scho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45638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71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Спешите делать добрые дела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скажем волонтёрам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стоит просто поклониться,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прибегая к разговорам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идут добром делиться.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3000"/>
            <a:ext cx="79928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6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МКОУ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Каршевитская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сформировано добровольческое объединение под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названием "Дарим добро". Главными направлениями деятельности являются патриотическое воспитание подрастающего поколения, помощь пожилым жителям села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Каршевитое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поисковая и исследовательская работа клуба «Поиск» при МКОУ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Каршевитская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»,участие в социальных и исследовательских проектах. В добровольческом объединении "Дарим добро" всего 10 человек, так как школа наша маленькая, в ней всего 21 человек. Наш главный девиз – это «Твори добро». Обучающиеся 8 – 9 классов стали участниками регионального проекта по социальному служению «Молодые, поклонитесь старикам!». Организатором проекта выступает ГБУ ВО «ЦМП» при поддержке комитета образования, науки и молодёжной политики Волгоградской области.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Волонтёры                                    </a:t>
            </a:r>
            <a:br>
              <a:rPr lang="ru-RU" b="1" u="sng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МКОУ «</a:t>
            </a:r>
            <a:r>
              <a:rPr lang="ru-RU" b="1" u="sng" dirty="0" err="1" smtClean="0">
                <a:solidFill>
                  <a:srgbClr val="0070C0"/>
                </a:solidFill>
              </a:rPr>
              <a:t>Каршевитская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  <a:r>
              <a:rPr lang="ru-RU" b="1" u="sng" dirty="0" err="1" smtClean="0">
                <a:solidFill>
                  <a:srgbClr val="0070C0"/>
                </a:solidFill>
              </a:rPr>
              <a:t>сош</a:t>
            </a:r>
            <a:r>
              <a:rPr lang="ru-RU" b="1" u="sng" dirty="0" smtClean="0">
                <a:solidFill>
                  <a:srgbClr val="0070C0"/>
                </a:solidFill>
              </a:rPr>
              <a:t>»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21505" name="Picture 1" descr="G:\волонтер презентация\Волонтером быть здорово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6858048" cy="3865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75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Акция «От сердца к сердцу»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Труженица тыла </a:t>
            </a:r>
            <a:r>
              <a:rPr lang="ru-RU" b="1" dirty="0" err="1" smtClean="0"/>
              <a:t>Плужникова</a:t>
            </a:r>
            <a:r>
              <a:rPr lang="ru-RU" b="1" dirty="0" smtClean="0"/>
              <a:t> М.П.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010" y="2636912"/>
            <a:ext cx="3822192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Труженица тыла Гладышева Т.Г.</a:t>
            </a:r>
            <a:endParaRPr lang="ru-RU" b="1" dirty="0"/>
          </a:p>
        </p:txBody>
      </p:sp>
      <p:pic>
        <p:nvPicPr>
          <p:cNvPr id="19457" name="Picture 1" descr="G:\волонтер презентация\Труженица тыла Плужникова М.П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3704081"/>
            <a:ext cx="3819525" cy="2147000"/>
          </a:xfrm>
          <a:prstGeom prst="rect">
            <a:avLst/>
          </a:prstGeom>
          <a:noFill/>
        </p:spPr>
      </p:pic>
      <p:pic>
        <p:nvPicPr>
          <p:cNvPr id="19458" name="Picture 2" descr="G:\волонтер презентация\DSC027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1"/>
            <a:ext cx="3139541" cy="235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651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0070C0"/>
                </a:solidFill>
              </a:rPr>
              <a:t>Нам всё помнится</a:t>
            </a:r>
            <a:r>
              <a:rPr lang="ru-RU" sz="4000" b="1" i="1" dirty="0" smtClean="0">
                <a:solidFill>
                  <a:srgbClr val="0070C0"/>
                </a:solidFill>
              </a:rPr>
              <a:t>…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Бессмертный полк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5361" name="Picture 1" descr="G:\волонтер презентация\Акция Бессмертный п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585791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52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600" b="1" u="sng" dirty="0" smtClean="0">
                <a:solidFill>
                  <a:srgbClr val="0070C0"/>
                </a:solidFill>
              </a:rPr>
              <a:t>9мая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Акция «От всей души»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37" name="Picture 1" descr="G:\волонтер презентация\DSC03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221837" cy="349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837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Тимуровская забота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265" name="Picture 1" descr="G:\волонтер презентация\IMG_20151002_154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66958"/>
            <a:ext cx="2661044" cy="3548058"/>
          </a:xfrm>
          <a:prstGeom prst="rect">
            <a:avLst/>
          </a:prstGeom>
          <a:noFill/>
        </p:spPr>
      </p:pic>
      <p:pic>
        <p:nvPicPr>
          <p:cNvPr id="3" name="Picture 2" descr="G:\волонтер презентация\P4162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2500306"/>
            <a:ext cx="3556489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932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8599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Акция «Обелиск» </a:t>
            </a:r>
            <a:endParaRPr lang="ru-RU" sz="3100" b="1" dirty="0">
              <a:solidFill>
                <a:srgbClr val="0070C0"/>
              </a:solidFill>
            </a:endParaRPr>
          </a:p>
        </p:txBody>
      </p:sp>
      <p:pic>
        <p:nvPicPr>
          <p:cNvPr id="20481" name="Picture 1" descr="G:\фото\IMG-20240103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057908" cy="4543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1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</TotalTime>
  <Words>269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Добровольческое  объединение                               «Дарим добро»</vt:lpstr>
      <vt:lpstr>Слайд 2</vt:lpstr>
      <vt:lpstr>Слайд 3</vt:lpstr>
      <vt:lpstr>Волонтёры                                     МКОУ «Каршевитская сош»</vt:lpstr>
      <vt:lpstr>Акция «От сердца к сердцу»</vt:lpstr>
      <vt:lpstr>Нам всё помнится… Бессмертный полк</vt:lpstr>
      <vt:lpstr> 9мая Акция «От всей души»</vt:lpstr>
      <vt:lpstr>Тимуровская забота</vt:lpstr>
      <vt:lpstr>Акция «Обелиск» </vt:lpstr>
      <vt:lpstr>Акция «Чистое село – хорошее настроение!»</vt:lpstr>
      <vt:lpstr>Акция «Чистый берег»</vt:lpstr>
      <vt:lpstr>Акция «Покормите птиц зимой»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Кузуб Ирина</cp:lastModifiedBy>
  <cp:revision>37</cp:revision>
  <dcterms:created xsi:type="dcterms:W3CDTF">2019-12-01T23:39:31Z</dcterms:created>
  <dcterms:modified xsi:type="dcterms:W3CDTF">2024-03-17T09:13:46Z</dcterms:modified>
</cp:coreProperties>
</file>