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8E33-9ACE-419A-B87E-498875D50B8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D210-B19A-438B-B69C-DC4152FDE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0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8E33-9ACE-419A-B87E-498875D50B8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D210-B19A-438B-B69C-DC4152FDE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02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8E33-9ACE-419A-B87E-498875D50B8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D210-B19A-438B-B69C-DC4152FDE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8E33-9ACE-419A-B87E-498875D50B8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D210-B19A-438B-B69C-DC4152FDE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06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8E33-9ACE-419A-B87E-498875D50B8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D210-B19A-438B-B69C-DC4152FDE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66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8E33-9ACE-419A-B87E-498875D50B8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D210-B19A-438B-B69C-DC4152FDE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7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8E33-9ACE-419A-B87E-498875D50B8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D210-B19A-438B-B69C-DC4152FDE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5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8E33-9ACE-419A-B87E-498875D50B8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D210-B19A-438B-B69C-DC4152FDE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31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8E33-9ACE-419A-B87E-498875D50B8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D210-B19A-438B-B69C-DC4152FDE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6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8E33-9ACE-419A-B87E-498875D50B8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D210-B19A-438B-B69C-DC4152FDE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41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8E33-9ACE-419A-B87E-498875D50B8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D210-B19A-438B-B69C-DC4152FDE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86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8E33-9ACE-419A-B87E-498875D50B8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2D210-B19A-438B-B69C-DC4152FDE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59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2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1247607" y="595991"/>
            <a:ext cx="3155486" cy="430137"/>
          </a:xfrm>
          <a:custGeom>
            <a:avLst/>
            <a:gdLst/>
            <a:ahLst/>
            <a:cxnLst/>
            <a:rect l="l" t="t" r="r" b="b"/>
            <a:pathLst>
              <a:path w="3479800" h="474344" extrusionOk="0">
                <a:moveTo>
                  <a:pt x="0" y="474073"/>
                </a:moveTo>
                <a:lnTo>
                  <a:pt x="0" y="0"/>
                </a:lnTo>
                <a:lnTo>
                  <a:pt x="3479792" y="0"/>
                </a:lnTo>
                <a:lnTo>
                  <a:pt x="3479792" y="474073"/>
                </a:lnTo>
                <a:lnTo>
                  <a:pt x="0" y="474073"/>
                </a:lnTo>
                <a:close/>
              </a:path>
            </a:pathLst>
          </a:custGeom>
          <a:solidFill>
            <a:srgbClr val="F4900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63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 bwMode="auto">
          <a:xfrm>
            <a:off x="1693157" y="532184"/>
            <a:ext cx="2301547" cy="529087"/>
          </a:xfrm>
          <a:prstGeom prst="rect">
            <a:avLst/>
          </a:prstGeom>
        </p:spPr>
        <p:txBody>
          <a:bodyPr vert="horz" wrap="square" lIns="0" tIns="12668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00"/>
              </a:spcBef>
              <a:defRPr/>
            </a:pPr>
            <a:r>
              <a:rPr sz="3355" b="1" spc="100">
                <a:latin typeface="Trebuchet MS"/>
                <a:cs typeface="Trebuchet MS"/>
              </a:rPr>
              <a:t>Кто</a:t>
            </a:r>
            <a:r>
              <a:rPr sz="3355" b="1" spc="-254">
                <a:latin typeface="Trebuchet MS"/>
                <a:cs typeface="Trebuchet MS"/>
              </a:rPr>
              <a:t> </a:t>
            </a:r>
            <a:r>
              <a:rPr sz="3355" b="1" spc="113">
                <a:latin typeface="Trebuchet MS"/>
                <a:cs typeface="Trebuchet MS"/>
              </a:rPr>
              <a:t>может</a:t>
            </a:r>
            <a:endParaRPr sz="3355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 bwMode="auto">
          <a:xfrm>
            <a:off x="1703421" y="957157"/>
            <a:ext cx="3445699" cy="529087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  <a:defRPr/>
            </a:pPr>
            <a:r>
              <a:rPr sz="3355" b="1" spc="73">
                <a:solidFill>
                  <a:srgbClr val="151616"/>
                </a:solidFill>
                <a:latin typeface="Trebuchet MS"/>
                <a:cs typeface="Trebuchet MS"/>
              </a:rPr>
              <a:t>стать</a:t>
            </a:r>
            <a:r>
              <a:rPr sz="3355" b="1" spc="-21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3355" b="1" spc="177">
                <a:solidFill>
                  <a:srgbClr val="151616"/>
                </a:solidFill>
                <a:latin typeface="Trebuchet MS"/>
                <a:cs typeface="Trebuchet MS"/>
              </a:rPr>
              <a:t>донором?</a:t>
            </a:r>
            <a:endParaRPr sz="3355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 bwMode="auto">
          <a:xfrm>
            <a:off x="4839982" y="1461776"/>
            <a:ext cx="6103678" cy="5393693"/>
            <a:chOff x="3961591" y="1612013"/>
            <a:chExt cx="6731000" cy="5948045"/>
          </a:xfrm>
        </p:grpSpPr>
        <p:sp>
          <p:nvSpPr>
            <p:cNvPr id="6" name="object 6"/>
            <p:cNvSpPr/>
            <p:nvPr/>
          </p:nvSpPr>
          <p:spPr bwMode="auto">
            <a:xfrm>
              <a:off x="3961591" y="3313130"/>
              <a:ext cx="6731000" cy="4246880"/>
            </a:xfrm>
            <a:custGeom>
              <a:avLst/>
              <a:gdLst/>
              <a:ahLst/>
              <a:cxnLst/>
              <a:rect l="l" t="t" r="r" b="b"/>
              <a:pathLst>
                <a:path w="6731000" h="4246880" extrusionOk="0">
                  <a:moveTo>
                    <a:pt x="5442231" y="0"/>
                  </a:moveTo>
                  <a:lnTo>
                    <a:pt x="0" y="3087422"/>
                  </a:lnTo>
                  <a:lnTo>
                    <a:pt x="439428" y="4246869"/>
                  </a:lnTo>
                  <a:lnTo>
                    <a:pt x="6730409" y="4246869"/>
                  </a:lnTo>
                  <a:lnTo>
                    <a:pt x="6730409" y="557618"/>
                  </a:lnTo>
                  <a:lnTo>
                    <a:pt x="5442231" y="0"/>
                  </a:lnTo>
                  <a:close/>
                </a:path>
              </a:pathLst>
            </a:custGeom>
            <a:solidFill>
              <a:srgbClr val="F4900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pic>
          <p:nvPicPr>
            <p:cNvPr id="7" name="object 7"/>
            <p:cNvPicPr/>
            <p:nvPr/>
          </p:nvPicPr>
          <p:blipFill>
            <a:blip r:embed="rId2"/>
            <a:stretch/>
          </p:blipFill>
          <p:spPr bwMode="auto">
            <a:xfrm>
              <a:off x="6583446" y="1612013"/>
              <a:ext cx="2915006" cy="541274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 bwMode="auto">
          <a:xfrm>
            <a:off x="2386270" y="2264554"/>
            <a:ext cx="3976028" cy="151203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lnSpc>
                <a:spcPts val="9703"/>
              </a:lnSpc>
              <a:spcBef>
                <a:spcPts val="91"/>
              </a:spcBef>
              <a:tabLst>
                <a:tab pos="2561238" algn="l"/>
              </a:tabLst>
              <a:defRPr/>
            </a:pPr>
            <a:r>
              <a:rPr sz="9068" b="1" spc="5">
                <a:solidFill>
                  <a:srgbClr val="E23210"/>
                </a:solidFill>
                <a:latin typeface="Trebuchet MS"/>
                <a:cs typeface="Trebuchet MS"/>
              </a:rPr>
              <a:t>18	</a:t>
            </a:r>
            <a:r>
              <a:rPr sz="9068" b="1" spc="208">
                <a:solidFill>
                  <a:srgbClr val="E23210"/>
                </a:solidFill>
                <a:latin typeface="Trebuchet MS"/>
                <a:cs typeface="Trebuchet MS"/>
              </a:rPr>
              <a:t>50</a:t>
            </a:r>
            <a:endParaRPr sz="9068">
              <a:latin typeface="Trebuchet MS"/>
              <a:cs typeface="Trebuchet MS"/>
            </a:endParaRPr>
          </a:p>
          <a:p>
            <a:pPr marL="688678" algn="ctr">
              <a:lnSpc>
                <a:spcPts val="1977"/>
              </a:lnSpc>
              <a:tabLst>
                <a:tab pos="3506732" algn="l"/>
              </a:tabLst>
              <a:defRPr/>
            </a:pPr>
            <a:r>
              <a:rPr sz="2630" b="1" spc="9">
                <a:solidFill>
                  <a:srgbClr val="E23210"/>
                </a:solidFill>
                <a:latin typeface="Trebuchet MS"/>
                <a:cs typeface="Trebuchet MS"/>
              </a:rPr>
              <a:t>лет	</a:t>
            </a:r>
            <a:r>
              <a:rPr sz="2630" b="1" spc="23">
                <a:solidFill>
                  <a:srgbClr val="E23210"/>
                </a:solidFill>
                <a:latin typeface="Trebuchet MS"/>
                <a:cs typeface="Trebuchet MS"/>
              </a:rPr>
              <a:t>кг</a:t>
            </a:r>
            <a:endParaRPr sz="263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 bwMode="auto">
          <a:xfrm>
            <a:off x="1736747" y="2698011"/>
            <a:ext cx="601155" cy="627066"/>
          </a:xfrm>
          <a:custGeom>
            <a:avLst/>
            <a:gdLst/>
            <a:ahLst/>
            <a:cxnLst/>
            <a:rect l="l" t="t" r="r" b="b"/>
            <a:pathLst>
              <a:path w="662940" h="691514" extrusionOk="0">
                <a:moveTo>
                  <a:pt x="2401" y="0"/>
                </a:moveTo>
                <a:lnTo>
                  <a:pt x="949" y="118130"/>
                </a:lnTo>
                <a:lnTo>
                  <a:pt x="40394" y="140124"/>
                </a:lnTo>
                <a:lnTo>
                  <a:pt x="88095" y="163245"/>
                </a:lnTo>
                <a:lnTo>
                  <a:pt x="139555" y="186414"/>
                </a:lnTo>
                <a:lnTo>
                  <a:pt x="235752" y="228582"/>
                </a:lnTo>
                <a:lnTo>
                  <a:pt x="265900" y="242361"/>
                </a:lnTo>
                <a:lnTo>
                  <a:pt x="352285" y="283395"/>
                </a:lnTo>
                <a:lnTo>
                  <a:pt x="420382" y="312887"/>
                </a:lnTo>
                <a:lnTo>
                  <a:pt x="450048" y="328912"/>
                </a:lnTo>
                <a:lnTo>
                  <a:pt x="470602" y="347897"/>
                </a:lnTo>
                <a:lnTo>
                  <a:pt x="590" y="572608"/>
                </a:lnTo>
                <a:lnTo>
                  <a:pt x="0" y="690980"/>
                </a:lnTo>
                <a:lnTo>
                  <a:pt x="33277" y="681968"/>
                </a:lnTo>
                <a:lnTo>
                  <a:pt x="79293" y="662339"/>
                </a:lnTo>
                <a:lnTo>
                  <a:pt x="126674" y="639659"/>
                </a:lnTo>
                <a:lnTo>
                  <a:pt x="164044" y="621493"/>
                </a:lnTo>
                <a:lnTo>
                  <a:pt x="662313" y="384051"/>
                </a:lnTo>
                <a:lnTo>
                  <a:pt x="662738" y="302666"/>
                </a:lnTo>
                <a:lnTo>
                  <a:pt x="616783" y="279024"/>
                </a:lnTo>
                <a:lnTo>
                  <a:pt x="574088" y="258448"/>
                </a:lnTo>
                <a:lnTo>
                  <a:pt x="521562" y="233564"/>
                </a:lnTo>
                <a:lnTo>
                  <a:pt x="396959" y="175457"/>
                </a:lnTo>
                <a:lnTo>
                  <a:pt x="262858" y="113876"/>
                </a:lnTo>
                <a:lnTo>
                  <a:pt x="139142" y="57991"/>
                </a:lnTo>
                <a:lnTo>
                  <a:pt x="87392" y="35051"/>
                </a:lnTo>
                <a:lnTo>
                  <a:pt x="45695" y="16975"/>
                </a:lnTo>
                <a:lnTo>
                  <a:pt x="16536" y="4909"/>
                </a:lnTo>
                <a:lnTo>
                  <a:pt x="2401" y="0"/>
                </a:lnTo>
                <a:close/>
              </a:path>
            </a:pathLst>
          </a:custGeom>
          <a:solidFill>
            <a:srgbClr val="E2321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632"/>
          </a:p>
        </p:txBody>
      </p:sp>
      <p:grpSp>
        <p:nvGrpSpPr>
          <p:cNvPr id="10" name="object 10"/>
          <p:cNvGrpSpPr/>
          <p:nvPr/>
        </p:nvGrpSpPr>
        <p:grpSpPr bwMode="auto">
          <a:xfrm>
            <a:off x="3224072" y="2698011"/>
            <a:ext cx="4140712" cy="1827073"/>
            <a:chOff x="2179601" y="2975306"/>
            <a:chExt cx="4566285" cy="2014855"/>
          </a:xfrm>
        </p:grpSpPr>
        <p:sp>
          <p:nvSpPr>
            <p:cNvPr id="11" name="object 11"/>
            <p:cNvSpPr/>
            <p:nvPr/>
          </p:nvSpPr>
          <p:spPr bwMode="auto">
            <a:xfrm>
              <a:off x="3291437" y="2975306"/>
              <a:ext cx="662940" cy="691515"/>
            </a:xfrm>
            <a:custGeom>
              <a:avLst/>
              <a:gdLst/>
              <a:ahLst/>
              <a:cxnLst/>
              <a:rect l="l" t="t" r="r" b="b"/>
              <a:pathLst>
                <a:path w="662939" h="691514" extrusionOk="0">
                  <a:moveTo>
                    <a:pt x="2400" y="0"/>
                  </a:moveTo>
                  <a:lnTo>
                    <a:pt x="949" y="118130"/>
                  </a:lnTo>
                  <a:lnTo>
                    <a:pt x="40393" y="140124"/>
                  </a:lnTo>
                  <a:lnTo>
                    <a:pt x="88095" y="163245"/>
                  </a:lnTo>
                  <a:lnTo>
                    <a:pt x="139555" y="186414"/>
                  </a:lnTo>
                  <a:lnTo>
                    <a:pt x="235752" y="228582"/>
                  </a:lnTo>
                  <a:lnTo>
                    <a:pt x="265900" y="242361"/>
                  </a:lnTo>
                  <a:lnTo>
                    <a:pt x="352284" y="283395"/>
                  </a:lnTo>
                  <a:lnTo>
                    <a:pt x="420381" y="312887"/>
                  </a:lnTo>
                  <a:lnTo>
                    <a:pt x="450048" y="328912"/>
                  </a:lnTo>
                  <a:lnTo>
                    <a:pt x="470602" y="347897"/>
                  </a:lnTo>
                  <a:lnTo>
                    <a:pt x="589" y="572608"/>
                  </a:lnTo>
                  <a:lnTo>
                    <a:pt x="0" y="690980"/>
                  </a:lnTo>
                  <a:lnTo>
                    <a:pt x="33277" y="681968"/>
                  </a:lnTo>
                  <a:lnTo>
                    <a:pt x="79293" y="662339"/>
                  </a:lnTo>
                  <a:lnTo>
                    <a:pt x="126674" y="639659"/>
                  </a:lnTo>
                  <a:lnTo>
                    <a:pt x="164044" y="621493"/>
                  </a:lnTo>
                  <a:lnTo>
                    <a:pt x="662312" y="384051"/>
                  </a:lnTo>
                  <a:lnTo>
                    <a:pt x="662738" y="302666"/>
                  </a:lnTo>
                  <a:lnTo>
                    <a:pt x="616783" y="279024"/>
                  </a:lnTo>
                  <a:lnTo>
                    <a:pt x="574088" y="258448"/>
                  </a:lnTo>
                  <a:lnTo>
                    <a:pt x="521562" y="233564"/>
                  </a:lnTo>
                  <a:lnTo>
                    <a:pt x="396959" y="175457"/>
                  </a:lnTo>
                  <a:lnTo>
                    <a:pt x="262857" y="113876"/>
                  </a:lnTo>
                  <a:lnTo>
                    <a:pt x="139141" y="57991"/>
                  </a:lnTo>
                  <a:lnTo>
                    <a:pt x="87391" y="35051"/>
                  </a:lnTo>
                  <a:lnTo>
                    <a:pt x="45694" y="16975"/>
                  </a:lnTo>
                  <a:lnTo>
                    <a:pt x="16535" y="4909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E2321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2179601" y="4952429"/>
              <a:ext cx="4566285" cy="37465"/>
            </a:xfrm>
            <a:custGeom>
              <a:avLst/>
              <a:gdLst/>
              <a:ahLst/>
              <a:cxnLst/>
              <a:rect l="l" t="t" r="r" b="b"/>
              <a:pathLst>
                <a:path w="4566284" h="37464" extrusionOk="0">
                  <a:moveTo>
                    <a:pt x="4565667" y="0"/>
                  </a:moveTo>
                  <a:lnTo>
                    <a:pt x="0" y="0"/>
                  </a:lnTo>
                  <a:lnTo>
                    <a:pt x="0" y="37421"/>
                  </a:lnTo>
                  <a:lnTo>
                    <a:pt x="4565667" y="37421"/>
                  </a:lnTo>
                  <a:lnTo>
                    <a:pt x="4565667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</p:grpSp>
      <p:sp>
        <p:nvSpPr>
          <p:cNvPr id="13" name="object 13"/>
          <p:cNvSpPr txBox="1"/>
          <p:nvPr/>
        </p:nvSpPr>
        <p:spPr bwMode="auto">
          <a:xfrm>
            <a:off x="1721091" y="4218586"/>
            <a:ext cx="3175640" cy="1150071"/>
          </a:xfrm>
          <a:prstGeom prst="rect">
            <a:avLst/>
          </a:prstGeom>
        </p:spPr>
        <p:txBody>
          <a:bodyPr vert="horz" wrap="square" lIns="0" tIns="77736" rIns="0" bIns="0" rtlCol="0">
            <a:spAutoFit/>
          </a:bodyPr>
          <a:lstStyle/>
          <a:p>
            <a:pPr marL="11516" marR="1768913">
              <a:lnSpc>
                <a:spcPct val="80000"/>
              </a:lnSpc>
              <a:spcBef>
                <a:spcPts val="612"/>
              </a:spcBef>
              <a:defRPr/>
            </a:pPr>
            <a:r>
              <a:rPr sz="2176" b="1" spc="14">
                <a:solidFill>
                  <a:srgbClr val="E23210"/>
                </a:solidFill>
                <a:latin typeface="Trebuchet MS"/>
                <a:cs typeface="Trebuchet MS"/>
              </a:rPr>
              <a:t>з</a:t>
            </a:r>
            <a:r>
              <a:rPr sz="2176" b="1" spc="5">
                <a:solidFill>
                  <a:srgbClr val="E23210"/>
                </a:solidFill>
                <a:latin typeface="Trebuchet MS"/>
                <a:cs typeface="Trebuchet MS"/>
              </a:rPr>
              <a:t>д</a:t>
            </a:r>
            <a:r>
              <a:rPr sz="2176" b="1" spc="91">
                <a:solidFill>
                  <a:srgbClr val="E23210"/>
                </a:solidFill>
                <a:latin typeface="Trebuchet MS"/>
                <a:cs typeface="Trebuchet MS"/>
              </a:rPr>
              <a:t>оровый  </a:t>
            </a:r>
            <a:r>
              <a:rPr sz="2176" b="1" spc="36">
                <a:solidFill>
                  <a:srgbClr val="E23210"/>
                </a:solidFill>
                <a:latin typeface="Trebuchet MS"/>
                <a:cs typeface="Trebuchet MS"/>
              </a:rPr>
              <a:t>человек</a:t>
            </a:r>
            <a:endParaRPr sz="2176">
              <a:latin typeface="Trebuchet MS"/>
              <a:cs typeface="Trebuchet MS"/>
            </a:endParaRPr>
          </a:p>
          <a:p>
            <a:pPr marL="11516" marR="4607">
              <a:lnSpc>
                <a:spcPct val="80000"/>
              </a:lnSpc>
              <a:defRPr/>
            </a:pPr>
            <a:r>
              <a:rPr sz="2176" b="1" spc="5">
                <a:solidFill>
                  <a:srgbClr val="151616"/>
                </a:solidFill>
                <a:latin typeface="Trebuchet MS"/>
                <a:cs typeface="Trebuchet MS"/>
              </a:rPr>
              <a:t>без</a:t>
            </a:r>
            <a:r>
              <a:rPr sz="2176" b="1" spc="-168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2176" b="1" spc="68">
                <a:solidFill>
                  <a:srgbClr val="151616"/>
                </a:solidFill>
                <a:latin typeface="Trebuchet MS"/>
                <a:cs typeface="Trebuchet MS"/>
              </a:rPr>
              <a:t>противопоказаний </a:t>
            </a:r>
            <a:r>
              <a:rPr sz="2176" b="1" spc="-644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2176" b="1" spc="95">
                <a:solidFill>
                  <a:srgbClr val="151616"/>
                </a:solidFill>
                <a:latin typeface="Trebuchet MS"/>
                <a:cs typeface="Trebuchet MS"/>
              </a:rPr>
              <a:t>к</a:t>
            </a:r>
            <a:r>
              <a:rPr sz="2176" b="1" spc="-118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2176" b="1" spc="63">
                <a:solidFill>
                  <a:srgbClr val="151616"/>
                </a:solidFill>
                <a:latin typeface="Trebuchet MS"/>
                <a:cs typeface="Trebuchet MS"/>
              </a:rPr>
              <a:t>донации</a:t>
            </a:r>
            <a:endParaRPr sz="2176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701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1247607" y="3004349"/>
            <a:ext cx="6103678" cy="3851075"/>
          </a:xfrm>
          <a:custGeom>
            <a:avLst/>
            <a:gdLst/>
            <a:ahLst/>
            <a:cxnLst/>
            <a:rect l="l" t="t" r="r" b="b"/>
            <a:pathLst>
              <a:path w="6731000" h="4246880" extrusionOk="0">
                <a:moveTo>
                  <a:pt x="1288177" y="0"/>
                </a:moveTo>
                <a:lnTo>
                  <a:pt x="0" y="557618"/>
                </a:lnTo>
                <a:lnTo>
                  <a:pt x="0" y="4246869"/>
                </a:lnTo>
                <a:lnTo>
                  <a:pt x="6290979" y="4246869"/>
                </a:lnTo>
                <a:lnTo>
                  <a:pt x="6730408" y="3087422"/>
                </a:lnTo>
                <a:lnTo>
                  <a:pt x="1288177" y="0"/>
                </a:lnTo>
                <a:close/>
              </a:path>
            </a:pathLst>
          </a:custGeom>
          <a:solidFill>
            <a:srgbClr val="F4900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632"/>
          </a:p>
        </p:txBody>
      </p:sp>
      <p:sp>
        <p:nvSpPr>
          <p:cNvPr id="3" name="object 3"/>
          <p:cNvSpPr/>
          <p:nvPr/>
        </p:nvSpPr>
        <p:spPr bwMode="auto">
          <a:xfrm>
            <a:off x="7297734" y="581659"/>
            <a:ext cx="3646659" cy="430137"/>
          </a:xfrm>
          <a:custGeom>
            <a:avLst/>
            <a:gdLst/>
            <a:ahLst/>
            <a:cxnLst/>
            <a:rect l="l" t="t" r="r" b="b"/>
            <a:pathLst>
              <a:path w="4021454" h="474344" extrusionOk="0">
                <a:moveTo>
                  <a:pt x="4021056" y="0"/>
                </a:moveTo>
                <a:lnTo>
                  <a:pt x="0" y="0"/>
                </a:lnTo>
                <a:lnTo>
                  <a:pt x="0" y="474073"/>
                </a:lnTo>
                <a:lnTo>
                  <a:pt x="4021056" y="474073"/>
                </a:lnTo>
                <a:lnTo>
                  <a:pt x="4021056" y="0"/>
                </a:lnTo>
                <a:close/>
              </a:path>
            </a:pathLst>
          </a:custGeom>
          <a:solidFill>
            <a:srgbClr val="E2321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632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 bwMode="auto">
          <a:xfrm>
            <a:off x="7720706" y="532184"/>
            <a:ext cx="2820360" cy="529087"/>
          </a:xfrm>
          <a:prstGeom prst="rect">
            <a:avLst/>
          </a:prstGeom>
        </p:spPr>
        <p:txBody>
          <a:bodyPr vert="horz" wrap="square" lIns="0" tIns="12668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00"/>
              </a:spcBef>
              <a:defRPr/>
            </a:pPr>
            <a:r>
              <a:rPr sz="3355" b="1" spc="-258">
                <a:latin typeface="Trebuchet MS"/>
                <a:cs typeface="Trebuchet MS"/>
              </a:rPr>
              <a:t>Т</a:t>
            </a:r>
            <a:r>
              <a:rPr sz="3355" b="1" spc="113">
                <a:latin typeface="Trebuchet MS"/>
                <a:cs typeface="Trebuchet MS"/>
              </a:rPr>
              <a:t>ри</a:t>
            </a:r>
            <a:r>
              <a:rPr sz="3355" b="1" spc="-172">
                <a:latin typeface="Trebuchet MS"/>
                <a:cs typeface="Trebuchet MS"/>
              </a:rPr>
              <a:t> </a:t>
            </a:r>
            <a:r>
              <a:rPr sz="3355" b="1" spc="141">
                <a:latin typeface="Trebuchet MS"/>
                <a:cs typeface="Trebuchet MS"/>
              </a:rPr>
              <a:t>к</a:t>
            </a:r>
            <a:r>
              <a:rPr sz="3355" b="1" spc="63">
                <a:latin typeface="Trebuchet MS"/>
                <a:cs typeface="Trebuchet MS"/>
              </a:rPr>
              <a:t>ачества</a:t>
            </a:r>
            <a:endParaRPr sz="3355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 bwMode="auto">
          <a:xfrm>
            <a:off x="7107868" y="957157"/>
            <a:ext cx="3423818" cy="936121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R="4607" algn="r">
              <a:lnSpc>
                <a:spcPts val="3627"/>
              </a:lnSpc>
              <a:spcBef>
                <a:spcPts val="100"/>
              </a:spcBef>
              <a:defRPr/>
            </a:pPr>
            <a:r>
              <a:rPr sz="3355" b="1" spc="227">
                <a:solidFill>
                  <a:srgbClr val="151616"/>
                </a:solidFill>
                <a:latin typeface="Trebuchet MS"/>
                <a:cs typeface="Trebuchet MS"/>
              </a:rPr>
              <a:t>о</a:t>
            </a:r>
            <a:r>
              <a:rPr sz="3355" b="1" spc="63">
                <a:solidFill>
                  <a:srgbClr val="151616"/>
                </a:solidFill>
                <a:latin typeface="Trebuchet MS"/>
                <a:cs typeface="Trebuchet MS"/>
              </a:rPr>
              <a:t>тве</a:t>
            </a:r>
            <a:r>
              <a:rPr sz="3355" b="1" spc="36">
                <a:solidFill>
                  <a:srgbClr val="151616"/>
                </a:solidFill>
                <a:latin typeface="Trebuchet MS"/>
                <a:cs typeface="Trebuchet MS"/>
              </a:rPr>
              <a:t>т</a:t>
            </a:r>
            <a:r>
              <a:rPr sz="3355" b="1" spc="82">
                <a:solidFill>
                  <a:srgbClr val="151616"/>
                </a:solidFill>
                <a:latin typeface="Trebuchet MS"/>
                <a:cs typeface="Trebuchet MS"/>
              </a:rPr>
              <a:t>ственно</a:t>
            </a:r>
            <a:r>
              <a:rPr sz="3355" b="1" spc="41">
                <a:solidFill>
                  <a:srgbClr val="151616"/>
                </a:solidFill>
                <a:latin typeface="Trebuchet MS"/>
                <a:cs typeface="Trebuchet MS"/>
              </a:rPr>
              <a:t>г</a:t>
            </a:r>
            <a:r>
              <a:rPr sz="3355" b="1" spc="249">
                <a:solidFill>
                  <a:srgbClr val="151616"/>
                </a:solidFill>
                <a:latin typeface="Trebuchet MS"/>
                <a:cs typeface="Trebuchet MS"/>
              </a:rPr>
              <a:t>о</a:t>
            </a:r>
            <a:endParaRPr sz="3355">
              <a:latin typeface="Trebuchet MS"/>
              <a:cs typeface="Trebuchet MS"/>
            </a:endParaRPr>
          </a:p>
          <a:p>
            <a:pPr marR="4607" algn="r">
              <a:lnSpc>
                <a:spcPts val="3627"/>
              </a:lnSpc>
              <a:defRPr/>
            </a:pPr>
            <a:r>
              <a:rPr sz="3355" b="1" spc="131">
                <a:solidFill>
                  <a:srgbClr val="151616"/>
                </a:solidFill>
                <a:latin typeface="Trebuchet MS"/>
                <a:cs typeface="Trebuchet MS"/>
              </a:rPr>
              <a:t>донорства</a:t>
            </a:r>
            <a:endParaRPr sz="3355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 bwMode="auto">
          <a:xfrm>
            <a:off x="2591427" y="1608263"/>
            <a:ext cx="5921719" cy="4304820"/>
            <a:chOff x="1481935" y="1773557"/>
            <a:chExt cx="6530340" cy="4747260"/>
          </a:xfrm>
        </p:grpSpPr>
        <p:pic>
          <p:nvPicPr>
            <p:cNvPr id="7" name="object 7"/>
            <p:cNvPicPr/>
            <p:nvPr/>
          </p:nvPicPr>
          <p:blipFill>
            <a:blip r:embed="rId2"/>
            <a:stretch/>
          </p:blipFill>
          <p:spPr bwMode="auto">
            <a:xfrm>
              <a:off x="1481935" y="1773557"/>
              <a:ext cx="2211344" cy="474669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 bwMode="auto">
            <a:xfrm>
              <a:off x="3739165" y="3600953"/>
              <a:ext cx="3762375" cy="37465"/>
            </a:xfrm>
            <a:custGeom>
              <a:avLst/>
              <a:gdLst/>
              <a:ahLst/>
              <a:cxnLst/>
              <a:rect l="l" t="t" r="r" b="b"/>
              <a:pathLst>
                <a:path w="3762375" h="37464" extrusionOk="0">
                  <a:moveTo>
                    <a:pt x="3761769" y="0"/>
                  </a:moveTo>
                  <a:lnTo>
                    <a:pt x="0" y="0"/>
                  </a:lnTo>
                  <a:lnTo>
                    <a:pt x="0" y="37421"/>
                  </a:lnTo>
                  <a:lnTo>
                    <a:pt x="3761769" y="37421"/>
                  </a:lnTo>
                  <a:lnTo>
                    <a:pt x="3761769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pic>
          <p:nvPicPr>
            <p:cNvPr id="9" name="object 9"/>
            <p:cNvPicPr/>
            <p:nvPr/>
          </p:nvPicPr>
          <p:blipFill>
            <a:blip r:embed="rId3"/>
            <a:stretch/>
          </p:blipFill>
          <p:spPr bwMode="auto">
            <a:xfrm>
              <a:off x="3614699" y="3476487"/>
              <a:ext cx="248932" cy="2489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 bwMode="auto">
            <a:xfrm>
              <a:off x="4729160" y="4264537"/>
              <a:ext cx="2692400" cy="37465"/>
            </a:xfrm>
            <a:custGeom>
              <a:avLst/>
              <a:gdLst/>
              <a:ahLst/>
              <a:cxnLst/>
              <a:rect l="l" t="t" r="r" b="b"/>
              <a:pathLst>
                <a:path w="2692400" h="37464" extrusionOk="0">
                  <a:moveTo>
                    <a:pt x="2692401" y="0"/>
                  </a:moveTo>
                  <a:lnTo>
                    <a:pt x="0" y="0"/>
                  </a:lnTo>
                  <a:lnTo>
                    <a:pt x="0" y="37421"/>
                  </a:lnTo>
                  <a:lnTo>
                    <a:pt x="2692401" y="37421"/>
                  </a:lnTo>
                  <a:lnTo>
                    <a:pt x="269240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pic>
          <p:nvPicPr>
            <p:cNvPr id="11" name="object 11"/>
            <p:cNvPicPr/>
            <p:nvPr/>
          </p:nvPicPr>
          <p:blipFill>
            <a:blip r:embed="rId3"/>
            <a:stretch/>
          </p:blipFill>
          <p:spPr bwMode="auto">
            <a:xfrm>
              <a:off x="4589459" y="4140071"/>
              <a:ext cx="248932" cy="24893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 bwMode="auto">
            <a:xfrm>
              <a:off x="6018199" y="4961901"/>
              <a:ext cx="1993900" cy="37465"/>
            </a:xfrm>
            <a:custGeom>
              <a:avLst/>
              <a:gdLst/>
              <a:ahLst/>
              <a:cxnLst/>
              <a:rect l="l" t="t" r="r" b="b"/>
              <a:pathLst>
                <a:path w="1993900" h="37464" extrusionOk="0">
                  <a:moveTo>
                    <a:pt x="1993902" y="0"/>
                  </a:moveTo>
                  <a:lnTo>
                    <a:pt x="0" y="0"/>
                  </a:lnTo>
                  <a:lnTo>
                    <a:pt x="0" y="37421"/>
                  </a:lnTo>
                  <a:lnTo>
                    <a:pt x="1993902" y="37421"/>
                  </a:lnTo>
                  <a:lnTo>
                    <a:pt x="199390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</p:grpSp>
      <p:sp>
        <p:nvSpPr>
          <p:cNvPr id="13" name="object 13"/>
          <p:cNvSpPr txBox="1"/>
          <p:nvPr/>
        </p:nvSpPr>
        <p:spPr bwMode="auto">
          <a:xfrm>
            <a:off x="8102939" y="3021855"/>
            <a:ext cx="2416134" cy="164169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90979">
              <a:spcBef>
                <a:spcPts val="91"/>
              </a:spcBef>
              <a:defRPr/>
            </a:pPr>
            <a:r>
              <a:rPr sz="2176" b="1" spc="41">
                <a:solidFill>
                  <a:srgbClr val="151616"/>
                </a:solidFill>
                <a:latin typeface="Trebuchet MS"/>
                <a:cs typeface="Trebuchet MS"/>
              </a:rPr>
              <a:t>д</a:t>
            </a:r>
            <a:r>
              <a:rPr sz="2176" b="1" spc="113">
                <a:solidFill>
                  <a:srgbClr val="151616"/>
                </a:solidFill>
                <a:latin typeface="Trebuchet MS"/>
                <a:cs typeface="Trebuchet MS"/>
              </a:rPr>
              <a:t>обров</a:t>
            </a:r>
            <a:r>
              <a:rPr sz="2176" b="1" spc="77">
                <a:solidFill>
                  <a:srgbClr val="151616"/>
                </a:solidFill>
                <a:latin typeface="Trebuchet MS"/>
                <a:cs typeface="Trebuchet MS"/>
              </a:rPr>
              <a:t>о</a:t>
            </a:r>
            <a:r>
              <a:rPr sz="2176" b="1" spc="45">
                <a:solidFill>
                  <a:srgbClr val="151616"/>
                </a:solidFill>
                <a:latin typeface="Trebuchet MS"/>
                <a:cs typeface="Trebuchet MS"/>
              </a:rPr>
              <a:t>льность</a:t>
            </a:r>
            <a:endParaRPr sz="2176">
              <a:latin typeface="Trebuchet MS"/>
              <a:cs typeface="Trebuchet MS"/>
            </a:endParaRPr>
          </a:p>
          <a:p>
            <a:pPr marL="514781" marR="8061" indent="-503841">
              <a:lnSpc>
                <a:spcPts val="4978"/>
              </a:lnSpc>
              <a:spcBef>
                <a:spcPts val="100"/>
              </a:spcBef>
              <a:defRPr/>
            </a:pPr>
            <a:r>
              <a:rPr sz="2176" b="1" spc="41">
                <a:solidFill>
                  <a:srgbClr val="151616"/>
                </a:solidFill>
                <a:latin typeface="Trebuchet MS"/>
                <a:cs typeface="Trebuchet MS"/>
              </a:rPr>
              <a:t>безв</a:t>
            </a:r>
            <a:r>
              <a:rPr sz="2176" b="1" spc="18">
                <a:solidFill>
                  <a:srgbClr val="151616"/>
                </a:solidFill>
                <a:latin typeface="Trebuchet MS"/>
                <a:cs typeface="Trebuchet MS"/>
              </a:rPr>
              <a:t>о</a:t>
            </a:r>
            <a:r>
              <a:rPr sz="2176" b="1" spc="36">
                <a:solidFill>
                  <a:srgbClr val="151616"/>
                </a:solidFill>
                <a:latin typeface="Trebuchet MS"/>
                <a:cs typeface="Trebuchet MS"/>
              </a:rPr>
              <a:t>змездность  </a:t>
            </a:r>
            <a:r>
              <a:rPr sz="2176" b="1" spc="14">
                <a:solidFill>
                  <a:srgbClr val="151616"/>
                </a:solidFill>
                <a:latin typeface="Trebuchet MS"/>
                <a:cs typeface="Trebuchet MS"/>
              </a:rPr>
              <a:t>рег</a:t>
            </a:r>
            <a:r>
              <a:rPr sz="2176" b="1" spc="-54">
                <a:solidFill>
                  <a:srgbClr val="151616"/>
                </a:solidFill>
                <a:latin typeface="Trebuchet MS"/>
                <a:cs typeface="Trebuchet MS"/>
              </a:rPr>
              <a:t>у</a:t>
            </a:r>
            <a:r>
              <a:rPr sz="2176" b="1" spc="54">
                <a:solidFill>
                  <a:srgbClr val="151616"/>
                </a:solidFill>
                <a:latin typeface="Trebuchet MS"/>
                <a:cs typeface="Trebuchet MS"/>
              </a:rPr>
              <a:t>лярность</a:t>
            </a:r>
            <a:endParaRPr sz="2176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/>
          <a:stretch/>
        </p:blipFill>
        <p:spPr bwMode="auto">
          <a:xfrm>
            <a:off x="6615084" y="4386590"/>
            <a:ext cx="225732" cy="2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247607" y="0"/>
            <a:ext cx="9695634" cy="2839362"/>
            <a:chOff x="0" y="0"/>
            <a:chExt cx="10692130" cy="3131185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0"/>
              <a:ext cx="10692130" cy="3067685"/>
            </a:xfrm>
            <a:custGeom>
              <a:avLst/>
              <a:gdLst/>
              <a:ahLst/>
              <a:cxnLst/>
              <a:rect l="l" t="t" r="r" b="b"/>
              <a:pathLst>
                <a:path w="10692130" h="3067685" extrusionOk="0">
                  <a:moveTo>
                    <a:pt x="10692000" y="0"/>
                  </a:moveTo>
                  <a:lnTo>
                    <a:pt x="0" y="0"/>
                  </a:lnTo>
                  <a:lnTo>
                    <a:pt x="0" y="3067474"/>
                  </a:lnTo>
                  <a:lnTo>
                    <a:pt x="10692000" y="3067474"/>
                  </a:lnTo>
                  <a:lnTo>
                    <a:pt x="10692000" y="0"/>
                  </a:lnTo>
                  <a:close/>
                </a:path>
              </a:pathLst>
            </a:custGeom>
            <a:solidFill>
              <a:srgbClr val="F4900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0" y="657244"/>
              <a:ext cx="4304030" cy="2473960"/>
            </a:xfrm>
            <a:custGeom>
              <a:avLst/>
              <a:gdLst/>
              <a:ahLst/>
              <a:cxnLst/>
              <a:rect l="l" t="t" r="r" b="b"/>
              <a:pathLst>
                <a:path w="4304030" h="2473960" extrusionOk="0">
                  <a:moveTo>
                    <a:pt x="2830296" y="1997456"/>
                  </a:moveTo>
                  <a:lnTo>
                    <a:pt x="0" y="1997456"/>
                  </a:lnTo>
                  <a:lnTo>
                    <a:pt x="0" y="2473706"/>
                  </a:lnTo>
                  <a:lnTo>
                    <a:pt x="2830296" y="2473706"/>
                  </a:lnTo>
                  <a:lnTo>
                    <a:pt x="2830296" y="1997456"/>
                  </a:lnTo>
                  <a:close/>
                </a:path>
                <a:path w="4304030" h="2473960" extrusionOk="0">
                  <a:moveTo>
                    <a:pt x="4303534" y="0"/>
                  </a:moveTo>
                  <a:lnTo>
                    <a:pt x="0" y="0"/>
                  </a:lnTo>
                  <a:lnTo>
                    <a:pt x="0" y="474078"/>
                  </a:lnTo>
                  <a:lnTo>
                    <a:pt x="4303534" y="474078"/>
                  </a:lnTo>
                  <a:lnTo>
                    <a:pt x="43035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393753" y="1120212"/>
              <a:ext cx="3364229" cy="575945"/>
            </a:xfrm>
            <a:custGeom>
              <a:avLst/>
              <a:gdLst/>
              <a:ahLst/>
              <a:cxnLst/>
              <a:rect l="l" t="t" r="r" b="b"/>
              <a:pathLst>
                <a:path w="3364229" h="575944" extrusionOk="0">
                  <a:moveTo>
                    <a:pt x="3363681" y="0"/>
                  </a:moveTo>
                  <a:lnTo>
                    <a:pt x="0" y="0"/>
                  </a:lnTo>
                  <a:lnTo>
                    <a:pt x="0" y="575675"/>
                  </a:lnTo>
                  <a:lnTo>
                    <a:pt x="3363681" y="575675"/>
                  </a:lnTo>
                  <a:lnTo>
                    <a:pt x="3363681" y="0"/>
                  </a:lnTo>
                  <a:close/>
                </a:path>
              </a:pathLst>
            </a:custGeom>
            <a:solidFill>
              <a:srgbClr val="E2321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 bwMode="auto">
          <a:xfrm>
            <a:off x="1693157" y="532184"/>
            <a:ext cx="2072371" cy="529087"/>
          </a:xfrm>
          <a:prstGeom prst="rect">
            <a:avLst/>
          </a:prstGeom>
        </p:spPr>
        <p:txBody>
          <a:bodyPr vert="horz" wrap="square" lIns="0" tIns="12668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00"/>
              </a:spcBef>
              <a:defRPr/>
            </a:pPr>
            <a:r>
              <a:rPr sz="3355" b="1" spc="281">
                <a:solidFill>
                  <a:srgbClr val="151616"/>
                </a:solidFill>
                <a:latin typeface="Trebuchet MS"/>
                <a:cs typeface="Trebuchet MS"/>
              </a:rPr>
              <a:t>П</a:t>
            </a:r>
            <a:r>
              <a:rPr sz="3355" b="1" spc="208">
                <a:solidFill>
                  <a:srgbClr val="151616"/>
                </a:solidFill>
                <a:latin typeface="Trebuchet MS"/>
                <a:cs typeface="Trebuchet MS"/>
              </a:rPr>
              <a:t>р</a:t>
            </a:r>
            <a:r>
              <a:rPr sz="3355" b="1" spc="181">
                <a:solidFill>
                  <a:srgbClr val="151616"/>
                </a:solidFill>
                <a:latin typeface="Trebuchet MS"/>
                <a:cs typeface="Trebuchet MS"/>
              </a:rPr>
              <a:t>о</a:t>
            </a:r>
            <a:r>
              <a:rPr sz="3355" b="1" spc="141">
                <a:solidFill>
                  <a:srgbClr val="151616"/>
                </a:solidFill>
                <a:latin typeface="Trebuchet MS"/>
                <a:cs typeface="Trebuchet MS"/>
              </a:rPr>
              <a:t>тиво-</a:t>
            </a:r>
            <a:endParaRPr sz="3355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 bwMode="auto">
          <a:xfrm>
            <a:off x="1693160" y="938947"/>
            <a:ext cx="2254906" cy="1042719"/>
          </a:xfrm>
          <a:prstGeom prst="rect">
            <a:avLst/>
          </a:prstGeom>
        </p:spPr>
        <p:txBody>
          <a:bodyPr vert="horz" wrap="square" lIns="0" tIns="42035" rIns="0" bIns="0" rtlCol="0">
            <a:spAutoFit/>
          </a:bodyPr>
          <a:lstStyle/>
          <a:p>
            <a:pPr marL="20154" marR="4607" indent="-9213">
              <a:lnSpc>
                <a:spcPts val="3890"/>
              </a:lnSpc>
              <a:spcBef>
                <a:spcPts val="331"/>
              </a:spcBef>
              <a:defRPr/>
            </a:pPr>
            <a:r>
              <a:rPr sz="3355" b="1" spc="172">
                <a:solidFill>
                  <a:srgbClr val="FFFFFF"/>
                </a:solidFill>
                <a:latin typeface="Trebuchet MS"/>
                <a:cs typeface="Trebuchet MS"/>
              </a:rPr>
              <a:t>по</a:t>
            </a:r>
            <a:r>
              <a:rPr sz="3355" b="1" spc="15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3355" b="1" spc="36">
                <a:solidFill>
                  <a:srgbClr val="FFFFFF"/>
                </a:solidFill>
                <a:latin typeface="Trebuchet MS"/>
                <a:cs typeface="Trebuchet MS"/>
              </a:rPr>
              <a:t>азания  </a:t>
            </a:r>
            <a:r>
              <a:rPr sz="3355" b="1" spc="154">
                <a:solidFill>
                  <a:srgbClr val="151616"/>
                </a:solidFill>
                <a:latin typeface="Trebuchet MS"/>
                <a:cs typeface="Trebuchet MS"/>
              </a:rPr>
              <a:t>к</a:t>
            </a:r>
            <a:r>
              <a:rPr sz="3355" b="1" spc="-240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3355" b="1" spc="109">
                <a:solidFill>
                  <a:srgbClr val="151616"/>
                </a:solidFill>
                <a:latin typeface="Trebuchet MS"/>
                <a:cs typeface="Trebuchet MS"/>
              </a:rPr>
              <a:t>донации</a:t>
            </a:r>
            <a:endParaRPr sz="3355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 bwMode="auto">
          <a:xfrm>
            <a:off x="1705980" y="2401904"/>
            <a:ext cx="1619777" cy="345883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  <a:defRPr/>
            </a:pPr>
            <a:r>
              <a:rPr sz="2176" b="1" spc="91">
                <a:solidFill>
                  <a:srgbClr val="E23210"/>
                </a:solidFill>
                <a:latin typeface="Trebuchet MS"/>
                <a:cs typeface="Trebuchet MS"/>
              </a:rPr>
              <a:t>В</a:t>
            </a:r>
            <a:r>
              <a:rPr sz="2176" b="1" spc="41">
                <a:solidFill>
                  <a:srgbClr val="E23210"/>
                </a:solidFill>
                <a:latin typeface="Trebuchet MS"/>
                <a:cs typeface="Trebuchet MS"/>
              </a:rPr>
              <a:t>ременные</a:t>
            </a:r>
            <a:endParaRPr sz="2176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 bwMode="auto">
          <a:xfrm>
            <a:off x="1894977" y="2962726"/>
            <a:ext cx="529753" cy="529753"/>
            <a:chOff x="713905" y="3267228"/>
            <a:chExt cx="584200" cy="584200"/>
          </a:xfrm>
        </p:grpSpPr>
        <p:sp>
          <p:nvSpPr>
            <p:cNvPr id="10" name="object 10"/>
            <p:cNvSpPr/>
            <p:nvPr/>
          </p:nvSpPr>
          <p:spPr bwMode="auto">
            <a:xfrm>
              <a:off x="713905" y="3267228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 extrusionOk="0">
                  <a:moveTo>
                    <a:pt x="292086" y="0"/>
                  </a:moveTo>
                  <a:lnTo>
                    <a:pt x="244707" y="3822"/>
                  </a:lnTo>
                  <a:lnTo>
                    <a:pt x="199763" y="14890"/>
                  </a:lnTo>
                  <a:lnTo>
                    <a:pt x="157855" y="32601"/>
                  </a:lnTo>
                  <a:lnTo>
                    <a:pt x="119583" y="56355"/>
                  </a:lnTo>
                  <a:lnTo>
                    <a:pt x="85549" y="85549"/>
                  </a:lnTo>
                  <a:lnTo>
                    <a:pt x="56355" y="119583"/>
                  </a:lnTo>
                  <a:lnTo>
                    <a:pt x="32601" y="157855"/>
                  </a:lnTo>
                  <a:lnTo>
                    <a:pt x="14890" y="199763"/>
                  </a:lnTo>
                  <a:lnTo>
                    <a:pt x="3822" y="244707"/>
                  </a:lnTo>
                  <a:lnTo>
                    <a:pt x="0" y="292086"/>
                  </a:lnTo>
                  <a:lnTo>
                    <a:pt x="3822" y="339464"/>
                  </a:lnTo>
                  <a:lnTo>
                    <a:pt x="14890" y="384408"/>
                  </a:lnTo>
                  <a:lnTo>
                    <a:pt x="32601" y="426317"/>
                  </a:lnTo>
                  <a:lnTo>
                    <a:pt x="56355" y="464589"/>
                  </a:lnTo>
                  <a:lnTo>
                    <a:pt x="85549" y="498622"/>
                  </a:lnTo>
                  <a:lnTo>
                    <a:pt x="119583" y="527816"/>
                  </a:lnTo>
                  <a:lnTo>
                    <a:pt x="157855" y="551570"/>
                  </a:lnTo>
                  <a:lnTo>
                    <a:pt x="199763" y="569281"/>
                  </a:lnTo>
                  <a:lnTo>
                    <a:pt x="244707" y="580349"/>
                  </a:lnTo>
                  <a:lnTo>
                    <a:pt x="292086" y="584172"/>
                  </a:lnTo>
                  <a:lnTo>
                    <a:pt x="339464" y="580349"/>
                  </a:lnTo>
                  <a:lnTo>
                    <a:pt x="384408" y="569281"/>
                  </a:lnTo>
                  <a:lnTo>
                    <a:pt x="426317" y="551570"/>
                  </a:lnTo>
                  <a:lnTo>
                    <a:pt x="464589" y="527816"/>
                  </a:lnTo>
                  <a:lnTo>
                    <a:pt x="498622" y="498622"/>
                  </a:lnTo>
                  <a:lnTo>
                    <a:pt x="527816" y="464589"/>
                  </a:lnTo>
                  <a:lnTo>
                    <a:pt x="551570" y="426317"/>
                  </a:lnTo>
                  <a:lnTo>
                    <a:pt x="569281" y="384408"/>
                  </a:lnTo>
                  <a:lnTo>
                    <a:pt x="580349" y="339464"/>
                  </a:lnTo>
                  <a:lnTo>
                    <a:pt x="584172" y="292086"/>
                  </a:lnTo>
                  <a:lnTo>
                    <a:pt x="580349" y="244707"/>
                  </a:lnTo>
                  <a:lnTo>
                    <a:pt x="569281" y="199763"/>
                  </a:lnTo>
                  <a:lnTo>
                    <a:pt x="551570" y="157855"/>
                  </a:lnTo>
                  <a:lnTo>
                    <a:pt x="527816" y="119583"/>
                  </a:lnTo>
                  <a:lnTo>
                    <a:pt x="498622" y="85549"/>
                  </a:lnTo>
                  <a:lnTo>
                    <a:pt x="464589" y="56355"/>
                  </a:lnTo>
                  <a:lnTo>
                    <a:pt x="426317" y="32601"/>
                  </a:lnTo>
                  <a:lnTo>
                    <a:pt x="384408" y="14890"/>
                  </a:lnTo>
                  <a:lnTo>
                    <a:pt x="339464" y="3822"/>
                  </a:lnTo>
                  <a:lnTo>
                    <a:pt x="292086" y="0"/>
                  </a:lnTo>
                  <a:close/>
                </a:path>
              </a:pathLst>
            </a:custGeom>
            <a:solidFill>
              <a:srgbClr val="F4900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758634" y="3332487"/>
              <a:ext cx="495300" cy="454025"/>
            </a:xfrm>
            <a:custGeom>
              <a:avLst/>
              <a:gdLst/>
              <a:ahLst/>
              <a:cxnLst/>
              <a:rect l="l" t="t" r="r" b="b"/>
              <a:pathLst>
                <a:path w="495300" h="454025" extrusionOk="0">
                  <a:moveTo>
                    <a:pt x="45974" y="418744"/>
                  </a:moveTo>
                  <a:lnTo>
                    <a:pt x="7962" y="397675"/>
                  </a:lnTo>
                  <a:lnTo>
                    <a:pt x="5435" y="402412"/>
                  </a:lnTo>
                  <a:lnTo>
                    <a:pt x="2082" y="407403"/>
                  </a:lnTo>
                  <a:lnTo>
                    <a:pt x="508" y="419163"/>
                  </a:lnTo>
                  <a:lnTo>
                    <a:pt x="4686" y="418452"/>
                  </a:lnTo>
                  <a:lnTo>
                    <a:pt x="4940" y="424484"/>
                  </a:lnTo>
                  <a:lnTo>
                    <a:pt x="4051" y="431380"/>
                  </a:lnTo>
                  <a:lnTo>
                    <a:pt x="1879" y="438734"/>
                  </a:lnTo>
                  <a:lnTo>
                    <a:pt x="0" y="445947"/>
                  </a:lnTo>
                  <a:lnTo>
                    <a:pt x="0" y="452412"/>
                  </a:lnTo>
                  <a:lnTo>
                    <a:pt x="5803" y="453478"/>
                  </a:lnTo>
                  <a:lnTo>
                    <a:pt x="10248" y="450342"/>
                  </a:lnTo>
                  <a:lnTo>
                    <a:pt x="15354" y="444271"/>
                  </a:lnTo>
                  <a:lnTo>
                    <a:pt x="23139" y="436562"/>
                  </a:lnTo>
                  <a:lnTo>
                    <a:pt x="28613" y="434009"/>
                  </a:lnTo>
                  <a:lnTo>
                    <a:pt x="33007" y="433768"/>
                  </a:lnTo>
                  <a:lnTo>
                    <a:pt x="38176" y="430466"/>
                  </a:lnTo>
                  <a:lnTo>
                    <a:pt x="45974" y="418744"/>
                  </a:lnTo>
                  <a:close/>
                </a:path>
                <a:path w="495300" h="454025" extrusionOk="0">
                  <a:moveTo>
                    <a:pt x="152984" y="278422"/>
                  </a:moveTo>
                  <a:lnTo>
                    <a:pt x="122478" y="252107"/>
                  </a:lnTo>
                  <a:lnTo>
                    <a:pt x="86791" y="233095"/>
                  </a:lnTo>
                  <a:lnTo>
                    <a:pt x="75552" y="231051"/>
                  </a:lnTo>
                  <a:lnTo>
                    <a:pt x="69621" y="232803"/>
                  </a:lnTo>
                  <a:lnTo>
                    <a:pt x="60020" y="240334"/>
                  </a:lnTo>
                  <a:lnTo>
                    <a:pt x="55245" y="250139"/>
                  </a:lnTo>
                  <a:lnTo>
                    <a:pt x="52400" y="263766"/>
                  </a:lnTo>
                  <a:lnTo>
                    <a:pt x="51435" y="265150"/>
                  </a:lnTo>
                  <a:lnTo>
                    <a:pt x="35052" y="296748"/>
                  </a:lnTo>
                  <a:lnTo>
                    <a:pt x="29616" y="299224"/>
                  </a:lnTo>
                  <a:lnTo>
                    <a:pt x="24942" y="304088"/>
                  </a:lnTo>
                  <a:lnTo>
                    <a:pt x="21259" y="310197"/>
                  </a:lnTo>
                  <a:lnTo>
                    <a:pt x="18821" y="316420"/>
                  </a:lnTo>
                  <a:lnTo>
                    <a:pt x="17741" y="323303"/>
                  </a:lnTo>
                  <a:lnTo>
                    <a:pt x="18796" y="328815"/>
                  </a:lnTo>
                  <a:lnTo>
                    <a:pt x="21551" y="333806"/>
                  </a:lnTo>
                  <a:lnTo>
                    <a:pt x="25539" y="339128"/>
                  </a:lnTo>
                  <a:lnTo>
                    <a:pt x="9321" y="367347"/>
                  </a:lnTo>
                  <a:lnTo>
                    <a:pt x="3759" y="381406"/>
                  </a:lnTo>
                  <a:lnTo>
                    <a:pt x="10274" y="389724"/>
                  </a:lnTo>
                  <a:lnTo>
                    <a:pt x="30302" y="400723"/>
                  </a:lnTo>
                  <a:lnTo>
                    <a:pt x="39154" y="406146"/>
                  </a:lnTo>
                  <a:lnTo>
                    <a:pt x="48780" y="411530"/>
                  </a:lnTo>
                  <a:lnTo>
                    <a:pt x="57924" y="413931"/>
                  </a:lnTo>
                  <a:lnTo>
                    <a:pt x="65290" y="410413"/>
                  </a:lnTo>
                  <a:lnTo>
                    <a:pt x="70180" y="402945"/>
                  </a:lnTo>
                  <a:lnTo>
                    <a:pt x="76009" y="392442"/>
                  </a:lnTo>
                  <a:lnTo>
                    <a:pt x="86347" y="372859"/>
                  </a:lnTo>
                  <a:lnTo>
                    <a:pt x="93294" y="372973"/>
                  </a:lnTo>
                  <a:lnTo>
                    <a:pt x="118224" y="340474"/>
                  </a:lnTo>
                  <a:lnTo>
                    <a:pt x="126898" y="333921"/>
                  </a:lnTo>
                  <a:lnTo>
                    <a:pt x="131889" y="326351"/>
                  </a:lnTo>
                  <a:lnTo>
                    <a:pt x="134454" y="317881"/>
                  </a:lnTo>
                  <a:lnTo>
                    <a:pt x="135813" y="308597"/>
                  </a:lnTo>
                  <a:lnTo>
                    <a:pt x="145554" y="300926"/>
                  </a:lnTo>
                  <a:lnTo>
                    <a:pt x="151739" y="290144"/>
                  </a:lnTo>
                  <a:lnTo>
                    <a:pt x="152984" y="278422"/>
                  </a:lnTo>
                  <a:close/>
                </a:path>
                <a:path w="495300" h="454025" extrusionOk="0">
                  <a:moveTo>
                    <a:pt x="213474" y="145491"/>
                  </a:moveTo>
                  <a:lnTo>
                    <a:pt x="168719" y="110083"/>
                  </a:lnTo>
                  <a:lnTo>
                    <a:pt x="156057" y="106883"/>
                  </a:lnTo>
                  <a:lnTo>
                    <a:pt x="151371" y="109880"/>
                  </a:lnTo>
                  <a:lnTo>
                    <a:pt x="147345" y="116446"/>
                  </a:lnTo>
                  <a:lnTo>
                    <a:pt x="145681" y="123291"/>
                  </a:lnTo>
                  <a:lnTo>
                    <a:pt x="147548" y="128181"/>
                  </a:lnTo>
                  <a:lnTo>
                    <a:pt x="152260" y="132092"/>
                  </a:lnTo>
                  <a:lnTo>
                    <a:pt x="159156" y="136042"/>
                  </a:lnTo>
                  <a:lnTo>
                    <a:pt x="171030" y="142989"/>
                  </a:lnTo>
                  <a:lnTo>
                    <a:pt x="184823" y="150723"/>
                  </a:lnTo>
                  <a:lnTo>
                    <a:pt x="197523" y="156044"/>
                  </a:lnTo>
                  <a:lnTo>
                    <a:pt x="206146" y="155740"/>
                  </a:lnTo>
                  <a:lnTo>
                    <a:pt x="209969" y="151904"/>
                  </a:lnTo>
                  <a:lnTo>
                    <a:pt x="213474" y="145491"/>
                  </a:lnTo>
                  <a:close/>
                </a:path>
                <a:path w="495300" h="454025" extrusionOk="0">
                  <a:moveTo>
                    <a:pt x="243865" y="231190"/>
                  </a:moveTo>
                  <a:lnTo>
                    <a:pt x="221411" y="218592"/>
                  </a:lnTo>
                  <a:lnTo>
                    <a:pt x="215303" y="229844"/>
                  </a:lnTo>
                  <a:lnTo>
                    <a:pt x="237134" y="242277"/>
                  </a:lnTo>
                  <a:lnTo>
                    <a:pt x="243865" y="231190"/>
                  </a:lnTo>
                  <a:close/>
                </a:path>
                <a:path w="495300" h="454025" extrusionOk="0">
                  <a:moveTo>
                    <a:pt x="331355" y="279260"/>
                  </a:moveTo>
                  <a:lnTo>
                    <a:pt x="309003" y="266966"/>
                  </a:lnTo>
                  <a:lnTo>
                    <a:pt x="302831" y="278625"/>
                  </a:lnTo>
                  <a:lnTo>
                    <a:pt x="324370" y="290601"/>
                  </a:lnTo>
                  <a:lnTo>
                    <a:pt x="331355" y="279260"/>
                  </a:lnTo>
                  <a:close/>
                </a:path>
                <a:path w="495300" h="454025" extrusionOk="0">
                  <a:moveTo>
                    <a:pt x="339166" y="101625"/>
                  </a:moveTo>
                  <a:lnTo>
                    <a:pt x="311137" y="66700"/>
                  </a:lnTo>
                  <a:lnTo>
                    <a:pt x="298754" y="62407"/>
                  </a:lnTo>
                  <a:lnTo>
                    <a:pt x="288671" y="63766"/>
                  </a:lnTo>
                  <a:lnTo>
                    <a:pt x="241960" y="135178"/>
                  </a:lnTo>
                  <a:lnTo>
                    <a:pt x="216331" y="184937"/>
                  </a:lnTo>
                  <a:lnTo>
                    <a:pt x="216179" y="196735"/>
                  </a:lnTo>
                  <a:lnTo>
                    <a:pt x="221627" y="205778"/>
                  </a:lnTo>
                  <a:lnTo>
                    <a:pt x="231292" y="213245"/>
                  </a:lnTo>
                  <a:lnTo>
                    <a:pt x="243827" y="220332"/>
                  </a:lnTo>
                  <a:lnTo>
                    <a:pt x="256146" y="224764"/>
                  </a:lnTo>
                  <a:lnTo>
                    <a:pt x="266268" y="223583"/>
                  </a:lnTo>
                  <a:lnTo>
                    <a:pt x="313118" y="151218"/>
                  </a:lnTo>
                  <a:lnTo>
                    <a:pt x="339166" y="101625"/>
                  </a:lnTo>
                  <a:close/>
                </a:path>
                <a:path w="495300" h="454025" extrusionOk="0">
                  <a:moveTo>
                    <a:pt x="339483" y="58356"/>
                  </a:moveTo>
                  <a:lnTo>
                    <a:pt x="316992" y="45770"/>
                  </a:lnTo>
                  <a:lnTo>
                    <a:pt x="311302" y="56007"/>
                  </a:lnTo>
                  <a:lnTo>
                    <a:pt x="333502" y="68656"/>
                  </a:lnTo>
                  <a:lnTo>
                    <a:pt x="339483" y="58356"/>
                  </a:lnTo>
                  <a:close/>
                </a:path>
                <a:path w="495300" h="454025" extrusionOk="0">
                  <a:moveTo>
                    <a:pt x="426745" y="139268"/>
                  </a:moveTo>
                  <a:lnTo>
                    <a:pt x="389153" y="111607"/>
                  </a:lnTo>
                  <a:lnTo>
                    <a:pt x="378447" y="111328"/>
                  </a:lnTo>
                  <a:lnTo>
                    <a:pt x="369265" y="116471"/>
                  </a:lnTo>
                  <a:lnTo>
                    <a:pt x="361124" y="127444"/>
                  </a:lnTo>
                  <a:lnTo>
                    <a:pt x="332638" y="178981"/>
                  </a:lnTo>
                  <a:lnTo>
                    <a:pt x="317334" y="205397"/>
                  </a:lnTo>
                  <a:lnTo>
                    <a:pt x="309346" y="219849"/>
                  </a:lnTo>
                  <a:lnTo>
                    <a:pt x="304241" y="230924"/>
                  </a:lnTo>
                  <a:lnTo>
                    <a:pt x="302907" y="242989"/>
                  </a:lnTo>
                  <a:lnTo>
                    <a:pt x="307479" y="252336"/>
                  </a:lnTo>
                  <a:lnTo>
                    <a:pt x="316471" y="260032"/>
                  </a:lnTo>
                  <a:lnTo>
                    <a:pt x="328396" y="267131"/>
                  </a:lnTo>
                  <a:lnTo>
                    <a:pt x="340918" y="272364"/>
                  </a:lnTo>
                  <a:lnTo>
                    <a:pt x="351472" y="272630"/>
                  </a:lnTo>
                  <a:lnTo>
                    <a:pt x="360540" y="267500"/>
                  </a:lnTo>
                  <a:lnTo>
                    <a:pt x="368579" y="256578"/>
                  </a:lnTo>
                  <a:lnTo>
                    <a:pt x="399173" y="202044"/>
                  </a:lnTo>
                  <a:lnTo>
                    <a:pt x="416534" y="170611"/>
                  </a:lnTo>
                  <a:lnTo>
                    <a:pt x="425678" y="152755"/>
                  </a:lnTo>
                  <a:lnTo>
                    <a:pt x="426745" y="139268"/>
                  </a:lnTo>
                  <a:close/>
                </a:path>
                <a:path w="495300" h="454025" extrusionOk="0">
                  <a:moveTo>
                    <a:pt x="426948" y="106489"/>
                  </a:moveTo>
                  <a:lnTo>
                    <a:pt x="404710" y="94183"/>
                  </a:lnTo>
                  <a:lnTo>
                    <a:pt x="398754" y="104825"/>
                  </a:lnTo>
                  <a:lnTo>
                    <a:pt x="420801" y="117017"/>
                  </a:lnTo>
                  <a:lnTo>
                    <a:pt x="426948" y="106489"/>
                  </a:lnTo>
                  <a:close/>
                </a:path>
                <a:path w="495300" h="454025" extrusionOk="0">
                  <a:moveTo>
                    <a:pt x="494880" y="136613"/>
                  </a:moveTo>
                  <a:lnTo>
                    <a:pt x="473875" y="92608"/>
                  </a:lnTo>
                  <a:lnTo>
                    <a:pt x="435229" y="71056"/>
                  </a:lnTo>
                  <a:lnTo>
                    <a:pt x="404469" y="53797"/>
                  </a:lnTo>
                  <a:lnTo>
                    <a:pt x="368223" y="32994"/>
                  </a:lnTo>
                  <a:lnTo>
                    <a:pt x="333298" y="13474"/>
                  </a:lnTo>
                  <a:lnTo>
                    <a:pt x="306489" y="0"/>
                  </a:lnTo>
                  <a:lnTo>
                    <a:pt x="301612" y="3606"/>
                  </a:lnTo>
                  <a:lnTo>
                    <a:pt x="296989" y="9029"/>
                  </a:lnTo>
                  <a:lnTo>
                    <a:pt x="294360" y="15379"/>
                  </a:lnTo>
                  <a:lnTo>
                    <a:pt x="295465" y="21729"/>
                  </a:lnTo>
                  <a:lnTo>
                    <a:pt x="316776" y="35255"/>
                  </a:lnTo>
                  <a:lnTo>
                    <a:pt x="362953" y="61061"/>
                  </a:lnTo>
                  <a:lnTo>
                    <a:pt x="441210" y="103644"/>
                  </a:lnTo>
                  <a:lnTo>
                    <a:pt x="461479" y="116293"/>
                  </a:lnTo>
                  <a:lnTo>
                    <a:pt x="469303" y="127152"/>
                  </a:lnTo>
                  <a:lnTo>
                    <a:pt x="466636" y="140868"/>
                  </a:lnTo>
                  <a:lnTo>
                    <a:pt x="455434" y="162102"/>
                  </a:lnTo>
                  <a:lnTo>
                    <a:pt x="412584" y="240411"/>
                  </a:lnTo>
                  <a:lnTo>
                    <a:pt x="387134" y="286143"/>
                  </a:lnTo>
                  <a:lnTo>
                    <a:pt x="372999" y="309676"/>
                  </a:lnTo>
                  <a:lnTo>
                    <a:pt x="359689" y="315849"/>
                  </a:lnTo>
                  <a:lnTo>
                    <a:pt x="342874" y="311670"/>
                  </a:lnTo>
                  <a:lnTo>
                    <a:pt x="323977" y="301599"/>
                  </a:lnTo>
                  <a:lnTo>
                    <a:pt x="304419" y="290106"/>
                  </a:lnTo>
                  <a:lnTo>
                    <a:pt x="154444" y="207137"/>
                  </a:lnTo>
                  <a:lnTo>
                    <a:pt x="181406" y="158343"/>
                  </a:lnTo>
                  <a:lnTo>
                    <a:pt x="157111" y="144386"/>
                  </a:lnTo>
                  <a:lnTo>
                    <a:pt x="130225" y="192735"/>
                  </a:lnTo>
                  <a:lnTo>
                    <a:pt x="118986" y="187629"/>
                  </a:lnTo>
                  <a:lnTo>
                    <a:pt x="100279" y="177520"/>
                  </a:lnTo>
                  <a:lnTo>
                    <a:pt x="57175" y="153085"/>
                  </a:lnTo>
                  <a:lnTo>
                    <a:pt x="55003" y="152069"/>
                  </a:lnTo>
                  <a:lnTo>
                    <a:pt x="48920" y="162852"/>
                  </a:lnTo>
                  <a:lnTo>
                    <a:pt x="45694" y="171729"/>
                  </a:lnTo>
                  <a:lnTo>
                    <a:pt x="48844" y="177698"/>
                  </a:lnTo>
                  <a:lnTo>
                    <a:pt x="58597" y="183629"/>
                  </a:lnTo>
                  <a:lnTo>
                    <a:pt x="96761" y="203822"/>
                  </a:lnTo>
                  <a:lnTo>
                    <a:pt x="107937" y="210070"/>
                  </a:lnTo>
                  <a:lnTo>
                    <a:pt x="117030" y="215988"/>
                  </a:lnTo>
                  <a:lnTo>
                    <a:pt x="106743" y="235267"/>
                  </a:lnTo>
                  <a:lnTo>
                    <a:pt x="131445" y="248869"/>
                  </a:lnTo>
                  <a:lnTo>
                    <a:pt x="141884" y="230022"/>
                  </a:lnTo>
                  <a:lnTo>
                    <a:pt x="169760" y="244195"/>
                  </a:lnTo>
                  <a:lnTo>
                    <a:pt x="223012" y="273545"/>
                  </a:lnTo>
                  <a:lnTo>
                    <a:pt x="329946" y="333375"/>
                  </a:lnTo>
                  <a:lnTo>
                    <a:pt x="348132" y="340626"/>
                  </a:lnTo>
                  <a:lnTo>
                    <a:pt x="387578" y="331495"/>
                  </a:lnTo>
                  <a:lnTo>
                    <a:pt x="412534" y="294170"/>
                  </a:lnTo>
                  <a:lnTo>
                    <a:pt x="436016" y="250596"/>
                  </a:lnTo>
                  <a:lnTo>
                    <a:pt x="489102" y="154495"/>
                  </a:lnTo>
                  <a:lnTo>
                    <a:pt x="492975" y="145592"/>
                  </a:lnTo>
                  <a:lnTo>
                    <a:pt x="494880" y="136613"/>
                  </a:lnTo>
                  <a:close/>
                </a:path>
              </a:pathLst>
            </a:custGeom>
            <a:solidFill>
              <a:srgbClr val="CE2E0D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</p:grpSp>
      <p:sp>
        <p:nvSpPr>
          <p:cNvPr id="12" name="object 12"/>
          <p:cNvSpPr txBox="1"/>
          <p:nvPr/>
        </p:nvSpPr>
        <p:spPr bwMode="auto">
          <a:xfrm>
            <a:off x="2579608" y="2989433"/>
            <a:ext cx="1058355" cy="413096"/>
          </a:xfrm>
          <a:prstGeom prst="rect">
            <a:avLst/>
          </a:prstGeom>
        </p:spPr>
        <p:txBody>
          <a:bodyPr vert="horz" wrap="square" lIns="0" tIns="55279" rIns="0" bIns="0" rtlCol="0">
            <a:spAutoFit/>
          </a:bodyPr>
          <a:lstStyle/>
          <a:p>
            <a:pPr marL="11516" marR="4607">
              <a:lnSpc>
                <a:spcPct val="80000"/>
              </a:lnSpc>
              <a:spcBef>
                <a:spcPts val="435"/>
              </a:spcBef>
              <a:defRPr/>
            </a:pPr>
            <a:r>
              <a:rPr sz="1451" spc="50">
                <a:solidFill>
                  <a:srgbClr val="151616"/>
                </a:solidFill>
                <a:latin typeface="Trebuchet MS"/>
                <a:cs typeface="Trebuchet MS"/>
              </a:rPr>
              <a:t>Нанесение </a:t>
            </a:r>
            <a:r>
              <a:rPr sz="1451" spc="-426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59">
                <a:solidFill>
                  <a:srgbClr val="151616"/>
                </a:solidFill>
                <a:latin typeface="Trebuchet MS"/>
                <a:cs typeface="Trebuchet MS"/>
              </a:rPr>
              <a:t>т</a:t>
            </a:r>
            <a:r>
              <a:rPr sz="1451" spc="23">
                <a:solidFill>
                  <a:srgbClr val="151616"/>
                </a:solidFill>
                <a:latin typeface="Trebuchet MS"/>
                <a:cs typeface="Trebuchet MS"/>
              </a:rPr>
              <a:t>а</a:t>
            </a:r>
            <a:r>
              <a:rPr sz="1451" spc="63">
                <a:solidFill>
                  <a:srgbClr val="151616"/>
                </a:solidFill>
                <a:latin typeface="Trebuchet MS"/>
                <a:cs typeface="Trebuchet MS"/>
              </a:rPr>
              <a:t>туировки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2567262" y="3718559"/>
            <a:ext cx="787143" cy="2348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defRPr/>
            </a:pPr>
            <a:r>
              <a:rPr sz="1451" spc="150">
                <a:solidFill>
                  <a:srgbClr val="151616"/>
                </a:solidFill>
                <a:latin typeface="Trebuchet MS"/>
                <a:cs typeface="Trebuchet MS"/>
              </a:rPr>
              <a:t>П</a:t>
            </a:r>
            <a:r>
              <a:rPr sz="1451" spc="50">
                <a:solidFill>
                  <a:srgbClr val="151616"/>
                </a:solidFill>
                <a:latin typeface="Trebuchet MS"/>
                <a:cs typeface="Trebuchet MS"/>
              </a:rPr>
              <a:t>ирсинг</a:t>
            </a:r>
            <a:endParaRPr sz="1451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 bwMode="auto">
          <a:xfrm>
            <a:off x="1894977" y="3602487"/>
            <a:ext cx="529753" cy="529753"/>
            <a:chOff x="713905" y="3972743"/>
            <a:chExt cx="584200" cy="584200"/>
          </a:xfrm>
        </p:grpSpPr>
        <p:sp>
          <p:nvSpPr>
            <p:cNvPr id="15" name="object 15"/>
            <p:cNvSpPr/>
            <p:nvPr/>
          </p:nvSpPr>
          <p:spPr bwMode="auto">
            <a:xfrm>
              <a:off x="713905" y="3972743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 extrusionOk="0">
                  <a:moveTo>
                    <a:pt x="292086" y="0"/>
                  </a:moveTo>
                  <a:lnTo>
                    <a:pt x="244707" y="3822"/>
                  </a:lnTo>
                  <a:lnTo>
                    <a:pt x="199763" y="14890"/>
                  </a:lnTo>
                  <a:lnTo>
                    <a:pt x="157855" y="32601"/>
                  </a:lnTo>
                  <a:lnTo>
                    <a:pt x="119583" y="56355"/>
                  </a:lnTo>
                  <a:lnTo>
                    <a:pt x="85549" y="85549"/>
                  </a:lnTo>
                  <a:lnTo>
                    <a:pt x="56355" y="119582"/>
                  </a:lnTo>
                  <a:lnTo>
                    <a:pt x="32601" y="157854"/>
                  </a:lnTo>
                  <a:lnTo>
                    <a:pt x="14890" y="199763"/>
                  </a:lnTo>
                  <a:lnTo>
                    <a:pt x="3822" y="244707"/>
                  </a:lnTo>
                  <a:lnTo>
                    <a:pt x="0" y="292086"/>
                  </a:lnTo>
                  <a:lnTo>
                    <a:pt x="3822" y="339464"/>
                  </a:lnTo>
                  <a:lnTo>
                    <a:pt x="14890" y="384408"/>
                  </a:lnTo>
                  <a:lnTo>
                    <a:pt x="32601" y="426316"/>
                  </a:lnTo>
                  <a:lnTo>
                    <a:pt x="56355" y="464588"/>
                  </a:lnTo>
                  <a:lnTo>
                    <a:pt x="85549" y="498622"/>
                  </a:lnTo>
                  <a:lnTo>
                    <a:pt x="119583" y="527816"/>
                  </a:lnTo>
                  <a:lnTo>
                    <a:pt x="157855" y="551570"/>
                  </a:lnTo>
                  <a:lnTo>
                    <a:pt x="199763" y="569281"/>
                  </a:lnTo>
                  <a:lnTo>
                    <a:pt x="244707" y="580349"/>
                  </a:lnTo>
                  <a:lnTo>
                    <a:pt x="292086" y="584172"/>
                  </a:lnTo>
                  <a:lnTo>
                    <a:pt x="339464" y="580349"/>
                  </a:lnTo>
                  <a:lnTo>
                    <a:pt x="384408" y="569281"/>
                  </a:lnTo>
                  <a:lnTo>
                    <a:pt x="426317" y="551570"/>
                  </a:lnTo>
                  <a:lnTo>
                    <a:pt x="464589" y="527816"/>
                  </a:lnTo>
                  <a:lnTo>
                    <a:pt x="498622" y="498622"/>
                  </a:lnTo>
                  <a:lnTo>
                    <a:pt x="527816" y="464588"/>
                  </a:lnTo>
                  <a:lnTo>
                    <a:pt x="551570" y="426316"/>
                  </a:lnTo>
                  <a:lnTo>
                    <a:pt x="569281" y="384408"/>
                  </a:lnTo>
                  <a:lnTo>
                    <a:pt x="580349" y="339464"/>
                  </a:lnTo>
                  <a:lnTo>
                    <a:pt x="584172" y="292086"/>
                  </a:lnTo>
                  <a:lnTo>
                    <a:pt x="580349" y="244707"/>
                  </a:lnTo>
                  <a:lnTo>
                    <a:pt x="569281" y="199763"/>
                  </a:lnTo>
                  <a:lnTo>
                    <a:pt x="551570" y="157854"/>
                  </a:lnTo>
                  <a:lnTo>
                    <a:pt x="527816" y="119582"/>
                  </a:lnTo>
                  <a:lnTo>
                    <a:pt x="498622" y="85549"/>
                  </a:lnTo>
                  <a:lnTo>
                    <a:pt x="464589" y="56355"/>
                  </a:lnTo>
                  <a:lnTo>
                    <a:pt x="426317" y="32601"/>
                  </a:lnTo>
                  <a:lnTo>
                    <a:pt x="384408" y="14890"/>
                  </a:lnTo>
                  <a:lnTo>
                    <a:pt x="339464" y="3822"/>
                  </a:lnTo>
                  <a:lnTo>
                    <a:pt x="292086" y="0"/>
                  </a:lnTo>
                  <a:close/>
                </a:path>
              </a:pathLst>
            </a:custGeom>
            <a:solidFill>
              <a:srgbClr val="F4900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pic>
          <p:nvPicPr>
            <p:cNvPr id="16" name="object 16"/>
            <p:cNvPicPr/>
            <p:nvPr/>
          </p:nvPicPr>
          <p:blipFill>
            <a:blip r:embed="rId2"/>
            <a:stretch/>
          </p:blipFill>
          <p:spPr bwMode="auto">
            <a:xfrm>
              <a:off x="805978" y="4086888"/>
              <a:ext cx="400016" cy="35588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 bwMode="auto">
          <a:xfrm>
            <a:off x="2567262" y="4361682"/>
            <a:ext cx="1324383" cy="2348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defRPr/>
            </a:pPr>
            <a:r>
              <a:rPr sz="1451" spc="59">
                <a:solidFill>
                  <a:srgbClr val="151616"/>
                </a:solidFill>
                <a:latin typeface="Trebuchet MS"/>
                <a:cs typeface="Trebuchet MS"/>
              </a:rPr>
              <a:t>Беременность</a:t>
            </a:r>
            <a:endParaRPr sz="1451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 bwMode="auto">
          <a:xfrm>
            <a:off x="1894977" y="4245610"/>
            <a:ext cx="529753" cy="529753"/>
            <a:chOff x="713905" y="4681964"/>
            <a:chExt cx="584200" cy="584200"/>
          </a:xfrm>
        </p:grpSpPr>
        <p:sp>
          <p:nvSpPr>
            <p:cNvPr id="19" name="object 19"/>
            <p:cNvSpPr/>
            <p:nvPr/>
          </p:nvSpPr>
          <p:spPr bwMode="auto">
            <a:xfrm>
              <a:off x="713905" y="4681964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 extrusionOk="0">
                  <a:moveTo>
                    <a:pt x="292086" y="0"/>
                  </a:moveTo>
                  <a:lnTo>
                    <a:pt x="244707" y="3822"/>
                  </a:lnTo>
                  <a:lnTo>
                    <a:pt x="199763" y="14890"/>
                  </a:lnTo>
                  <a:lnTo>
                    <a:pt x="157855" y="32601"/>
                  </a:lnTo>
                  <a:lnTo>
                    <a:pt x="119583" y="56355"/>
                  </a:lnTo>
                  <a:lnTo>
                    <a:pt x="85549" y="85549"/>
                  </a:lnTo>
                  <a:lnTo>
                    <a:pt x="56355" y="119583"/>
                  </a:lnTo>
                  <a:lnTo>
                    <a:pt x="32601" y="157855"/>
                  </a:lnTo>
                  <a:lnTo>
                    <a:pt x="14890" y="199763"/>
                  </a:lnTo>
                  <a:lnTo>
                    <a:pt x="3822" y="244707"/>
                  </a:lnTo>
                  <a:lnTo>
                    <a:pt x="0" y="292086"/>
                  </a:lnTo>
                  <a:lnTo>
                    <a:pt x="3822" y="339464"/>
                  </a:lnTo>
                  <a:lnTo>
                    <a:pt x="14890" y="384408"/>
                  </a:lnTo>
                  <a:lnTo>
                    <a:pt x="32601" y="426317"/>
                  </a:lnTo>
                  <a:lnTo>
                    <a:pt x="56355" y="464589"/>
                  </a:lnTo>
                  <a:lnTo>
                    <a:pt x="85549" y="498622"/>
                  </a:lnTo>
                  <a:lnTo>
                    <a:pt x="119583" y="527816"/>
                  </a:lnTo>
                  <a:lnTo>
                    <a:pt x="157855" y="551570"/>
                  </a:lnTo>
                  <a:lnTo>
                    <a:pt x="199763" y="569281"/>
                  </a:lnTo>
                  <a:lnTo>
                    <a:pt x="244707" y="580349"/>
                  </a:lnTo>
                  <a:lnTo>
                    <a:pt x="292086" y="584172"/>
                  </a:lnTo>
                  <a:lnTo>
                    <a:pt x="339464" y="580349"/>
                  </a:lnTo>
                  <a:lnTo>
                    <a:pt x="384408" y="569281"/>
                  </a:lnTo>
                  <a:lnTo>
                    <a:pt x="426317" y="551570"/>
                  </a:lnTo>
                  <a:lnTo>
                    <a:pt x="464589" y="527816"/>
                  </a:lnTo>
                  <a:lnTo>
                    <a:pt x="498622" y="498622"/>
                  </a:lnTo>
                  <a:lnTo>
                    <a:pt x="527816" y="464589"/>
                  </a:lnTo>
                  <a:lnTo>
                    <a:pt x="551570" y="426317"/>
                  </a:lnTo>
                  <a:lnTo>
                    <a:pt x="569281" y="384408"/>
                  </a:lnTo>
                  <a:lnTo>
                    <a:pt x="580349" y="339464"/>
                  </a:lnTo>
                  <a:lnTo>
                    <a:pt x="584172" y="292086"/>
                  </a:lnTo>
                  <a:lnTo>
                    <a:pt x="580349" y="244707"/>
                  </a:lnTo>
                  <a:lnTo>
                    <a:pt x="569281" y="199763"/>
                  </a:lnTo>
                  <a:lnTo>
                    <a:pt x="551570" y="157855"/>
                  </a:lnTo>
                  <a:lnTo>
                    <a:pt x="527816" y="119583"/>
                  </a:lnTo>
                  <a:lnTo>
                    <a:pt x="498622" y="85549"/>
                  </a:lnTo>
                  <a:lnTo>
                    <a:pt x="464589" y="56355"/>
                  </a:lnTo>
                  <a:lnTo>
                    <a:pt x="426317" y="32601"/>
                  </a:lnTo>
                  <a:lnTo>
                    <a:pt x="384408" y="14890"/>
                  </a:lnTo>
                  <a:lnTo>
                    <a:pt x="339464" y="3822"/>
                  </a:lnTo>
                  <a:lnTo>
                    <a:pt x="292086" y="0"/>
                  </a:lnTo>
                  <a:close/>
                </a:path>
              </a:pathLst>
            </a:custGeom>
            <a:solidFill>
              <a:srgbClr val="F4900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sp>
          <p:nvSpPr>
            <p:cNvPr id="20" name="object 20"/>
            <p:cNvSpPr/>
            <p:nvPr/>
          </p:nvSpPr>
          <p:spPr bwMode="auto">
            <a:xfrm>
              <a:off x="796503" y="4681964"/>
              <a:ext cx="464184" cy="584200"/>
            </a:xfrm>
            <a:custGeom>
              <a:avLst/>
              <a:gdLst/>
              <a:ahLst/>
              <a:cxnLst/>
              <a:rect l="l" t="t" r="r" b="b"/>
              <a:pathLst>
                <a:path w="464184" h="584200" extrusionOk="0">
                  <a:moveTo>
                    <a:pt x="52275" y="341010"/>
                  </a:moveTo>
                  <a:lnTo>
                    <a:pt x="24102" y="388528"/>
                  </a:lnTo>
                  <a:lnTo>
                    <a:pt x="4975" y="435897"/>
                  </a:lnTo>
                  <a:lnTo>
                    <a:pt x="0" y="459907"/>
                  </a:lnTo>
                  <a:lnTo>
                    <a:pt x="1150" y="493997"/>
                  </a:lnTo>
                  <a:lnTo>
                    <a:pt x="36985" y="527816"/>
                  </a:lnTo>
                  <a:lnTo>
                    <a:pt x="75257" y="551570"/>
                  </a:lnTo>
                  <a:lnTo>
                    <a:pt x="117165" y="569281"/>
                  </a:lnTo>
                  <a:lnTo>
                    <a:pt x="162109" y="580349"/>
                  </a:lnTo>
                  <a:lnTo>
                    <a:pt x="209487" y="584172"/>
                  </a:lnTo>
                  <a:lnTo>
                    <a:pt x="256866" y="580349"/>
                  </a:lnTo>
                  <a:lnTo>
                    <a:pt x="301810" y="569281"/>
                  </a:lnTo>
                  <a:lnTo>
                    <a:pt x="343719" y="551570"/>
                  </a:lnTo>
                  <a:lnTo>
                    <a:pt x="368574" y="536143"/>
                  </a:lnTo>
                  <a:lnTo>
                    <a:pt x="372245" y="527216"/>
                  </a:lnTo>
                  <a:lnTo>
                    <a:pt x="399324" y="495405"/>
                  </a:lnTo>
                  <a:lnTo>
                    <a:pt x="357774" y="495405"/>
                  </a:lnTo>
                  <a:lnTo>
                    <a:pt x="326553" y="495011"/>
                  </a:lnTo>
                  <a:lnTo>
                    <a:pt x="268845" y="487047"/>
                  </a:lnTo>
                  <a:lnTo>
                    <a:pt x="226041" y="469877"/>
                  </a:lnTo>
                  <a:lnTo>
                    <a:pt x="187185" y="448311"/>
                  </a:lnTo>
                  <a:lnTo>
                    <a:pt x="165036" y="436960"/>
                  </a:lnTo>
                  <a:lnTo>
                    <a:pt x="155893" y="432060"/>
                  </a:lnTo>
                  <a:lnTo>
                    <a:pt x="149175" y="426137"/>
                  </a:lnTo>
                  <a:lnTo>
                    <a:pt x="134618" y="412031"/>
                  </a:lnTo>
                  <a:lnTo>
                    <a:pt x="129424" y="407145"/>
                  </a:lnTo>
                  <a:lnTo>
                    <a:pt x="123563" y="402951"/>
                  </a:lnTo>
                  <a:lnTo>
                    <a:pt x="116935" y="398401"/>
                  </a:lnTo>
                  <a:lnTo>
                    <a:pt x="99217" y="384060"/>
                  </a:lnTo>
                  <a:lnTo>
                    <a:pt x="79105" y="365539"/>
                  </a:lnTo>
                  <a:lnTo>
                    <a:pt x="61744" y="349101"/>
                  </a:lnTo>
                  <a:lnTo>
                    <a:pt x="52275" y="341010"/>
                  </a:lnTo>
                  <a:close/>
                </a:path>
                <a:path w="464184" h="584200" extrusionOk="0">
                  <a:moveTo>
                    <a:pt x="409484" y="483469"/>
                  </a:moveTo>
                  <a:lnTo>
                    <a:pt x="376880" y="483469"/>
                  </a:lnTo>
                  <a:lnTo>
                    <a:pt x="377543" y="488631"/>
                  </a:lnTo>
                  <a:lnTo>
                    <a:pt x="377302" y="488631"/>
                  </a:lnTo>
                  <a:lnTo>
                    <a:pt x="377503" y="491083"/>
                  </a:lnTo>
                  <a:lnTo>
                    <a:pt x="357774" y="495405"/>
                  </a:lnTo>
                  <a:lnTo>
                    <a:pt x="399324" y="495405"/>
                  </a:lnTo>
                  <a:lnTo>
                    <a:pt x="405091" y="488631"/>
                  </a:lnTo>
                  <a:lnTo>
                    <a:pt x="377543" y="488631"/>
                  </a:lnTo>
                  <a:lnTo>
                    <a:pt x="377279" y="488341"/>
                  </a:lnTo>
                  <a:lnTo>
                    <a:pt x="405338" y="488341"/>
                  </a:lnTo>
                  <a:lnTo>
                    <a:pt x="409484" y="483469"/>
                  </a:lnTo>
                  <a:close/>
                </a:path>
                <a:path w="464184" h="584200" extrusionOk="0">
                  <a:moveTo>
                    <a:pt x="378771" y="482540"/>
                  </a:moveTo>
                  <a:lnTo>
                    <a:pt x="371016" y="482820"/>
                  </a:lnTo>
                  <a:lnTo>
                    <a:pt x="375062" y="485907"/>
                  </a:lnTo>
                  <a:lnTo>
                    <a:pt x="377279" y="488341"/>
                  </a:lnTo>
                  <a:lnTo>
                    <a:pt x="376880" y="483469"/>
                  </a:lnTo>
                  <a:lnTo>
                    <a:pt x="409484" y="483469"/>
                  </a:lnTo>
                  <a:lnTo>
                    <a:pt x="409613" y="483318"/>
                  </a:lnTo>
                  <a:lnTo>
                    <a:pt x="382921" y="483318"/>
                  </a:lnTo>
                  <a:lnTo>
                    <a:pt x="378771" y="482540"/>
                  </a:lnTo>
                  <a:close/>
                </a:path>
                <a:path w="464184" h="584200" extrusionOk="0">
                  <a:moveTo>
                    <a:pt x="420382" y="470668"/>
                  </a:moveTo>
                  <a:lnTo>
                    <a:pt x="377254" y="470668"/>
                  </a:lnTo>
                  <a:lnTo>
                    <a:pt x="386261" y="472100"/>
                  </a:lnTo>
                  <a:lnTo>
                    <a:pt x="387367" y="472928"/>
                  </a:lnTo>
                  <a:lnTo>
                    <a:pt x="388504" y="479559"/>
                  </a:lnTo>
                  <a:lnTo>
                    <a:pt x="382921" y="483318"/>
                  </a:lnTo>
                  <a:lnTo>
                    <a:pt x="409613" y="483318"/>
                  </a:lnTo>
                  <a:lnTo>
                    <a:pt x="420382" y="470668"/>
                  </a:lnTo>
                  <a:close/>
                </a:path>
                <a:path w="464184" h="584200" extrusionOk="0">
                  <a:moveTo>
                    <a:pt x="368446" y="469108"/>
                  </a:moveTo>
                  <a:lnTo>
                    <a:pt x="374933" y="470912"/>
                  </a:lnTo>
                  <a:lnTo>
                    <a:pt x="377254" y="470668"/>
                  </a:lnTo>
                  <a:lnTo>
                    <a:pt x="420382" y="470668"/>
                  </a:lnTo>
                  <a:lnTo>
                    <a:pt x="420858" y="470108"/>
                  </a:lnTo>
                  <a:lnTo>
                    <a:pt x="421342" y="469253"/>
                  </a:lnTo>
                  <a:lnTo>
                    <a:pt x="369442" y="469253"/>
                  </a:lnTo>
                  <a:lnTo>
                    <a:pt x="368446" y="469108"/>
                  </a:lnTo>
                  <a:close/>
                </a:path>
                <a:path w="464184" h="584200" extrusionOk="0">
                  <a:moveTo>
                    <a:pt x="367386" y="467619"/>
                  </a:moveTo>
                  <a:lnTo>
                    <a:pt x="369442" y="469253"/>
                  </a:lnTo>
                  <a:lnTo>
                    <a:pt x="421342" y="469253"/>
                  </a:lnTo>
                  <a:lnTo>
                    <a:pt x="422139" y="467843"/>
                  </a:lnTo>
                  <a:lnTo>
                    <a:pt x="376770" y="467843"/>
                  </a:lnTo>
                  <a:lnTo>
                    <a:pt x="367386" y="467619"/>
                  </a:lnTo>
                  <a:close/>
                </a:path>
                <a:path w="464184" h="584200" extrusionOk="0">
                  <a:moveTo>
                    <a:pt x="276678" y="419065"/>
                  </a:moveTo>
                  <a:lnTo>
                    <a:pt x="317614" y="440773"/>
                  </a:lnTo>
                  <a:lnTo>
                    <a:pt x="361019" y="447117"/>
                  </a:lnTo>
                  <a:lnTo>
                    <a:pt x="370947" y="447883"/>
                  </a:lnTo>
                  <a:lnTo>
                    <a:pt x="391664" y="464910"/>
                  </a:lnTo>
                  <a:lnTo>
                    <a:pt x="385783" y="467538"/>
                  </a:lnTo>
                  <a:lnTo>
                    <a:pt x="376770" y="467843"/>
                  </a:lnTo>
                  <a:lnTo>
                    <a:pt x="422139" y="467843"/>
                  </a:lnTo>
                  <a:lnTo>
                    <a:pt x="445724" y="426137"/>
                  </a:lnTo>
                  <a:lnTo>
                    <a:pt x="446281" y="424049"/>
                  </a:lnTo>
                  <a:lnTo>
                    <a:pt x="330054" y="424049"/>
                  </a:lnTo>
                  <a:lnTo>
                    <a:pt x="319076" y="423857"/>
                  </a:lnTo>
                  <a:lnTo>
                    <a:pt x="309741" y="422143"/>
                  </a:lnTo>
                  <a:lnTo>
                    <a:pt x="297659" y="420389"/>
                  </a:lnTo>
                  <a:lnTo>
                    <a:pt x="285686" y="419171"/>
                  </a:lnTo>
                  <a:lnTo>
                    <a:pt x="276678" y="419065"/>
                  </a:lnTo>
                  <a:close/>
                </a:path>
                <a:path w="464184" h="584200" extrusionOk="0">
                  <a:moveTo>
                    <a:pt x="457327" y="382637"/>
                  </a:moveTo>
                  <a:lnTo>
                    <a:pt x="257774" y="382637"/>
                  </a:lnTo>
                  <a:lnTo>
                    <a:pt x="269363" y="386380"/>
                  </a:lnTo>
                  <a:lnTo>
                    <a:pt x="289524" y="394216"/>
                  </a:lnTo>
                  <a:lnTo>
                    <a:pt x="324274" y="408283"/>
                  </a:lnTo>
                  <a:lnTo>
                    <a:pt x="333510" y="414212"/>
                  </a:lnTo>
                  <a:lnTo>
                    <a:pt x="335151" y="420151"/>
                  </a:lnTo>
                  <a:lnTo>
                    <a:pt x="330054" y="424049"/>
                  </a:lnTo>
                  <a:lnTo>
                    <a:pt x="446281" y="424049"/>
                  </a:lnTo>
                  <a:lnTo>
                    <a:pt x="457327" y="382637"/>
                  </a:lnTo>
                  <a:close/>
                </a:path>
                <a:path w="464184" h="584200" extrusionOk="0">
                  <a:moveTo>
                    <a:pt x="209487" y="0"/>
                  </a:moveTo>
                  <a:lnTo>
                    <a:pt x="162109" y="3822"/>
                  </a:lnTo>
                  <a:lnTo>
                    <a:pt x="117165" y="14890"/>
                  </a:lnTo>
                  <a:lnTo>
                    <a:pt x="75257" y="32601"/>
                  </a:lnTo>
                  <a:lnTo>
                    <a:pt x="38790" y="55235"/>
                  </a:lnTo>
                  <a:lnTo>
                    <a:pt x="31552" y="61857"/>
                  </a:lnTo>
                  <a:lnTo>
                    <a:pt x="25265" y="66996"/>
                  </a:lnTo>
                  <a:lnTo>
                    <a:pt x="29595" y="113564"/>
                  </a:lnTo>
                  <a:lnTo>
                    <a:pt x="42283" y="160600"/>
                  </a:lnTo>
                  <a:lnTo>
                    <a:pt x="61423" y="206834"/>
                  </a:lnTo>
                  <a:lnTo>
                    <a:pt x="85057" y="250812"/>
                  </a:lnTo>
                  <a:lnTo>
                    <a:pt x="111345" y="291264"/>
                  </a:lnTo>
                  <a:lnTo>
                    <a:pt x="138035" y="326376"/>
                  </a:lnTo>
                  <a:lnTo>
                    <a:pt x="170723" y="362223"/>
                  </a:lnTo>
                  <a:lnTo>
                    <a:pt x="207042" y="385141"/>
                  </a:lnTo>
                  <a:lnTo>
                    <a:pt x="224878" y="386598"/>
                  </a:lnTo>
                  <a:lnTo>
                    <a:pt x="240658" y="383616"/>
                  </a:lnTo>
                  <a:lnTo>
                    <a:pt x="257774" y="382637"/>
                  </a:lnTo>
                  <a:lnTo>
                    <a:pt x="457327" y="382637"/>
                  </a:lnTo>
                  <a:lnTo>
                    <a:pt x="462898" y="361753"/>
                  </a:lnTo>
                  <a:lnTo>
                    <a:pt x="463645" y="343636"/>
                  </a:lnTo>
                  <a:lnTo>
                    <a:pt x="461450" y="324710"/>
                  </a:lnTo>
                  <a:lnTo>
                    <a:pt x="460224" y="319433"/>
                  </a:lnTo>
                  <a:lnTo>
                    <a:pt x="291767" y="319433"/>
                  </a:lnTo>
                  <a:lnTo>
                    <a:pt x="283190" y="314942"/>
                  </a:lnTo>
                  <a:lnTo>
                    <a:pt x="284003" y="313783"/>
                  </a:lnTo>
                  <a:lnTo>
                    <a:pt x="261680" y="313783"/>
                  </a:lnTo>
                  <a:lnTo>
                    <a:pt x="255701" y="313583"/>
                  </a:lnTo>
                  <a:lnTo>
                    <a:pt x="252090" y="310506"/>
                  </a:lnTo>
                  <a:lnTo>
                    <a:pt x="253340" y="305391"/>
                  </a:lnTo>
                  <a:lnTo>
                    <a:pt x="260607" y="300060"/>
                  </a:lnTo>
                  <a:lnTo>
                    <a:pt x="241199" y="300060"/>
                  </a:lnTo>
                  <a:lnTo>
                    <a:pt x="235979" y="299491"/>
                  </a:lnTo>
                  <a:lnTo>
                    <a:pt x="232959" y="296552"/>
                  </a:lnTo>
                  <a:lnTo>
                    <a:pt x="234981" y="291264"/>
                  </a:lnTo>
                  <a:lnTo>
                    <a:pt x="244890" y="283648"/>
                  </a:lnTo>
                  <a:lnTo>
                    <a:pt x="249038" y="281405"/>
                  </a:lnTo>
                  <a:lnTo>
                    <a:pt x="235626" y="281405"/>
                  </a:lnTo>
                  <a:lnTo>
                    <a:pt x="271180" y="247374"/>
                  </a:lnTo>
                  <a:lnTo>
                    <a:pt x="292837" y="236703"/>
                  </a:lnTo>
                  <a:lnTo>
                    <a:pt x="281647" y="236703"/>
                  </a:lnTo>
                  <a:lnTo>
                    <a:pt x="273344" y="230990"/>
                  </a:lnTo>
                  <a:lnTo>
                    <a:pt x="276890" y="226571"/>
                  </a:lnTo>
                  <a:lnTo>
                    <a:pt x="283477" y="221839"/>
                  </a:lnTo>
                  <a:lnTo>
                    <a:pt x="290819" y="217330"/>
                  </a:lnTo>
                  <a:lnTo>
                    <a:pt x="296632" y="213577"/>
                  </a:lnTo>
                  <a:lnTo>
                    <a:pt x="345596" y="201336"/>
                  </a:lnTo>
                  <a:lnTo>
                    <a:pt x="391984" y="201336"/>
                  </a:lnTo>
                  <a:lnTo>
                    <a:pt x="386467" y="195433"/>
                  </a:lnTo>
                  <a:lnTo>
                    <a:pt x="355471" y="169190"/>
                  </a:lnTo>
                  <a:lnTo>
                    <a:pt x="339156" y="156503"/>
                  </a:lnTo>
                  <a:lnTo>
                    <a:pt x="347134" y="151699"/>
                  </a:lnTo>
                  <a:lnTo>
                    <a:pt x="385052" y="122601"/>
                  </a:lnTo>
                  <a:lnTo>
                    <a:pt x="390673" y="106610"/>
                  </a:lnTo>
                  <a:lnTo>
                    <a:pt x="388232" y="100132"/>
                  </a:lnTo>
                  <a:lnTo>
                    <a:pt x="383317" y="92527"/>
                  </a:lnTo>
                  <a:lnTo>
                    <a:pt x="379562" y="86494"/>
                  </a:lnTo>
                  <a:lnTo>
                    <a:pt x="375832" y="79736"/>
                  </a:lnTo>
                  <a:lnTo>
                    <a:pt x="372241" y="72715"/>
                  </a:lnTo>
                  <a:lnTo>
                    <a:pt x="368899" y="65891"/>
                  </a:lnTo>
                  <a:lnTo>
                    <a:pt x="358433" y="41734"/>
                  </a:lnTo>
                  <a:lnTo>
                    <a:pt x="343719" y="32601"/>
                  </a:lnTo>
                  <a:lnTo>
                    <a:pt x="301810" y="14890"/>
                  </a:lnTo>
                  <a:lnTo>
                    <a:pt x="256866" y="3822"/>
                  </a:lnTo>
                  <a:lnTo>
                    <a:pt x="209487" y="0"/>
                  </a:lnTo>
                  <a:close/>
                </a:path>
                <a:path w="464184" h="584200" extrusionOk="0">
                  <a:moveTo>
                    <a:pt x="418611" y="266808"/>
                  </a:moveTo>
                  <a:lnTo>
                    <a:pt x="406018" y="275777"/>
                  </a:lnTo>
                  <a:lnTo>
                    <a:pt x="385747" y="289511"/>
                  </a:lnTo>
                  <a:lnTo>
                    <a:pt x="347040" y="303584"/>
                  </a:lnTo>
                  <a:lnTo>
                    <a:pt x="328571" y="309436"/>
                  </a:lnTo>
                  <a:lnTo>
                    <a:pt x="308520" y="316159"/>
                  </a:lnTo>
                  <a:lnTo>
                    <a:pt x="291767" y="319433"/>
                  </a:lnTo>
                  <a:lnTo>
                    <a:pt x="460224" y="319433"/>
                  </a:lnTo>
                  <a:lnTo>
                    <a:pt x="448992" y="282676"/>
                  </a:lnTo>
                  <a:lnTo>
                    <a:pt x="434282" y="267030"/>
                  </a:lnTo>
                  <a:lnTo>
                    <a:pt x="418611" y="266808"/>
                  </a:lnTo>
                  <a:close/>
                </a:path>
                <a:path w="464184" h="584200" extrusionOk="0">
                  <a:moveTo>
                    <a:pt x="325271" y="287618"/>
                  </a:moveTo>
                  <a:lnTo>
                    <a:pt x="308101" y="293629"/>
                  </a:lnTo>
                  <a:lnTo>
                    <a:pt x="287744" y="302242"/>
                  </a:lnTo>
                  <a:lnTo>
                    <a:pt x="270254" y="310085"/>
                  </a:lnTo>
                  <a:lnTo>
                    <a:pt x="261680" y="313783"/>
                  </a:lnTo>
                  <a:lnTo>
                    <a:pt x="284003" y="313783"/>
                  </a:lnTo>
                  <a:lnTo>
                    <a:pt x="288860" y="306863"/>
                  </a:lnTo>
                  <a:lnTo>
                    <a:pt x="300743" y="301215"/>
                  </a:lnTo>
                  <a:lnTo>
                    <a:pt x="314371" y="295600"/>
                  </a:lnTo>
                  <a:lnTo>
                    <a:pt x="325271" y="287618"/>
                  </a:lnTo>
                  <a:close/>
                </a:path>
                <a:path w="464184" h="584200" extrusionOk="0">
                  <a:moveTo>
                    <a:pt x="313156" y="273787"/>
                  </a:moveTo>
                  <a:lnTo>
                    <a:pt x="299985" y="274915"/>
                  </a:lnTo>
                  <a:lnTo>
                    <a:pt x="279735" y="282478"/>
                  </a:lnTo>
                  <a:lnTo>
                    <a:pt x="259447" y="291813"/>
                  </a:lnTo>
                  <a:lnTo>
                    <a:pt x="245988" y="298335"/>
                  </a:lnTo>
                  <a:lnTo>
                    <a:pt x="241391" y="300038"/>
                  </a:lnTo>
                  <a:lnTo>
                    <a:pt x="241199" y="300060"/>
                  </a:lnTo>
                  <a:lnTo>
                    <a:pt x="260607" y="300060"/>
                  </a:lnTo>
                  <a:lnTo>
                    <a:pt x="261947" y="299077"/>
                  </a:lnTo>
                  <a:lnTo>
                    <a:pt x="295109" y="281160"/>
                  </a:lnTo>
                  <a:lnTo>
                    <a:pt x="300992" y="278450"/>
                  </a:lnTo>
                  <a:lnTo>
                    <a:pt x="307450" y="277053"/>
                  </a:lnTo>
                  <a:lnTo>
                    <a:pt x="313156" y="273787"/>
                  </a:lnTo>
                  <a:close/>
                </a:path>
                <a:path w="464184" h="584200" extrusionOk="0">
                  <a:moveTo>
                    <a:pt x="303062" y="254034"/>
                  </a:moveTo>
                  <a:lnTo>
                    <a:pt x="263060" y="270567"/>
                  </a:lnTo>
                  <a:lnTo>
                    <a:pt x="253429" y="276084"/>
                  </a:lnTo>
                  <a:lnTo>
                    <a:pt x="243548" y="280499"/>
                  </a:lnTo>
                  <a:lnTo>
                    <a:pt x="235626" y="281405"/>
                  </a:lnTo>
                  <a:lnTo>
                    <a:pt x="249038" y="281405"/>
                  </a:lnTo>
                  <a:lnTo>
                    <a:pt x="261588" y="274619"/>
                  </a:lnTo>
                  <a:lnTo>
                    <a:pt x="294395" y="258741"/>
                  </a:lnTo>
                  <a:lnTo>
                    <a:pt x="303062" y="254034"/>
                  </a:lnTo>
                  <a:close/>
                </a:path>
                <a:path w="464184" h="584200" extrusionOk="0">
                  <a:moveTo>
                    <a:pt x="319745" y="222322"/>
                  </a:moveTo>
                  <a:lnTo>
                    <a:pt x="303496" y="227768"/>
                  </a:lnTo>
                  <a:lnTo>
                    <a:pt x="291247" y="234096"/>
                  </a:lnTo>
                  <a:lnTo>
                    <a:pt x="281647" y="236703"/>
                  </a:lnTo>
                  <a:lnTo>
                    <a:pt x="292837" y="236703"/>
                  </a:lnTo>
                  <a:lnTo>
                    <a:pt x="301573" y="233532"/>
                  </a:lnTo>
                  <a:lnTo>
                    <a:pt x="312309" y="229182"/>
                  </a:lnTo>
                  <a:lnTo>
                    <a:pt x="319745" y="222322"/>
                  </a:lnTo>
                  <a:close/>
                </a:path>
                <a:path w="464184" h="584200" extrusionOk="0">
                  <a:moveTo>
                    <a:pt x="391984" y="201336"/>
                  </a:moveTo>
                  <a:lnTo>
                    <a:pt x="345596" y="201336"/>
                  </a:lnTo>
                  <a:lnTo>
                    <a:pt x="361176" y="204697"/>
                  </a:lnTo>
                  <a:lnTo>
                    <a:pt x="377392" y="209068"/>
                  </a:lnTo>
                  <a:lnTo>
                    <a:pt x="397883" y="210833"/>
                  </a:lnTo>
                  <a:lnTo>
                    <a:pt x="394126" y="203628"/>
                  </a:lnTo>
                  <a:lnTo>
                    <a:pt x="391984" y="201336"/>
                  </a:lnTo>
                  <a:close/>
                </a:path>
              </a:pathLst>
            </a:custGeom>
            <a:solidFill>
              <a:srgbClr val="E2321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</p:grpSp>
      <p:grpSp>
        <p:nvGrpSpPr>
          <p:cNvPr id="21" name="object 21"/>
          <p:cNvGrpSpPr/>
          <p:nvPr/>
        </p:nvGrpSpPr>
        <p:grpSpPr bwMode="auto">
          <a:xfrm>
            <a:off x="2058435" y="5571658"/>
            <a:ext cx="226296" cy="768718"/>
            <a:chOff x="894163" y="6144300"/>
            <a:chExt cx="249554" cy="847725"/>
          </a:xfrm>
        </p:grpSpPr>
        <p:sp>
          <p:nvSpPr>
            <p:cNvPr id="22" name="object 22"/>
            <p:cNvSpPr/>
            <p:nvPr/>
          </p:nvSpPr>
          <p:spPr bwMode="auto">
            <a:xfrm>
              <a:off x="999921" y="6144300"/>
              <a:ext cx="37465" cy="730250"/>
            </a:xfrm>
            <a:custGeom>
              <a:avLst/>
              <a:gdLst/>
              <a:ahLst/>
              <a:cxnLst/>
              <a:rect l="l" t="t" r="r" b="b"/>
              <a:pathLst>
                <a:path w="37465" h="730250" extrusionOk="0">
                  <a:moveTo>
                    <a:pt x="37421" y="0"/>
                  </a:moveTo>
                  <a:lnTo>
                    <a:pt x="0" y="0"/>
                  </a:lnTo>
                  <a:lnTo>
                    <a:pt x="0" y="730252"/>
                  </a:lnTo>
                  <a:lnTo>
                    <a:pt x="37421" y="730252"/>
                  </a:lnTo>
                  <a:lnTo>
                    <a:pt x="3742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pic>
          <p:nvPicPr>
            <p:cNvPr id="23" name="object 23"/>
            <p:cNvPicPr/>
            <p:nvPr/>
          </p:nvPicPr>
          <p:blipFill>
            <a:blip r:embed="rId3"/>
            <a:stretch/>
          </p:blipFill>
          <p:spPr bwMode="auto">
            <a:xfrm>
              <a:off x="894163" y="6742645"/>
              <a:ext cx="248933" cy="24893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 bwMode="auto">
          <a:xfrm>
            <a:off x="2379247" y="5947438"/>
            <a:ext cx="936281" cy="469221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>
              <a:spcBef>
                <a:spcPts val="122"/>
              </a:spcBef>
              <a:defRPr/>
            </a:pPr>
            <a:r>
              <a:rPr sz="2947" spc="-9">
                <a:solidFill>
                  <a:srgbClr val="E23210"/>
                </a:solidFill>
                <a:latin typeface="Trebuchet MS"/>
                <a:cs typeface="Trebuchet MS"/>
              </a:rPr>
              <a:t>1</a:t>
            </a:r>
            <a:r>
              <a:rPr sz="2947" spc="-145">
                <a:solidFill>
                  <a:srgbClr val="E23210"/>
                </a:solidFill>
                <a:latin typeface="Trebuchet MS"/>
                <a:cs typeface="Trebuchet MS"/>
              </a:rPr>
              <a:t> </a:t>
            </a:r>
            <a:r>
              <a:rPr sz="2947" spc="-68">
                <a:solidFill>
                  <a:srgbClr val="E23210"/>
                </a:solidFill>
                <a:latin typeface="Trebuchet MS"/>
                <a:cs typeface="Trebuchet MS"/>
              </a:rPr>
              <a:t>г</a:t>
            </a:r>
            <a:r>
              <a:rPr sz="2947" spc="268">
                <a:solidFill>
                  <a:srgbClr val="E23210"/>
                </a:solidFill>
                <a:latin typeface="Trebuchet MS"/>
                <a:cs typeface="Trebuchet MS"/>
              </a:rPr>
              <a:t>о</a:t>
            </a:r>
            <a:r>
              <a:rPr sz="2947" spc="127">
                <a:solidFill>
                  <a:srgbClr val="E23210"/>
                </a:solidFill>
                <a:latin typeface="Trebuchet MS"/>
                <a:cs typeface="Trebuchet MS"/>
              </a:rPr>
              <a:t>д</a:t>
            </a:r>
            <a:endParaRPr sz="2947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2380423" y="6323698"/>
            <a:ext cx="559696" cy="2348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defRPr/>
            </a:pPr>
            <a:r>
              <a:rPr sz="1451" spc="63">
                <a:solidFill>
                  <a:srgbClr val="151616"/>
                </a:solidFill>
                <a:latin typeface="Trebuchet MS"/>
                <a:cs typeface="Trebuchet MS"/>
              </a:rPr>
              <a:t>после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2567263" y="5012359"/>
            <a:ext cx="1516705" cy="2348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defRPr/>
            </a:pPr>
            <a:r>
              <a:rPr sz="1451" spc="41">
                <a:solidFill>
                  <a:srgbClr val="151616"/>
                </a:solidFill>
                <a:latin typeface="Trebuchet MS"/>
                <a:cs typeface="Trebuchet MS"/>
              </a:rPr>
              <a:t>Иглоукалывание</a:t>
            </a:r>
            <a:endParaRPr sz="1451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 bwMode="auto">
          <a:xfrm>
            <a:off x="1894977" y="4896288"/>
            <a:ext cx="529753" cy="529753"/>
            <a:chOff x="713905" y="5399517"/>
            <a:chExt cx="584200" cy="584200"/>
          </a:xfrm>
        </p:grpSpPr>
        <p:sp>
          <p:nvSpPr>
            <p:cNvPr id="28" name="object 28"/>
            <p:cNvSpPr/>
            <p:nvPr/>
          </p:nvSpPr>
          <p:spPr bwMode="auto">
            <a:xfrm>
              <a:off x="713905" y="5399517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 extrusionOk="0">
                  <a:moveTo>
                    <a:pt x="292086" y="0"/>
                  </a:moveTo>
                  <a:lnTo>
                    <a:pt x="244707" y="3822"/>
                  </a:lnTo>
                  <a:lnTo>
                    <a:pt x="199763" y="14890"/>
                  </a:lnTo>
                  <a:lnTo>
                    <a:pt x="157855" y="32601"/>
                  </a:lnTo>
                  <a:lnTo>
                    <a:pt x="119583" y="56355"/>
                  </a:lnTo>
                  <a:lnTo>
                    <a:pt x="85549" y="85549"/>
                  </a:lnTo>
                  <a:lnTo>
                    <a:pt x="56355" y="119582"/>
                  </a:lnTo>
                  <a:lnTo>
                    <a:pt x="32601" y="157854"/>
                  </a:lnTo>
                  <a:lnTo>
                    <a:pt x="14890" y="199763"/>
                  </a:lnTo>
                  <a:lnTo>
                    <a:pt x="3822" y="244707"/>
                  </a:lnTo>
                  <a:lnTo>
                    <a:pt x="0" y="292086"/>
                  </a:lnTo>
                  <a:lnTo>
                    <a:pt x="3822" y="339464"/>
                  </a:lnTo>
                  <a:lnTo>
                    <a:pt x="14890" y="384408"/>
                  </a:lnTo>
                  <a:lnTo>
                    <a:pt x="32601" y="426316"/>
                  </a:lnTo>
                  <a:lnTo>
                    <a:pt x="56355" y="464588"/>
                  </a:lnTo>
                  <a:lnTo>
                    <a:pt x="85549" y="498622"/>
                  </a:lnTo>
                  <a:lnTo>
                    <a:pt x="119583" y="527816"/>
                  </a:lnTo>
                  <a:lnTo>
                    <a:pt x="157855" y="551570"/>
                  </a:lnTo>
                  <a:lnTo>
                    <a:pt x="199763" y="569281"/>
                  </a:lnTo>
                  <a:lnTo>
                    <a:pt x="244707" y="580349"/>
                  </a:lnTo>
                  <a:lnTo>
                    <a:pt x="292086" y="584172"/>
                  </a:lnTo>
                  <a:lnTo>
                    <a:pt x="339464" y="580349"/>
                  </a:lnTo>
                  <a:lnTo>
                    <a:pt x="384408" y="569281"/>
                  </a:lnTo>
                  <a:lnTo>
                    <a:pt x="426317" y="551570"/>
                  </a:lnTo>
                  <a:lnTo>
                    <a:pt x="464589" y="527816"/>
                  </a:lnTo>
                  <a:lnTo>
                    <a:pt x="498622" y="498622"/>
                  </a:lnTo>
                  <a:lnTo>
                    <a:pt x="527816" y="464588"/>
                  </a:lnTo>
                  <a:lnTo>
                    <a:pt x="551570" y="426316"/>
                  </a:lnTo>
                  <a:lnTo>
                    <a:pt x="569281" y="384408"/>
                  </a:lnTo>
                  <a:lnTo>
                    <a:pt x="580349" y="339464"/>
                  </a:lnTo>
                  <a:lnTo>
                    <a:pt x="584172" y="292086"/>
                  </a:lnTo>
                  <a:lnTo>
                    <a:pt x="580349" y="244707"/>
                  </a:lnTo>
                  <a:lnTo>
                    <a:pt x="569281" y="199763"/>
                  </a:lnTo>
                  <a:lnTo>
                    <a:pt x="551570" y="157854"/>
                  </a:lnTo>
                  <a:lnTo>
                    <a:pt x="527816" y="119582"/>
                  </a:lnTo>
                  <a:lnTo>
                    <a:pt x="498622" y="85549"/>
                  </a:lnTo>
                  <a:lnTo>
                    <a:pt x="464589" y="56355"/>
                  </a:lnTo>
                  <a:lnTo>
                    <a:pt x="426317" y="32601"/>
                  </a:lnTo>
                  <a:lnTo>
                    <a:pt x="384408" y="14890"/>
                  </a:lnTo>
                  <a:lnTo>
                    <a:pt x="339464" y="3822"/>
                  </a:lnTo>
                  <a:lnTo>
                    <a:pt x="292086" y="0"/>
                  </a:lnTo>
                  <a:close/>
                </a:path>
              </a:pathLst>
            </a:custGeom>
            <a:solidFill>
              <a:srgbClr val="F4900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sp>
          <p:nvSpPr>
            <p:cNvPr id="29" name="object 29"/>
            <p:cNvSpPr/>
            <p:nvPr/>
          </p:nvSpPr>
          <p:spPr bwMode="auto">
            <a:xfrm>
              <a:off x="786793" y="5749409"/>
              <a:ext cx="440055" cy="118110"/>
            </a:xfrm>
            <a:custGeom>
              <a:avLst/>
              <a:gdLst/>
              <a:ahLst/>
              <a:cxnLst/>
              <a:rect l="l" t="t" r="r" b="b"/>
              <a:pathLst>
                <a:path w="440055" h="118110" extrusionOk="0">
                  <a:moveTo>
                    <a:pt x="209978" y="0"/>
                  </a:moveTo>
                  <a:lnTo>
                    <a:pt x="140673" y="10264"/>
                  </a:lnTo>
                  <a:lnTo>
                    <a:pt x="81127" y="33436"/>
                  </a:lnTo>
                  <a:lnTo>
                    <a:pt x="41301" y="58928"/>
                  </a:lnTo>
                  <a:lnTo>
                    <a:pt x="10959" y="86111"/>
                  </a:lnTo>
                  <a:lnTo>
                    <a:pt x="0" y="101849"/>
                  </a:lnTo>
                  <a:lnTo>
                    <a:pt x="2187" y="113228"/>
                  </a:lnTo>
                  <a:lnTo>
                    <a:pt x="12319" y="117723"/>
                  </a:lnTo>
                  <a:lnTo>
                    <a:pt x="25193" y="112809"/>
                  </a:lnTo>
                  <a:lnTo>
                    <a:pt x="37859" y="101155"/>
                  </a:lnTo>
                  <a:lnTo>
                    <a:pt x="50451" y="89118"/>
                  </a:lnTo>
                  <a:lnTo>
                    <a:pt x="65283" y="77290"/>
                  </a:lnTo>
                  <a:lnTo>
                    <a:pt x="84665" y="66264"/>
                  </a:lnTo>
                  <a:lnTo>
                    <a:pt x="90603" y="82591"/>
                  </a:lnTo>
                  <a:lnTo>
                    <a:pt x="94434" y="99277"/>
                  </a:lnTo>
                  <a:lnTo>
                    <a:pt x="102108" y="110627"/>
                  </a:lnTo>
                  <a:lnTo>
                    <a:pt x="119578" y="110944"/>
                  </a:lnTo>
                  <a:lnTo>
                    <a:pt x="123357" y="96448"/>
                  </a:lnTo>
                  <a:lnTo>
                    <a:pt x="121432" y="82808"/>
                  </a:lnTo>
                  <a:lnTo>
                    <a:pt x="117035" y="68434"/>
                  </a:lnTo>
                  <a:lnTo>
                    <a:pt x="113394" y="51734"/>
                  </a:lnTo>
                  <a:lnTo>
                    <a:pt x="131253" y="43493"/>
                  </a:lnTo>
                  <a:lnTo>
                    <a:pt x="156163" y="35953"/>
                  </a:lnTo>
                  <a:lnTo>
                    <a:pt x="182312" y="31064"/>
                  </a:lnTo>
                  <a:lnTo>
                    <a:pt x="203886" y="30779"/>
                  </a:lnTo>
                  <a:lnTo>
                    <a:pt x="203207" y="47129"/>
                  </a:lnTo>
                  <a:lnTo>
                    <a:pt x="203105" y="66607"/>
                  </a:lnTo>
                  <a:lnTo>
                    <a:pt x="207347" y="82666"/>
                  </a:lnTo>
                  <a:lnTo>
                    <a:pt x="219705" y="88757"/>
                  </a:lnTo>
                  <a:lnTo>
                    <a:pt x="230817" y="81449"/>
                  </a:lnTo>
                  <a:lnTo>
                    <a:pt x="234440" y="65337"/>
                  </a:lnTo>
                  <a:lnTo>
                    <a:pt x="234215" y="46200"/>
                  </a:lnTo>
                  <a:lnTo>
                    <a:pt x="233785" y="29818"/>
                  </a:lnTo>
                  <a:lnTo>
                    <a:pt x="256800" y="31845"/>
                  </a:lnTo>
                  <a:lnTo>
                    <a:pt x="282471" y="36532"/>
                  </a:lnTo>
                  <a:lnTo>
                    <a:pt x="306526" y="43380"/>
                  </a:lnTo>
                  <a:lnTo>
                    <a:pt x="324692" y="51889"/>
                  </a:lnTo>
                  <a:lnTo>
                    <a:pt x="320024" y="67578"/>
                  </a:lnTo>
                  <a:lnTo>
                    <a:pt x="315173" y="85935"/>
                  </a:lnTo>
                  <a:lnTo>
                    <a:pt x="314421" y="102334"/>
                  </a:lnTo>
                  <a:lnTo>
                    <a:pt x="322050" y="112149"/>
                  </a:lnTo>
                  <a:lnTo>
                    <a:pt x="335759" y="110785"/>
                  </a:lnTo>
                  <a:lnTo>
                    <a:pt x="343125" y="97918"/>
                  </a:lnTo>
                  <a:lnTo>
                    <a:pt x="347583" y="80722"/>
                  </a:lnTo>
                  <a:lnTo>
                    <a:pt x="352566" y="66376"/>
                  </a:lnTo>
                  <a:lnTo>
                    <a:pt x="380625" y="83542"/>
                  </a:lnTo>
                  <a:lnTo>
                    <a:pt x="400427" y="102262"/>
                  </a:lnTo>
                  <a:lnTo>
                    <a:pt x="417286" y="114795"/>
                  </a:lnTo>
                  <a:lnTo>
                    <a:pt x="436515" y="113395"/>
                  </a:lnTo>
                  <a:lnTo>
                    <a:pt x="439528" y="97952"/>
                  </a:lnTo>
                  <a:lnTo>
                    <a:pt x="433887" y="93505"/>
                  </a:lnTo>
                  <a:lnTo>
                    <a:pt x="427891" y="88109"/>
                  </a:lnTo>
                  <a:lnTo>
                    <a:pt x="422235" y="82566"/>
                  </a:lnTo>
                  <a:lnTo>
                    <a:pt x="417614" y="77680"/>
                  </a:lnTo>
                  <a:lnTo>
                    <a:pt x="403030" y="64339"/>
                  </a:lnTo>
                  <a:lnTo>
                    <a:pt x="363091" y="37157"/>
                  </a:lnTo>
                  <a:lnTo>
                    <a:pt x="314411" y="15617"/>
                  </a:lnTo>
                  <a:lnTo>
                    <a:pt x="246531" y="1129"/>
                  </a:lnTo>
                  <a:lnTo>
                    <a:pt x="209978" y="0"/>
                  </a:lnTo>
                  <a:close/>
                </a:path>
              </a:pathLst>
            </a:custGeom>
            <a:solidFill>
              <a:srgbClr val="E2321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pic>
          <p:nvPicPr>
            <p:cNvPr id="30" name="object 30"/>
            <p:cNvPicPr/>
            <p:nvPr/>
          </p:nvPicPr>
          <p:blipFill>
            <a:blip r:embed="rId4"/>
            <a:stretch/>
          </p:blipFill>
          <p:spPr bwMode="auto">
            <a:xfrm>
              <a:off x="1127476" y="5550423"/>
              <a:ext cx="97819" cy="20517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/>
            <a:stretch/>
          </p:blipFill>
          <p:spPr bwMode="auto">
            <a:xfrm>
              <a:off x="785677" y="5548900"/>
              <a:ext cx="98021" cy="20596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/>
            <a:stretch/>
          </p:blipFill>
          <p:spPr bwMode="auto">
            <a:xfrm>
              <a:off x="961673" y="5516085"/>
              <a:ext cx="87573" cy="203932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 bwMode="auto">
          <a:xfrm>
            <a:off x="8384561" y="5280181"/>
            <a:ext cx="529753" cy="563151"/>
            <a:chOff x="7870474" y="5822867"/>
            <a:chExt cx="584200" cy="621030"/>
          </a:xfrm>
        </p:grpSpPr>
        <p:sp>
          <p:nvSpPr>
            <p:cNvPr id="34" name="object 34"/>
            <p:cNvSpPr/>
            <p:nvPr/>
          </p:nvSpPr>
          <p:spPr bwMode="auto">
            <a:xfrm>
              <a:off x="7870474" y="5859488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 extrusionOk="0">
                  <a:moveTo>
                    <a:pt x="292086" y="0"/>
                  </a:moveTo>
                  <a:lnTo>
                    <a:pt x="244707" y="3822"/>
                  </a:lnTo>
                  <a:lnTo>
                    <a:pt x="199763" y="14890"/>
                  </a:lnTo>
                  <a:lnTo>
                    <a:pt x="157855" y="32601"/>
                  </a:lnTo>
                  <a:lnTo>
                    <a:pt x="119583" y="56355"/>
                  </a:lnTo>
                  <a:lnTo>
                    <a:pt x="85549" y="85549"/>
                  </a:lnTo>
                  <a:lnTo>
                    <a:pt x="56355" y="119583"/>
                  </a:lnTo>
                  <a:lnTo>
                    <a:pt x="32601" y="157855"/>
                  </a:lnTo>
                  <a:lnTo>
                    <a:pt x="14890" y="199763"/>
                  </a:lnTo>
                  <a:lnTo>
                    <a:pt x="3822" y="244707"/>
                  </a:lnTo>
                  <a:lnTo>
                    <a:pt x="0" y="292086"/>
                  </a:lnTo>
                  <a:lnTo>
                    <a:pt x="3822" y="339464"/>
                  </a:lnTo>
                  <a:lnTo>
                    <a:pt x="14890" y="384408"/>
                  </a:lnTo>
                  <a:lnTo>
                    <a:pt x="32601" y="426317"/>
                  </a:lnTo>
                  <a:lnTo>
                    <a:pt x="56355" y="464589"/>
                  </a:lnTo>
                  <a:lnTo>
                    <a:pt x="85549" y="498622"/>
                  </a:lnTo>
                  <a:lnTo>
                    <a:pt x="119583" y="527816"/>
                  </a:lnTo>
                  <a:lnTo>
                    <a:pt x="157855" y="551570"/>
                  </a:lnTo>
                  <a:lnTo>
                    <a:pt x="199763" y="569281"/>
                  </a:lnTo>
                  <a:lnTo>
                    <a:pt x="244707" y="580349"/>
                  </a:lnTo>
                  <a:lnTo>
                    <a:pt x="292086" y="584172"/>
                  </a:lnTo>
                  <a:lnTo>
                    <a:pt x="339464" y="580349"/>
                  </a:lnTo>
                  <a:lnTo>
                    <a:pt x="384408" y="569281"/>
                  </a:lnTo>
                  <a:lnTo>
                    <a:pt x="426317" y="551570"/>
                  </a:lnTo>
                  <a:lnTo>
                    <a:pt x="464589" y="527816"/>
                  </a:lnTo>
                  <a:lnTo>
                    <a:pt x="498622" y="498622"/>
                  </a:lnTo>
                  <a:lnTo>
                    <a:pt x="527816" y="464589"/>
                  </a:lnTo>
                  <a:lnTo>
                    <a:pt x="551570" y="426317"/>
                  </a:lnTo>
                  <a:lnTo>
                    <a:pt x="569281" y="384408"/>
                  </a:lnTo>
                  <a:lnTo>
                    <a:pt x="580349" y="339464"/>
                  </a:lnTo>
                  <a:lnTo>
                    <a:pt x="584172" y="292086"/>
                  </a:lnTo>
                  <a:lnTo>
                    <a:pt x="580349" y="244707"/>
                  </a:lnTo>
                  <a:lnTo>
                    <a:pt x="569281" y="199763"/>
                  </a:lnTo>
                  <a:lnTo>
                    <a:pt x="551570" y="157855"/>
                  </a:lnTo>
                  <a:lnTo>
                    <a:pt x="527816" y="119583"/>
                  </a:lnTo>
                  <a:lnTo>
                    <a:pt x="498622" y="85549"/>
                  </a:lnTo>
                  <a:lnTo>
                    <a:pt x="464589" y="56355"/>
                  </a:lnTo>
                  <a:lnTo>
                    <a:pt x="426317" y="32601"/>
                  </a:lnTo>
                  <a:lnTo>
                    <a:pt x="384408" y="14890"/>
                  </a:lnTo>
                  <a:lnTo>
                    <a:pt x="339464" y="3822"/>
                  </a:lnTo>
                  <a:lnTo>
                    <a:pt x="292086" y="0"/>
                  </a:lnTo>
                  <a:close/>
                </a:path>
              </a:pathLst>
            </a:custGeom>
            <a:solidFill>
              <a:srgbClr val="F4900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sp>
          <p:nvSpPr>
            <p:cNvPr id="35" name="object 35"/>
            <p:cNvSpPr/>
            <p:nvPr/>
          </p:nvSpPr>
          <p:spPr bwMode="auto">
            <a:xfrm>
              <a:off x="7933332" y="5822867"/>
              <a:ext cx="459104" cy="511175"/>
            </a:xfrm>
            <a:custGeom>
              <a:avLst/>
              <a:gdLst/>
              <a:ahLst/>
              <a:cxnLst/>
              <a:rect l="l" t="t" r="r" b="b"/>
              <a:pathLst>
                <a:path w="459104" h="511175" extrusionOk="0">
                  <a:moveTo>
                    <a:pt x="108722" y="145"/>
                  </a:moveTo>
                  <a:lnTo>
                    <a:pt x="89145" y="15288"/>
                  </a:lnTo>
                  <a:lnTo>
                    <a:pt x="80944" y="54560"/>
                  </a:lnTo>
                  <a:lnTo>
                    <a:pt x="31896" y="63402"/>
                  </a:lnTo>
                  <a:lnTo>
                    <a:pt x="8557" y="84946"/>
                  </a:lnTo>
                  <a:lnTo>
                    <a:pt x="1479" y="119287"/>
                  </a:lnTo>
                  <a:lnTo>
                    <a:pt x="1215" y="166521"/>
                  </a:lnTo>
                  <a:lnTo>
                    <a:pt x="1176" y="359343"/>
                  </a:lnTo>
                  <a:lnTo>
                    <a:pt x="0" y="402511"/>
                  </a:lnTo>
                  <a:lnTo>
                    <a:pt x="1131" y="447299"/>
                  </a:lnTo>
                  <a:lnTo>
                    <a:pt x="41423" y="505857"/>
                  </a:lnTo>
                  <a:lnTo>
                    <a:pt x="85130" y="510585"/>
                  </a:lnTo>
                  <a:lnTo>
                    <a:pt x="132874" y="508881"/>
                  </a:lnTo>
                  <a:lnTo>
                    <a:pt x="392829" y="508881"/>
                  </a:lnTo>
                  <a:lnTo>
                    <a:pt x="415173" y="506670"/>
                  </a:lnTo>
                  <a:lnTo>
                    <a:pt x="445183" y="484826"/>
                  </a:lnTo>
                  <a:lnTo>
                    <a:pt x="448338" y="475468"/>
                  </a:lnTo>
                  <a:lnTo>
                    <a:pt x="372239" y="475468"/>
                  </a:lnTo>
                  <a:lnTo>
                    <a:pt x="139405" y="475201"/>
                  </a:lnTo>
                  <a:lnTo>
                    <a:pt x="83171" y="475075"/>
                  </a:lnTo>
                  <a:lnTo>
                    <a:pt x="51955" y="470947"/>
                  </a:lnTo>
                  <a:lnTo>
                    <a:pt x="38560" y="459614"/>
                  </a:lnTo>
                  <a:lnTo>
                    <a:pt x="35792" y="437870"/>
                  </a:lnTo>
                  <a:lnTo>
                    <a:pt x="36391" y="405981"/>
                  </a:lnTo>
                  <a:lnTo>
                    <a:pt x="36270" y="311853"/>
                  </a:lnTo>
                  <a:lnTo>
                    <a:pt x="36166" y="261334"/>
                  </a:lnTo>
                  <a:lnTo>
                    <a:pt x="36190" y="194240"/>
                  </a:lnTo>
                  <a:lnTo>
                    <a:pt x="36488" y="142213"/>
                  </a:lnTo>
                  <a:lnTo>
                    <a:pt x="457696" y="142213"/>
                  </a:lnTo>
                  <a:lnTo>
                    <a:pt x="457886" y="128931"/>
                  </a:lnTo>
                  <a:lnTo>
                    <a:pt x="457066" y="123222"/>
                  </a:lnTo>
                  <a:lnTo>
                    <a:pt x="122412" y="123222"/>
                  </a:lnTo>
                  <a:lnTo>
                    <a:pt x="112756" y="122455"/>
                  </a:lnTo>
                  <a:lnTo>
                    <a:pt x="106339" y="118381"/>
                  </a:lnTo>
                  <a:lnTo>
                    <a:pt x="101805" y="106608"/>
                  </a:lnTo>
                  <a:lnTo>
                    <a:pt x="100562" y="88926"/>
                  </a:lnTo>
                  <a:lnTo>
                    <a:pt x="100938" y="69502"/>
                  </a:lnTo>
                  <a:lnTo>
                    <a:pt x="101376" y="54154"/>
                  </a:lnTo>
                  <a:lnTo>
                    <a:pt x="102494" y="36986"/>
                  </a:lnTo>
                  <a:lnTo>
                    <a:pt x="106957" y="26221"/>
                  </a:lnTo>
                  <a:lnTo>
                    <a:pt x="115989" y="22016"/>
                  </a:lnTo>
                  <a:lnTo>
                    <a:pt x="151890" y="22016"/>
                  </a:lnTo>
                  <a:lnTo>
                    <a:pt x="148513" y="15695"/>
                  </a:lnTo>
                  <a:lnTo>
                    <a:pt x="131303" y="2493"/>
                  </a:lnTo>
                  <a:lnTo>
                    <a:pt x="108722" y="145"/>
                  </a:lnTo>
                  <a:close/>
                </a:path>
                <a:path w="459104" h="511175" extrusionOk="0">
                  <a:moveTo>
                    <a:pt x="392829" y="508881"/>
                  </a:moveTo>
                  <a:lnTo>
                    <a:pt x="132874" y="508881"/>
                  </a:lnTo>
                  <a:lnTo>
                    <a:pt x="286044" y="510189"/>
                  </a:lnTo>
                  <a:lnTo>
                    <a:pt x="344661" y="510104"/>
                  </a:lnTo>
                  <a:lnTo>
                    <a:pt x="390930" y="509069"/>
                  </a:lnTo>
                  <a:lnTo>
                    <a:pt x="392829" y="508881"/>
                  </a:lnTo>
                  <a:close/>
                </a:path>
                <a:path w="459104" h="511175" extrusionOk="0">
                  <a:moveTo>
                    <a:pt x="457696" y="142213"/>
                  </a:moveTo>
                  <a:lnTo>
                    <a:pt x="36488" y="142213"/>
                  </a:lnTo>
                  <a:lnTo>
                    <a:pt x="422131" y="142224"/>
                  </a:lnTo>
                  <a:lnTo>
                    <a:pt x="422251" y="166521"/>
                  </a:lnTo>
                  <a:lnTo>
                    <a:pt x="422345" y="292253"/>
                  </a:lnTo>
                  <a:lnTo>
                    <a:pt x="422229" y="414211"/>
                  </a:lnTo>
                  <a:lnTo>
                    <a:pt x="422454" y="439986"/>
                  </a:lnTo>
                  <a:lnTo>
                    <a:pt x="418790" y="461042"/>
                  </a:lnTo>
                  <a:lnTo>
                    <a:pt x="404328" y="471792"/>
                  </a:lnTo>
                  <a:lnTo>
                    <a:pt x="372239" y="475468"/>
                  </a:lnTo>
                  <a:lnTo>
                    <a:pt x="448338" y="475468"/>
                  </a:lnTo>
                  <a:lnTo>
                    <a:pt x="457081" y="449536"/>
                  </a:lnTo>
                  <a:lnTo>
                    <a:pt x="458559" y="405981"/>
                  </a:lnTo>
                  <a:lnTo>
                    <a:pt x="457310" y="359343"/>
                  </a:lnTo>
                  <a:lnTo>
                    <a:pt x="457347" y="166521"/>
                  </a:lnTo>
                  <a:lnTo>
                    <a:pt x="457696" y="142213"/>
                  </a:lnTo>
                  <a:close/>
                </a:path>
                <a:path w="459104" h="511175" extrusionOk="0">
                  <a:moveTo>
                    <a:pt x="227850" y="474530"/>
                  </a:moveTo>
                  <a:lnTo>
                    <a:pt x="139405" y="475201"/>
                  </a:lnTo>
                  <a:lnTo>
                    <a:pt x="304058" y="475201"/>
                  </a:lnTo>
                  <a:lnTo>
                    <a:pt x="227850" y="474530"/>
                  </a:lnTo>
                  <a:close/>
                </a:path>
                <a:path w="459104" h="511175" extrusionOk="0">
                  <a:moveTo>
                    <a:pt x="218453" y="356834"/>
                  </a:moveTo>
                  <a:lnTo>
                    <a:pt x="154179" y="357659"/>
                  </a:lnTo>
                  <a:lnTo>
                    <a:pt x="154136" y="413768"/>
                  </a:lnTo>
                  <a:lnTo>
                    <a:pt x="199071" y="414211"/>
                  </a:lnTo>
                  <a:lnTo>
                    <a:pt x="218601" y="413556"/>
                  </a:lnTo>
                  <a:lnTo>
                    <a:pt x="218453" y="356834"/>
                  </a:lnTo>
                  <a:close/>
                </a:path>
                <a:path w="459104" h="511175" extrusionOk="0">
                  <a:moveTo>
                    <a:pt x="390178" y="357061"/>
                  </a:moveTo>
                  <a:lnTo>
                    <a:pt x="326194" y="357073"/>
                  </a:lnTo>
                  <a:lnTo>
                    <a:pt x="326141" y="414160"/>
                  </a:lnTo>
                  <a:lnTo>
                    <a:pt x="390498" y="412645"/>
                  </a:lnTo>
                  <a:lnTo>
                    <a:pt x="390178" y="357061"/>
                  </a:lnTo>
                  <a:close/>
                </a:path>
                <a:path w="459104" h="511175" extrusionOk="0">
                  <a:moveTo>
                    <a:pt x="68427" y="356708"/>
                  </a:moveTo>
                  <a:lnTo>
                    <a:pt x="68266" y="414139"/>
                  </a:lnTo>
                  <a:lnTo>
                    <a:pt x="132629" y="413848"/>
                  </a:lnTo>
                  <a:lnTo>
                    <a:pt x="132388" y="356881"/>
                  </a:lnTo>
                  <a:lnTo>
                    <a:pt x="68427" y="356708"/>
                  </a:lnTo>
                  <a:close/>
                </a:path>
                <a:path w="459104" h="511175" extrusionOk="0">
                  <a:moveTo>
                    <a:pt x="304432" y="357032"/>
                  </a:moveTo>
                  <a:lnTo>
                    <a:pt x="240140" y="357295"/>
                  </a:lnTo>
                  <a:lnTo>
                    <a:pt x="240162" y="413815"/>
                  </a:lnTo>
                  <a:lnTo>
                    <a:pt x="304501" y="413077"/>
                  </a:lnTo>
                  <a:lnTo>
                    <a:pt x="304432" y="357032"/>
                  </a:lnTo>
                  <a:close/>
                </a:path>
                <a:path w="459104" h="511175" extrusionOk="0">
                  <a:moveTo>
                    <a:pt x="302398" y="204050"/>
                  </a:moveTo>
                  <a:lnTo>
                    <a:pt x="71045" y="204490"/>
                  </a:lnTo>
                  <a:lnTo>
                    <a:pt x="68457" y="206847"/>
                  </a:lnTo>
                  <a:lnTo>
                    <a:pt x="67585" y="209998"/>
                  </a:lnTo>
                  <a:lnTo>
                    <a:pt x="66392" y="234032"/>
                  </a:lnTo>
                  <a:lnTo>
                    <a:pt x="66705" y="276673"/>
                  </a:lnTo>
                  <a:lnTo>
                    <a:pt x="67687" y="317850"/>
                  </a:lnTo>
                  <a:lnTo>
                    <a:pt x="150368" y="339763"/>
                  </a:lnTo>
                  <a:lnTo>
                    <a:pt x="216019" y="339882"/>
                  </a:lnTo>
                  <a:lnTo>
                    <a:pt x="273959" y="339387"/>
                  </a:lnTo>
                  <a:lnTo>
                    <a:pt x="306045" y="338328"/>
                  </a:lnTo>
                  <a:lnTo>
                    <a:pt x="306153" y="276673"/>
                  </a:lnTo>
                  <a:lnTo>
                    <a:pt x="306135" y="209725"/>
                  </a:lnTo>
                  <a:lnTo>
                    <a:pt x="305926" y="205141"/>
                  </a:lnTo>
                  <a:lnTo>
                    <a:pt x="305851" y="204864"/>
                  </a:lnTo>
                  <a:lnTo>
                    <a:pt x="304627" y="204864"/>
                  </a:lnTo>
                  <a:lnTo>
                    <a:pt x="302398" y="204050"/>
                  </a:lnTo>
                  <a:close/>
                </a:path>
                <a:path w="459104" h="511175" extrusionOk="0">
                  <a:moveTo>
                    <a:pt x="323912" y="336318"/>
                  </a:moveTo>
                  <a:lnTo>
                    <a:pt x="331097" y="339792"/>
                  </a:lnTo>
                  <a:lnTo>
                    <a:pt x="328537" y="337395"/>
                  </a:lnTo>
                  <a:lnTo>
                    <a:pt x="323912" y="336318"/>
                  </a:lnTo>
                  <a:close/>
                </a:path>
                <a:path w="459104" h="511175" extrusionOk="0">
                  <a:moveTo>
                    <a:pt x="340106" y="277584"/>
                  </a:moveTo>
                  <a:lnTo>
                    <a:pt x="331433" y="278573"/>
                  </a:lnTo>
                  <a:lnTo>
                    <a:pt x="325881" y="282110"/>
                  </a:lnTo>
                  <a:lnTo>
                    <a:pt x="326209" y="335216"/>
                  </a:lnTo>
                  <a:lnTo>
                    <a:pt x="328537" y="337395"/>
                  </a:lnTo>
                  <a:lnTo>
                    <a:pt x="331753" y="338143"/>
                  </a:lnTo>
                  <a:lnTo>
                    <a:pt x="389872" y="337452"/>
                  </a:lnTo>
                  <a:lnTo>
                    <a:pt x="392274" y="325539"/>
                  </a:lnTo>
                  <a:lnTo>
                    <a:pt x="393077" y="308979"/>
                  </a:lnTo>
                  <a:lnTo>
                    <a:pt x="392526" y="292253"/>
                  </a:lnTo>
                  <a:lnTo>
                    <a:pt x="390865" y="279744"/>
                  </a:lnTo>
                  <a:lnTo>
                    <a:pt x="382731" y="278387"/>
                  </a:lnTo>
                  <a:lnTo>
                    <a:pt x="380067" y="278262"/>
                  </a:lnTo>
                  <a:lnTo>
                    <a:pt x="357356" y="278262"/>
                  </a:lnTo>
                  <a:lnTo>
                    <a:pt x="349535" y="277896"/>
                  </a:lnTo>
                  <a:lnTo>
                    <a:pt x="340106" y="277584"/>
                  </a:lnTo>
                  <a:close/>
                </a:path>
                <a:path w="459104" h="511175" extrusionOk="0">
                  <a:moveTo>
                    <a:pt x="374322" y="277992"/>
                  </a:moveTo>
                  <a:lnTo>
                    <a:pt x="357356" y="278262"/>
                  </a:lnTo>
                  <a:lnTo>
                    <a:pt x="380067" y="278262"/>
                  </a:lnTo>
                  <a:lnTo>
                    <a:pt x="374322" y="277992"/>
                  </a:lnTo>
                  <a:close/>
                </a:path>
                <a:path w="459104" h="511175" extrusionOk="0">
                  <a:moveTo>
                    <a:pt x="390051" y="204288"/>
                  </a:moveTo>
                  <a:lnTo>
                    <a:pt x="326176" y="204659"/>
                  </a:lnTo>
                  <a:lnTo>
                    <a:pt x="326234" y="261334"/>
                  </a:lnTo>
                  <a:lnTo>
                    <a:pt x="390415" y="261352"/>
                  </a:lnTo>
                  <a:lnTo>
                    <a:pt x="390051" y="204288"/>
                  </a:lnTo>
                  <a:close/>
                </a:path>
                <a:path w="459104" h="511175" extrusionOk="0">
                  <a:moveTo>
                    <a:pt x="69856" y="201794"/>
                  </a:moveTo>
                  <a:lnTo>
                    <a:pt x="65299" y="209725"/>
                  </a:lnTo>
                  <a:lnTo>
                    <a:pt x="68457" y="206847"/>
                  </a:lnTo>
                  <a:lnTo>
                    <a:pt x="69856" y="201794"/>
                  </a:lnTo>
                  <a:close/>
                </a:path>
                <a:path w="459104" h="511175" extrusionOk="0">
                  <a:moveTo>
                    <a:pt x="305591" y="203900"/>
                  </a:moveTo>
                  <a:lnTo>
                    <a:pt x="304627" y="204864"/>
                  </a:lnTo>
                  <a:lnTo>
                    <a:pt x="305851" y="204864"/>
                  </a:lnTo>
                  <a:lnTo>
                    <a:pt x="305591" y="203900"/>
                  </a:lnTo>
                  <a:close/>
                </a:path>
                <a:path w="459104" h="511175" extrusionOk="0">
                  <a:moveTo>
                    <a:pt x="151890" y="22016"/>
                  </a:moveTo>
                  <a:lnTo>
                    <a:pt x="115989" y="22016"/>
                  </a:lnTo>
                  <a:lnTo>
                    <a:pt x="130816" y="24508"/>
                  </a:lnTo>
                  <a:lnTo>
                    <a:pt x="134062" y="38859"/>
                  </a:lnTo>
                  <a:lnTo>
                    <a:pt x="135083" y="54154"/>
                  </a:lnTo>
                  <a:lnTo>
                    <a:pt x="135072" y="69502"/>
                  </a:lnTo>
                  <a:lnTo>
                    <a:pt x="134872" y="88926"/>
                  </a:lnTo>
                  <a:lnTo>
                    <a:pt x="131165" y="114206"/>
                  </a:lnTo>
                  <a:lnTo>
                    <a:pt x="122412" y="123222"/>
                  </a:lnTo>
                  <a:lnTo>
                    <a:pt x="457066" y="123222"/>
                  </a:lnTo>
                  <a:lnTo>
                    <a:pt x="456986" y="122666"/>
                  </a:lnTo>
                  <a:lnTo>
                    <a:pt x="350193" y="122666"/>
                  </a:lnTo>
                  <a:lnTo>
                    <a:pt x="345929" y="122255"/>
                  </a:lnTo>
                  <a:lnTo>
                    <a:pt x="237909" y="122255"/>
                  </a:lnTo>
                  <a:lnTo>
                    <a:pt x="222519" y="121959"/>
                  </a:lnTo>
                  <a:lnTo>
                    <a:pt x="215984" y="109978"/>
                  </a:lnTo>
                  <a:lnTo>
                    <a:pt x="214707" y="92899"/>
                  </a:lnTo>
                  <a:lnTo>
                    <a:pt x="215094" y="77306"/>
                  </a:lnTo>
                  <a:lnTo>
                    <a:pt x="214596" y="63402"/>
                  </a:lnTo>
                  <a:lnTo>
                    <a:pt x="214485" y="54888"/>
                  </a:lnTo>
                  <a:lnTo>
                    <a:pt x="155454" y="54888"/>
                  </a:lnTo>
                  <a:lnTo>
                    <a:pt x="155627" y="43291"/>
                  </a:lnTo>
                  <a:lnTo>
                    <a:pt x="155192" y="33350"/>
                  </a:lnTo>
                  <a:lnTo>
                    <a:pt x="153153" y="24380"/>
                  </a:lnTo>
                  <a:lnTo>
                    <a:pt x="151890" y="22016"/>
                  </a:lnTo>
                  <a:close/>
                </a:path>
                <a:path w="459104" h="511175" extrusionOk="0">
                  <a:moveTo>
                    <a:pt x="376512" y="18488"/>
                  </a:moveTo>
                  <a:lnTo>
                    <a:pt x="346077" y="18488"/>
                  </a:lnTo>
                  <a:lnTo>
                    <a:pt x="353410" y="23374"/>
                  </a:lnTo>
                  <a:lnTo>
                    <a:pt x="360346" y="34436"/>
                  </a:lnTo>
                  <a:lnTo>
                    <a:pt x="362301" y="50483"/>
                  </a:lnTo>
                  <a:lnTo>
                    <a:pt x="362314" y="54922"/>
                  </a:lnTo>
                  <a:lnTo>
                    <a:pt x="361956" y="69502"/>
                  </a:lnTo>
                  <a:lnTo>
                    <a:pt x="361386" y="84946"/>
                  </a:lnTo>
                  <a:lnTo>
                    <a:pt x="361327" y="88648"/>
                  </a:lnTo>
                  <a:lnTo>
                    <a:pt x="361211" y="103359"/>
                  </a:lnTo>
                  <a:lnTo>
                    <a:pt x="358480" y="116183"/>
                  </a:lnTo>
                  <a:lnTo>
                    <a:pt x="350193" y="122666"/>
                  </a:lnTo>
                  <a:lnTo>
                    <a:pt x="456986" y="122666"/>
                  </a:lnTo>
                  <a:lnTo>
                    <a:pt x="452586" y="92031"/>
                  </a:lnTo>
                  <a:lnTo>
                    <a:pt x="430918" y="65178"/>
                  </a:lnTo>
                  <a:lnTo>
                    <a:pt x="382398" y="54848"/>
                  </a:lnTo>
                  <a:lnTo>
                    <a:pt x="381229" y="34436"/>
                  </a:lnTo>
                  <a:lnTo>
                    <a:pt x="381099" y="33350"/>
                  </a:lnTo>
                  <a:lnTo>
                    <a:pt x="376512" y="18488"/>
                  </a:lnTo>
                  <a:close/>
                </a:path>
                <a:path w="459104" h="511175" extrusionOk="0">
                  <a:moveTo>
                    <a:pt x="263527" y="21588"/>
                  </a:moveTo>
                  <a:lnTo>
                    <a:pt x="227695" y="21588"/>
                  </a:lnTo>
                  <a:lnTo>
                    <a:pt x="240452" y="22857"/>
                  </a:lnTo>
                  <a:lnTo>
                    <a:pt x="246288" y="34330"/>
                  </a:lnTo>
                  <a:lnTo>
                    <a:pt x="247839" y="50483"/>
                  </a:lnTo>
                  <a:lnTo>
                    <a:pt x="247743" y="65789"/>
                  </a:lnTo>
                  <a:lnTo>
                    <a:pt x="248319" y="81466"/>
                  </a:lnTo>
                  <a:lnTo>
                    <a:pt x="248500" y="98716"/>
                  </a:lnTo>
                  <a:lnTo>
                    <a:pt x="245843" y="113619"/>
                  </a:lnTo>
                  <a:lnTo>
                    <a:pt x="237909" y="122255"/>
                  </a:lnTo>
                  <a:lnTo>
                    <a:pt x="345929" y="122255"/>
                  </a:lnTo>
                  <a:lnTo>
                    <a:pt x="333383" y="121046"/>
                  </a:lnTo>
                  <a:lnTo>
                    <a:pt x="329554" y="102410"/>
                  </a:lnTo>
                  <a:lnTo>
                    <a:pt x="327680" y="72760"/>
                  </a:lnTo>
                  <a:lnTo>
                    <a:pt x="328180" y="54603"/>
                  </a:lnTo>
                  <a:lnTo>
                    <a:pt x="307662" y="54603"/>
                  </a:lnTo>
                  <a:lnTo>
                    <a:pt x="268620" y="54154"/>
                  </a:lnTo>
                  <a:lnTo>
                    <a:pt x="267151" y="32865"/>
                  </a:lnTo>
                  <a:lnTo>
                    <a:pt x="263527" y="21588"/>
                  </a:lnTo>
                  <a:close/>
                </a:path>
                <a:path w="459104" h="511175" extrusionOk="0">
                  <a:moveTo>
                    <a:pt x="230790" y="0"/>
                  </a:moveTo>
                  <a:lnTo>
                    <a:pt x="211705" y="4556"/>
                  </a:lnTo>
                  <a:lnTo>
                    <a:pt x="200410" y="16155"/>
                  </a:lnTo>
                  <a:lnTo>
                    <a:pt x="195122" y="33350"/>
                  </a:lnTo>
                  <a:lnTo>
                    <a:pt x="194014" y="54827"/>
                  </a:lnTo>
                  <a:lnTo>
                    <a:pt x="155454" y="54888"/>
                  </a:lnTo>
                  <a:lnTo>
                    <a:pt x="214485" y="54888"/>
                  </a:lnTo>
                  <a:lnTo>
                    <a:pt x="214558" y="43291"/>
                  </a:lnTo>
                  <a:lnTo>
                    <a:pt x="217944" y="29815"/>
                  </a:lnTo>
                  <a:lnTo>
                    <a:pt x="227695" y="21588"/>
                  </a:lnTo>
                  <a:lnTo>
                    <a:pt x="263527" y="21588"/>
                  </a:lnTo>
                  <a:lnTo>
                    <a:pt x="261566" y="15485"/>
                  </a:lnTo>
                  <a:lnTo>
                    <a:pt x="250051" y="3901"/>
                  </a:lnTo>
                  <a:lnTo>
                    <a:pt x="230790" y="0"/>
                  </a:lnTo>
                  <a:close/>
                </a:path>
                <a:path w="459104" h="511175" extrusionOk="0">
                  <a:moveTo>
                    <a:pt x="345757" y="45"/>
                  </a:moveTo>
                  <a:lnTo>
                    <a:pt x="326510" y="3746"/>
                  </a:lnTo>
                  <a:lnTo>
                    <a:pt x="314725" y="15184"/>
                  </a:lnTo>
                  <a:lnTo>
                    <a:pt x="308933" y="32692"/>
                  </a:lnTo>
                  <a:lnTo>
                    <a:pt x="307662" y="54603"/>
                  </a:lnTo>
                  <a:lnTo>
                    <a:pt x="328180" y="54603"/>
                  </a:lnTo>
                  <a:lnTo>
                    <a:pt x="328483" y="43619"/>
                  </a:lnTo>
                  <a:lnTo>
                    <a:pt x="332685" y="26509"/>
                  </a:lnTo>
                  <a:lnTo>
                    <a:pt x="337070" y="21337"/>
                  </a:lnTo>
                  <a:lnTo>
                    <a:pt x="346077" y="18488"/>
                  </a:lnTo>
                  <a:lnTo>
                    <a:pt x="376512" y="18488"/>
                  </a:lnTo>
                  <a:lnTo>
                    <a:pt x="375876" y="16430"/>
                  </a:lnTo>
                  <a:lnTo>
                    <a:pt x="364671" y="4747"/>
                  </a:lnTo>
                  <a:lnTo>
                    <a:pt x="345757" y="45"/>
                  </a:lnTo>
                  <a:close/>
                </a:path>
              </a:pathLst>
            </a:custGeom>
            <a:solidFill>
              <a:srgbClr val="E2321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</p:grpSp>
      <p:sp>
        <p:nvSpPr>
          <p:cNvPr id="36" name="object 36"/>
          <p:cNvSpPr txBox="1"/>
          <p:nvPr/>
        </p:nvSpPr>
        <p:spPr bwMode="auto">
          <a:xfrm>
            <a:off x="9069193" y="5436832"/>
            <a:ext cx="1220736" cy="2348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defRPr/>
            </a:pPr>
            <a:r>
              <a:rPr sz="1451" spc="154">
                <a:solidFill>
                  <a:srgbClr val="151616"/>
                </a:solidFill>
                <a:latin typeface="Trebuchet MS"/>
                <a:cs typeface="Trebuchet MS"/>
              </a:rPr>
              <a:t>М</a:t>
            </a:r>
            <a:r>
              <a:rPr sz="1451" spc="59">
                <a:solidFill>
                  <a:srgbClr val="151616"/>
                </a:solidFill>
                <a:latin typeface="Trebuchet MS"/>
                <a:cs typeface="Trebuchet MS"/>
              </a:rPr>
              <a:t>енст</a:t>
            </a:r>
            <a:r>
              <a:rPr sz="1451" spc="41">
                <a:solidFill>
                  <a:srgbClr val="151616"/>
                </a:solidFill>
                <a:latin typeface="Trebuchet MS"/>
                <a:cs typeface="Trebuchet MS"/>
              </a:rPr>
              <a:t>р</a:t>
            </a:r>
            <a:r>
              <a:rPr sz="1451" spc="50">
                <a:solidFill>
                  <a:srgbClr val="151616"/>
                </a:solidFill>
                <a:latin typeface="Trebuchet MS"/>
                <a:cs typeface="Trebuchet MS"/>
              </a:rPr>
              <a:t>у</a:t>
            </a: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ация</a:t>
            </a:r>
            <a:endParaRPr sz="1451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 bwMode="auto">
          <a:xfrm>
            <a:off x="8536558" y="5893430"/>
            <a:ext cx="226296" cy="437622"/>
            <a:chOff x="8038093" y="6499144"/>
            <a:chExt cx="249554" cy="482600"/>
          </a:xfrm>
        </p:grpSpPr>
        <p:sp>
          <p:nvSpPr>
            <p:cNvPr id="38" name="object 38"/>
            <p:cNvSpPr/>
            <p:nvPr/>
          </p:nvSpPr>
          <p:spPr bwMode="auto">
            <a:xfrm>
              <a:off x="8143851" y="6499144"/>
              <a:ext cx="37465" cy="365125"/>
            </a:xfrm>
            <a:custGeom>
              <a:avLst/>
              <a:gdLst/>
              <a:ahLst/>
              <a:cxnLst/>
              <a:rect l="l" t="t" r="r" b="b"/>
              <a:pathLst>
                <a:path w="37465" h="365125" extrusionOk="0">
                  <a:moveTo>
                    <a:pt x="37421" y="0"/>
                  </a:moveTo>
                  <a:lnTo>
                    <a:pt x="0" y="0"/>
                  </a:lnTo>
                  <a:lnTo>
                    <a:pt x="0" y="365126"/>
                  </a:lnTo>
                  <a:lnTo>
                    <a:pt x="37421" y="365126"/>
                  </a:lnTo>
                  <a:lnTo>
                    <a:pt x="3742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pic>
          <p:nvPicPr>
            <p:cNvPr id="39" name="object 39"/>
            <p:cNvPicPr/>
            <p:nvPr/>
          </p:nvPicPr>
          <p:blipFill>
            <a:blip r:embed="rId7"/>
            <a:stretch/>
          </p:blipFill>
          <p:spPr bwMode="auto">
            <a:xfrm>
              <a:off x="8038093" y="6732363"/>
              <a:ext cx="248932" cy="248932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 bwMode="auto">
          <a:xfrm>
            <a:off x="8846085" y="5938113"/>
            <a:ext cx="1238010" cy="469221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>
              <a:spcBef>
                <a:spcPts val="122"/>
              </a:spcBef>
              <a:defRPr/>
            </a:pPr>
            <a:r>
              <a:rPr sz="2947" spc="150">
                <a:solidFill>
                  <a:srgbClr val="E23210"/>
                </a:solidFill>
                <a:latin typeface="Trebuchet MS"/>
                <a:cs typeface="Trebuchet MS"/>
              </a:rPr>
              <a:t>5</a:t>
            </a:r>
            <a:r>
              <a:rPr sz="2947" spc="-222">
                <a:solidFill>
                  <a:srgbClr val="E23210"/>
                </a:solidFill>
                <a:latin typeface="Trebuchet MS"/>
                <a:cs typeface="Trebuchet MS"/>
              </a:rPr>
              <a:t> </a:t>
            </a:r>
            <a:r>
              <a:rPr sz="2947" spc="118">
                <a:solidFill>
                  <a:srgbClr val="E23210"/>
                </a:solidFill>
                <a:latin typeface="Trebuchet MS"/>
                <a:cs typeface="Trebuchet MS"/>
              </a:rPr>
              <a:t>дней</a:t>
            </a:r>
            <a:endParaRPr sz="2947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 bwMode="auto">
          <a:xfrm>
            <a:off x="8847260" y="6314374"/>
            <a:ext cx="559696" cy="2348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defRPr/>
            </a:pPr>
            <a:r>
              <a:rPr sz="1451" spc="63">
                <a:solidFill>
                  <a:srgbClr val="151616"/>
                </a:solidFill>
                <a:latin typeface="Trebuchet MS"/>
                <a:cs typeface="Trebuchet MS"/>
              </a:rPr>
              <a:t>после</a:t>
            </a:r>
            <a:endParaRPr sz="1451">
              <a:latin typeface="Trebuchet MS"/>
              <a:cs typeface="Trebuchet MS"/>
            </a:endParaRPr>
          </a:p>
        </p:txBody>
      </p:sp>
      <p:grpSp>
        <p:nvGrpSpPr>
          <p:cNvPr id="42" name="object 42"/>
          <p:cNvGrpSpPr/>
          <p:nvPr/>
        </p:nvGrpSpPr>
        <p:grpSpPr bwMode="auto">
          <a:xfrm>
            <a:off x="8557011" y="4238592"/>
            <a:ext cx="226296" cy="437622"/>
            <a:chOff x="8060648" y="4674225"/>
            <a:chExt cx="249554" cy="482600"/>
          </a:xfrm>
        </p:grpSpPr>
        <p:sp>
          <p:nvSpPr>
            <p:cNvPr id="43" name="object 43"/>
            <p:cNvSpPr/>
            <p:nvPr/>
          </p:nvSpPr>
          <p:spPr bwMode="auto">
            <a:xfrm>
              <a:off x="8166406" y="4674225"/>
              <a:ext cx="37465" cy="365125"/>
            </a:xfrm>
            <a:custGeom>
              <a:avLst/>
              <a:gdLst/>
              <a:ahLst/>
              <a:cxnLst/>
              <a:rect l="l" t="t" r="r" b="b"/>
              <a:pathLst>
                <a:path w="37465" h="365125" extrusionOk="0">
                  <a:moveTo>
                    <a:pt x="37421" y="0"/>
                  </a:moveTo>
                  <a:lnTo>
                    <a:pt x="0" y="0"/>
                  </a:lnTo>
                  <a:lnTo>
                    <a:pt x="0" y="365126"/>
                  </a:lnTo>
                  <a:lnTo>
                    <a:pt x="37421" y="365126"/>
                  </a:lnTo>
                  <a:lnTo>
                    <a:pt x="3742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pic>
          <p:nvPicPr>
            <p:cNvPr id="44" name="object 44"/>
            <p:cNvPicPr/>
            <p:nvPr/>
          </p:nvPicPr>
          <p:blipFill>
            <a:blip r:embed="rId7"/>
            <a:stretch/>
          </p:blipFill>
          <p:spPr bwMode="auto">
            <a:xfrm>
              <a:off x="8060648" y="4907444"/>
              <a:ext cx="248932" cy="248932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 bwMode="auto">
          <a:xfrm>
            <a:off x="8877822" y="4283276"/>
            <a:ext cx="1455670" cy="469221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>
              <a:spcBef>
                <a:spcPts val="122"/>
              </a:spcBef>
              <a:defRPr/>
            </a:pPr>
            <a:r>
              <a:rPr sz="2947" spc="159">
                <a:solidFill>
                  <a:srgbClr val="E23210"/>
                </a:solidFill>
                <a:latin typeface="Trebuchet MS"/>
                <a:cs typeface="Trebuchet MS"/>
              </a:rPr>
              <a:t>10</a:t>
            </a:r>
            <a:r>
              <a:rPr sz="2947" spc="-145">
                <a:solidFill>
                  <a:srgbClr val="E23210"/>
                </a:solidFill>
                <a:latin typeface="Trebuchet MS"/>
                <a:cs typeface="Trebuchet MS"/>
              </a:rPr>
              <a:t> </a:t>
            </a:r>
            <a:r>
              <a:rPr sz="2947" spc="118">
                <a:solidFill>
                  <a:srgbClr val="E23210"/>
                </a:solidFill>
                <a:latin typeface="Trebuchet MS"/>
                <a:cs typeface="Trebuchet MS"/>
              </a:rPr>
              <a:t>дней</a:t>
            </a:r>
            <a:endParaRPr sz="2947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 bwMode="auto">
          <a:xfrm>
            <a:off x="8878997" y="4659536"/>
            <a:ext cx="559696" cy="2348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defRPr/>
            </a:pPr>
            <a:r>
              <a:rPr sz="1451" spc="63">
                <a:solidFill>
                  <a:srgbClr val="151616"/>
                </a:solidFill>
                <a:latin typeface="Trebuchet MS"/>
                <a:cs typeface="Trebuchet MS"/>
              </a:rPr>
              <a:t>после</a:t>
            </a:r>
            <a:endParaRPr sz="1451">
              <a:latin typeface="Trebuchet MS"/>
              <a:cs typeface="Trebuchet MS"/>
            </a:endParaRPr>
          </a:p>
        </p:txBody>
      </p:sp>
      <p:grpSp>
        <p:nvGrpSpPr>
          <p:cNvPr id="47" name="object 47"/>
          <p:cNvGrpSpPr/>
          <p:nvPr/>
        </p:nvGrpSpPr>
        <p:grpSpPr bwMode="auto">
          <a:xfrm>
            <a:off x="4922876" y="4445685"/>
            <a:ext cx="529753" cy="529753"/>
            <a:chOff x="4053005" y="4902602"/>
            <a:chExt cx="584200" cy="584200"/>
          </a:xfrm>
        </p:grpSpPr>
        <p:sp>
          <p:nvSpPr>
            <p:cNvPr id="48" name="object 48"/>
            <p:cNvSpPr/>
            <p:nvPr/>
          </p:nvSpPr>
          <p:spPr bwMode="auto">
            <a:xfrm>
              <a:off x="4053005" y="4902602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 extrusionOk="0">
                  <a:moveTo>
                    <a:pt x="292086" y="0"/>
                  </a:moveTo>
                  <a:lnTo>
                    <a:pt x="244707" y="3822"/>
                  </a:lnTo>
                  <a:lnTo>
                    <a:pt x="199763" y="14890"/>
                  </a:lnTo>
                  <a:lnTo>
                    <a:pt x="157855" y="32601"/>
                  </a:lnTo>
                  <a:lnTo>
                    <a:pt x="119583" y="56355"/>
                  </a:lnTo>
                  <a:lnTo>
                    <a:pt x="85549" y="85549"/>
                  </a:lnTo>
                  <a:lnTo>
                    <a:pt x="56355" y="119582"/>
                  </a:lnTo>
                  <a:lnTo>
                    <a:pt x="32601" y="157854"/>
                  </a:lnTo>
                  <a:lnTo>
                    <a:pt x="14890" y="199763"/>
                  </a:lnTo>
                  <a:lnTo>
                    <a:pt x="3822" y="244707"/>
                  </a:lnTo>
                  <a:lnTo>
                    <a:pt x="0" y="292086"/>
                  </a:lnTo>
                  <a:lnTo>
                    <a:pt x="3822" y="339464"/>
                  </a:lnTo>
                  <a:lnTo>
                    <a:pt x="14890" y="384408"/>
                  </a:lnTo>
                  <a:lnTo>
                    <a:pt x="32601" y="426316"/>
                  </a:lnTo>
                  <a:lnTo>
                    <a:pt x="56355" y="464588"/>
                  </a:lnTo>
                  <a:lnTo>
                    <a:pt x="85549" y="498622"/>
                  </a:lnTo>
                  <a:lnTo>
                    <a:pt x="119583" y="527816"/>
                  </a:lnTo>
                  <a:lnTo>
                    <a:pt x="157855" y="551570"/>
                  </a:lnTo>
                  <a:lnTo>
                    <a:pt x="199763" y="569281"/>
                  </a:lnTo>
                  <a:lnTo>
                    <a:pt x="244707" y="580349"/>
                  </a:lnTo>
                  <a:lnTo>
                    <a:pt x="292086" y="584172"/>
                  </a:lnTo>
                  <a:lnTo>
                    <a:pt x="339464" y="580349"/>
                  </a:lnTo>
                  <a:lnTo>
                    <a:pt x="384408" y="569281"/>
                  </a:lnTo>
                  <a:lnTo>
                    <a:pt x="426317" y="551570"/>
                  </a:lnTo>
                  <a:lnTo>
                    <a:pt x="464589" y="527816"/>
                  </a:lnTo>
                  <a:lnTo>
                    <a:pt x="498622" y="498622"/>
                  </a:lnTo>
                  <a:lnTo>
                    <a:pt x="527816" y="464588"/>
                  </a:lnTo>
                  <a:lnTo>
                    <a:pt x="551570" y="426316"/>
                  </a:lnTo>
                  <a:lnTo>
                    <a:pt x="569281" y="384408"/>
                  </a:lnTo>
                  <a:lnTo>
                    <a:pt x="580349" y="339464"/>
                  </a:lnTo>
                  <a:lnTo>
                    <a:pt x="584172" y="292086"/>
                  </a:lnTo>
                  <a:lnTo>
                    <a:pt x="580349" y="244707"/>
                  </a:lnTo>
                  <a:lnTo>
                    <a:pt x="569281" y="199763"/>
                  </a:lnTo>
                  <a:lnTo>
                    <a:pt x="551570" y="157854"/>
                  </a:lnTo>
                  <a:lnTo>
                    <a:pt x="527816" y="119582"/>
                  </a:lnTo>
                  <a:lnTo>
                    <a:pt x="498622" y="85549"/>
                  </a:lnTo>
                  <a:lnTo>
                    <a:pt x="464589" y="56355"/>
                  </a:lnTo>
                  <a:lnTo>
                    <a:pt x="426317" y="32601"/>
                  </a:lnTo>
                  <a:lnTo>
                    <a:pt x="384408" y="14890"/>
                  </a:lnTo>
                  <a:lnTo>
                    <a:pt x="339464" y="3822"/>
                  </a:lnTo>
                  <a:lnTo>
                    <a:pt x="292086" y="0"/>
                  </a:lnTo>
                  <a:close/>
                </a:path>
              </a:pathLst>
            </a:custGeom>
            <a:solidFill>
              <a:srgbClr val="F4900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sp>
          <p:nvSpPr>
            <p:cNvPr id="49" name="object 49"/>
            <p:cNvSpPr/>
            <p:nvPr/>
          </p:nvSpPr>
          <p:spPr bwMode="auto">
            <a:xfrm>
              <a:off x="4133225" y="4984027"/>
              <a:ext cx="417195" cy="410209"/>
            </a:xfrm>
            <a:custGeom>
              <a:avLst/>
              <a:gdLst/>
              <a:ahLst/>
              <a:cxnLst/>
              <a:rect l="l" t="t" r="r" b="b"/>
              <a:pathLst>
                <a:path w="417195" h="410210" extrusionOk="0">
                  <a:moveTo>
                    <a:pt x="281783" y="367473"/>
                  </a:moveTo>
                  <a:lnTo>
                    <a:pt x="232116" y="367473"/>
                  </a:lnTo>
                  <a:lnTo>
                    <a:pt x="237037" y="376680"/>
                  </a:lnTo>
                  <a:lnTo>
                    <a:pt x="241001" y="387650"/>
                  </a:lnTo>
                  <a:lnTo>
                    <a:pt x="244296" y="399142"/>
                  </a:lnTo>
                  <a:lnTo>
                    <a:pt x="247208" y="409914"/>
                  </a:lnTo>
                  <a:lnTo>
                    <a:pt x="258725" y="408697"/>
                  </a:lnTo>
                  <a:lnTo>
                    <a:pt x="269235" y="406127"/>
                  </a:lnTo>
                  <a:lnTo>
                    <a:pt x="279458" y="402911"/>
                  </a:lnTo>
                  <a:lnTo>
                    <a:pt x="290120" y="399761"/>
                  </a:lnTo>
                  <a:lnTo>
                    <a:pt x="281783" y="367473"/>
                  </a:lnTo>
                  <a:close/>
                </a:path>
                <a:path w="417195" h="410210" extrusionOk="0">
                  <a:moveTo>
                    <a:pt x="311319" y="331566"/>
                  </a:moveTo>
                  <a:lnTo>
                    <a:pt x="103052" y="331566"/>
                  </a:lnTo>
                  <a:lnTo>
                    <a:pt x="112848" y="336853"/>
                  </a:lnTo>
                  <a:lnTo>
                    <a:pt x="122568" y="343171"/>
                  </a:lnTo>
                  <a:lnTo>
                    <a:pt x="132613" y="349531"/>
                  </a:lnTo>
                  <a:lnTo>
                    <a:pt x="143380" y="354938"/>
                  </a:lnTo>
                  <a:lnTo>
                    <a:pt x="131968" y="401727"/>
                  </a:lnTo>
                  <a:lnTo>
                    <a:pt x="144213" y="405252"/>
                  </a:lnTo>
                  <a:lnTo>
                    <a:pt x="153954" y="408199"/>
                  </a:lnTo>
                  <a:lnTo>
                    <a:pt x="163861" y="409728"/>
                  </a:lnTo>
                  <a:lnTo>
                    <a:pt x="176604" y="408999"/>
                  </a:lnTo>
                  <a:lnTo>
                    <a:pt x="187789" y="368352"/>
                  </a:lnTo>
                  <a:lnTo>
                    <a:pt x="232116" y="367473"/>
                  </a:lnTo>
                  <a:lnTo>
                    <a:pt x="281783" y="367473"/>
                  </a:lnTo>
                  <a:lnTo>
                    <a:pt x="277801" y="352051"/>
                  </a:lnTo>
                  <a:lnTo>
                    <a:pt x="288837" y="346419"/>
                  </a:lnTo>
                  <a:lnTo>
                    <a:pt x="298188" y="340208"/>
                  </a:lnTo>
                  <a:lnTo>
                    <a:pt x="306810" y="334171"/>
                  </a:lnTo>
                  <a:lnTo>
                    <a:pt x="311319" y="331566"/>
                  </a:lnTo>
                  <a:close/>
                </a:path>
                <a:path w="417195" h="410210" extrusionOk="0">
                  <a:moveTo>
                    <a:pt x="104959" y="256622"/>
                  </a:moveTo>
                  <a:lnTo>
                    <a:pt x="53369" y="256622"/>
                  </a:lnTo>
                  <a:lnTo>
                    <a:pt x="73505" y="297601"/>
                  </a:lnTo>
                  <a:lnTo>
                    <a:pt x="66016" y="305342"/>
                  </a:lnTo>
                  <a:lnTo>
                    <a:pt x="48769" y="321123"/>
                  </a:lnTo>
                  <a:lnTo>
                    <a:pt x="40971" y="329068"/>
                  </a:lnTo>
                  <a:lnTo>
                    <a:pt x="46371" y="337539"/>
                  </a:lnTo>
                  <a:lnTo>
                    <a:pt x="53810" y="346573"/>
                  </a:lnTo>
                  <a:lnTo>
                    <a:pt x="62224" y="354938"/>
                  </a:lnTo>
                  <a:lnTo>
                    <a:pt x="70264" y="361180"/>
                  </a:lnTo>
                  <a:lnTo>
                    <a:pt x="78057" y="355645"/>
                  </a:lnTo>
                  <a:lnTo>
                    <a:pt x="87903" y="347383"/>
                  </a:lnTo>
                  <a:lnTo>
                    <a:pt x="97127" y="338617"/>
                  </a:lnTo>
                  <a:lnTo>
                    <a:pt x="103052" y="331566"/>
                  </a:lnTo>
                  <a:lnTo>
                    <a:pt x="311319" y="331566"/>
                  </a:lnTo>
                  <a:lnTo>
                    <a:pt x="315662" y="329058"/>
                  </a:lnTo>
                  <a:lnTo>
                    <a:pt x="376793" y="329058"/>
                  </a:lnTo>
                  <a:lnTo>
                    <a:pt x="380267" y="323848"/>
                  </a:lnTo>
                  <a:lnTo>
                    <a:pt x="377805" y="321497"/>
                  </a:lnTo>
                  <a:lnTo>
                    <a:pt x="189638" y="321497"/>
                  </a:lnTo>
                  <a:lnTo>
                    <a:pt x="156411" y="311554"/>
                  </a:lnTo>
                  <a:lnTo>
                    <a:pt x="129905" y="293438"/>
                  </a:lnTo>
                  <a:lnTo>
                    <a:pt x="110367" y="269134"/>
                  </a:lnTo>
                  <a:lnTo>
                    <a:pt x="104959" y="256622"/>
                  </a:lnTo>
                  <a:close/>
                </a:path>
                <a:path w="417195" h="410210" extrusionOk="0">
                  <a:moveTo>
                    <a:pt x="376793" y="329058"/>
                  </a:moveTo>
                  <a:lnTo>
                    <a:pt x="315662" y="329058"/>
                  </a:lnTo>
                  <a:lnTo>
                    <a:pt x="325032" y="335392"/>
                  </a:lnTo>
                  <a:lnTo>
                    <a:pt x="333983" y="343171"/>
                  </a:lnTo>
                  <a:lnTo>
                    <a:pt x="342885" y="350778"/>
                  </a:lnTo>
                  <a:lnTo>
                    <a:pt x="352723" y="357116"/>
                  </a:lnTo>
                  <a:lnTo>
                    <a:pt x="358624" y="351342"/>
                  </a:lnTo>
                  <a:lnTo>
                    <a:pt x="367133" y="341577"/>
                  </a:lnTo>
                  <a:lnTo>
                    <a:pt x="375322" y="331264"/>
                  </a:lnTo>
                  <a:lnTo>
                    <a:pt x="376793" y="329058"/>
                  </a:lnTo>
                  <a:close/>
                </a:path>
                <a:path w="417195" h="410210" extrusionOk="0">
                  <a:moveTo>
                    <a:pt x="322498" y="92735"/>
                  </a:moveTo>
                  <a:lnTo>
                    <a:pt x="189575" y="92735"/>
                  </a:lnTo>
                  <a:lnTo>
                    <a:pt x="238113" y="94343"/>
                  </a:lnTo>
                  <a:lnTo>
                    <a:pt x="278111" y="114343"/>
                  </a:lnTo>
                  <a:lnTo>
                    <a:pt x="307050" y="146967"/>
                  </a:lnTo>
                  <a:lnTo>
                    <a:pt x="322412" y="186451"/>
                  </a:lnTo>
                  <a:lnTo>
                    <a:pt x="321024" y="235069"/>
                  </a:lnTo>
                  <a:lnTo>
                    <a:pt x="301354" y="276436"/>
                  </a:lnTo>
                  <a:lnTo>
                    <a:pt x="268945" y="306518"/>
                  </a:lnTo>
                  <a:lnTo>
                    <a:pt x="229337" y="321278"/>
                  </a:lnTo>
                  <a:lnTo>
                    <a:pt x="189638" y="321497"/>
                  </a:lnTo>
                  <a:lnTo>
                    <a:pt x="377805" y="321497"/>
                  </a:lnTo>
                  <a:lnTo>
                    <a:pt x="372371" y="316308"/>
                  </a:lnTo>
                  <a:lnTo>
                    <a:pt x="363888" y="308494"/>
                  </a:lnTo>
                  <a:lnTo>
                    <a:pt x="355199" y="301319"/>
                  </a:lnTo>
                  <a:lnTo>
                    <a:pt x="346690" y="295696"/>
                  </a:lnTo>
                  <a:lnTo>
                    <a:pt x="364035" y="251860"/>
                  </a:lnTo>
                  <a:lnTo>
                    <a:pt x="411646" y="251860"/>
                  </a:lnTo>
                  <a:lnTo>
                    <a:pt x="416984" y="213080"/>
                  </a:lnTo>
                  <a:lnTo>
                    <a:pt x="408397" y="211244"/>
                  </a:lnTo>
                  <a:lnTo>
                    <a:pt x="401366" y="210300"/>
                  </a:lnTo>
                  <a:lnTo>
                    <a:pt x="393753" y="209419"/>
                  </a:lnTo>
                  <a:lnTo>
                    <a:pt x="377917" y="207244"/>
                  </a:lnTo>
                  <a:lnTo>
                    <a:pt x="370835" y="202213"/>
                  </a:lnTo>
                  <a:lnTo>
                    <a:pt x="367849" y="189003"/>
                  </a:lnTo>
                  <a:lnTo>
                    <a:pt x="364302" y="162288"/>
                  </a:lnTo>
                  <a:lnTo>
                    <a:pt x="372647" y="155941"/>
                  </a:lnTo>
                  <a:lnTo>
                    <a:pt x="383438" y="150473"/>
                  </a:lnTo>
                  <a:lnTo>
                    <a:pt x="395031" y="145313"/>
                  </a:lnTo>
                  <a:lnTo>
                    <a:pt x="405780" y="139891"/>
                  </a:lnTo>
                  <a:lnTo>
                    <a:pt x="401484" y="130257"/>
                  </a:lnTo>
                  <a:lnTo>
                    <a:pt x="397089" y="119877"/>
                  </a:lnTo>
                  <a:lnTo>
                    <a:pt x="396460" y="118587"/>
                  </a:lnTo>
                  <a:lnTo>
                    <a:pt x="344646" y="118587"/>
                  </a:lnTo>
                  <a:lnTo>
                    <a:pt x="322498" y="92735"/>
                  </a:lnTo>
                  <a:close/>
                </a:path>
                <a:path w="417195" h="410210" extrusionOk="0">
                  <a:moveTo>
                    <a:pt x="26675" y="105911"/>
                  </a:moveTo>
                  <a:lnTo>
                    <a:pt x="22072" y="114343"/>
                  </a:lnTo>
                  <a:lnTo>
                    <a:pt x="17271" y="124782"/>
                  </a:lnTo>
                  <a:lnTo>
                    <a:pt x="12795" y="136048"/>
                  </a:lnTo>
                  <a:lnTo>
                    <a:pt x="9460" y="146325"/>
                  </a:lnTo>
                  <a:lnTo>
                    <a:pt x="52268" y="166096"/>
                  </a:lnTo>
                  <a:lnTo>
                    <a:pt x="45871" y="211096"/>
                  </a:lnTo>
                  <a:lnTo>
                    <a:pt x="0" y="219444"/>
                  </a:lnTo>
                  <a:lnTo>
                    <a:pt x="7166" y="264006"/>
                  </a:lnTo>
                  <a:lnTo>
                    <a:pt x="53369" y="256622"/>
                  </a:lnTo>
                  <a:lnTo>
                    <a:pt x="104959" y="256622"/>
                  </a:lnTo>
                  <a:lnTo>
                    <a:pt x="98046" y="240631"/>
                  </a:lnTo>
                  <a:lnTo>
                    <a:pt x="93251" y="210300"/>
                  </a:lnTo>
                  <a:lnTo>
                    <a:pt x="93237" y="209419"/>
                  </a:lnTo>
                  <a:lnTo>
                    <a:pt x="96048" y="178978"/>
                  </a:lnTo>
                  <a:lnTo>
                    <a:pt x="106867" y="149803"/>
                  </a:lnTo>
                  <a:lnTo>
                    <a:pt x="125896" y="124379"/>
                  </a:lnTo>
                  <a:lnTo>
                    <a:pt x="127600" y="123159"/>
                  </a:lnTo>
                  <a:lnTo>
                    <a:pt x="71423" y="123159"/>
                  </a:lnTo>
                  <a:lnTo>
                    <a:pt x="26675" y="105911"/>
                  </a:lnTo>
                  <a:close/>
                </a:path>
                <a:path w="417195" h="410210" extrusionOk="0">
                  <a:moveTo>
                    <a:pt x="411646" y="251860"/>
                  </a:moveTo>
                  <a:lnTo>
                    <a:pt x="364035" y="251860"/>
                  </a:lnTo>
                  <a:lnTo>
                    <a:pt x="410997" y="256575"/>
                  </a:lnTo>
                  <a:lnTo>
                    <a:pt x="411646" y="251860"/>
                  </a:lnTo>
                  <a:close/>
                </a:path>
                <a:path w="417195" h="410210" extrusionOk="0">
                  <a:moveTo>
                    <a:pt x="109147" y="24429"/>
                  </a:moveTo>
                  <a:lnTo>
                    <a:pt x="73122" y="48779"/>
                  </a:lnTo>
                  <a:lnTo>
                    <a:pt x="78655" y="58829"/>
                  </a:lnTo>
                  <a:lnTo>
                    <a:pt x="85949" y="68908"/>
                  </a:lnTo>
                  <a:lnTo>
                    <a:pt x="93161" y="78998"/>
                  </a:lnTo>
                  <a:lnTo>
                    <a:pt x="98449" y="89077"/>
                  </a:lnTo>
                  <a:lnTo>
                    <a:pt x="91597" y="96623"/>
                  </a:lnTo>
                  <a:lnTo>
                    <a:pt x="84958" y="103740"/>
                  </a:lnTo>
                  <a:lnTo>
                    <a:pt x="78308" y="112046"/>
                  </a:lnTo>
                  <a:lnTo>
                    <a:pt x="71423" y="123159"/>
                  </a:lnTo>
                  <a:lnTo>
                    <a:pt x="127600" y="123159"/>
                  </a:lnTo>
                  <a:lnTo>
                    <a:pt x="153382" y="104694"/>
                  </a:lnTo>
                  <a:lnTo>
                    <a:pt x="189575" y="92735"/>
                  </a:lnTo>
                  <a:lnTo>
                    <a:pt x="322498" y="92735"/>
                  </a:lnTo>
                  <a:lnTo>
                    <a:pt x="314732" y="83671"/>
                  </a:lnTo>
                  <a:lnTo>
                    <a:pt x="320358" y="74688"/>
                  </a:lnTo>
                  <a:lnTo>
                    <a:pt x="327200" y="64084"/>
                  </a:lnTo>
                  <a:lnTo>
                    <a:pt x="328296" y="62222"/>
                  </a:lnTo>
                  <a:lnTo>
                    <a:pt x="138631" y="62222"/>
                  </a:lnTo>
                  <a:lnTo>
                    <a:pt x="131180" y="54609"/>
                  </a:lnTo>
                  <a:lnTo>
                    <a:pt x="123255" y="44114"/>
                  </a:lnTo>
                  <a:lnTo>
                    <a:pt x="115647" y="33225"/>
                  </a:lnTo>
                  <a:lnTo>
                    <a:pt x="109147" y="24429"/>
                  </a:lnTo>
                  <a:close/>
                </a:path>
                <a:path w="417195" h="410210" extrusionOk="0">
                  <a:moveTo>
                    <a:pt x="386146" y="100724"/>
                  </a:moveTo>
                  <a:lnTo>
                    <a:pt x="344646" y="118587"/>
                  </a:lnTo>
                  <a:lnTo>
                    <a:pt x="396460" y="118587"/>
                  </a:lnTo>
                  <a:lnTo>
                    <a:pt x="392131" y="109713"/>
                  </a:lnTo>
                  <a:lnTo>
                    <a:pt x="386146" y="100724"/>
                  </a:lnTo>
                  <a:close/>
                </a:path>
                <a:path w="417195" h="410210" extrusionOk="0">
                  <a:moveTo>
                    <a:pt x="186180" y="0"/>
                  </a:moveTo>
                  <a:lnTo>
                    <a:pt x="186227" y="47544"/>
                  </a:lnTo>
                  <a:lnTo>
                    <a:pt x="173916" y="49952"/>
                  </a:lnTo>
                  <a:lnTo>
                    <a:pt x="161028" y="53233"/>
                  </a:lnTo>
                  <a:lnTo>
                    <a:pt x="148841" y="57340"/>
                  </a:lnTo>
                  <a:lnTo>
                    <a:pt x="138631" y="62222"/>
                  </a:lnTo>
                  <a:lnTo>
                    <a:pt x="328296" y="62222"/>
                  </a:lnTo>
                  <a:lnTo>
                    <a:pt x="329723" y="59795"/>
                  </a:lnTo>
                  <a:lnTo>
                    <a:pt x="276040" y="59795"/>
                  </a:lnTo>
                  <a:lnTo>
                    <a:pt x="231839" y="46720"/>
                  </a:lnTo>
                  <a:lnTo>
                    <a:pt x="231608" y="266"/>
                  </a:lnTo>
                  <a:lnTo>
                    <a:pt x="186180" y="0"/>
                  </a:lnTo>
                  <a:close/>
                </a:path>
                <a:path w="417195" h="410210" extrusionOk="0">
                  <a:moveTo>
                    <a:pt x="299678" y="21172"/>
                  </a:moveTo>
                  <a:lnTo>
                    <a:pt x="294994" y="30065"/>
                  </a:lnTo>
                  <a:lnTo>
                    <a:pt x="288735" y="40124"/>
                  </a:lnTo>
                  <a:lnTo>
                    <a:pt x="282037" y="50363"/>
                  </a:lnTo>
                  <a:lnTo>
                    <a:pt x="276040" y="59795"/>
                  </a:lnTo>
                  <a:lnTo>
                    <a:pt x="329723" y="59795"/>
                  </a:lnTo>
                  <a:lnTo>
                    <a:pt x="333436" y="53484"/>
                  </a:lnTo>
                  <a:lnTo>
                    <a:pt x="337243" y="44513"/>
                  </a:lnTo>
                  <a:lnTo>
                    <a:pt x="329636" y="37998"/>
                  </a:lnTo>
                  <a:lnTo>
                    <a:pt x="320089" y="31269"/>
                  </a:lnTo>
                  <a:lnTo>
                    <a:pt x="309727" y="25327"/>
                  </a:lnTo>
                  <a:lnTo>
                    <a:pt x="299678" y="21172"/>
                  </a:lnTo>
                  <a:close/>
                </a:path>
              </a:pathLst>
            </a:custGeom>
            <a:solidFill>
              <a:srgbClr val="E2321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pic>
          <p:nvPicPr>
            <p:cNvPr id="50" name="object 50"/>
            <p:cNvPicPr/>
            <p:nvPr/>
          </p:nvPicPr>
          <p:blipFill>
            <a:blip r:embed="rId8"/>
            <a:stretch/>
          </p:blipFill>
          <p:spPr bwMode="auto">
            <a:xfrm>
              <a:off x="4483307" y="4937820"/>
              <a:ext cx="88578" cy="8917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9"/>
            <a:stretch/>
          </p:blipFill>
          <p:spPr bwMode="auto">
            <a:xfrm>
              <a:off x="4319500" y="5101178"/>
              <a:ext cx="65862" cy="6583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 bwMode="auto">
            <a:xfrm>
              <a:off x="4250055" y="5054352"/>
              <a:ext cx="368300" cy="227329"/>
            </a:xfrm>
            <a:custGeom>
              <a:avLst/>
              <a:gdLst/>
              <a:ahLst/>
              <a:cxnLst/>
              <a:rect l="l" t="t" r="r" b="b"/>
              <a:pathLst>
                <a:path w="368300" h="227329" extrusionOk="0">
                  <a:moveTo>
                    <a:pt x="43484" y="166230"/>
                  </a:moveTo>
                  <a:lnTo>
                    <a:pt x="41821" y="150037"/>
                  </a:lnTo>
                  <a:lnTo>
                    <a:pt x="30467" y="139001"/>
                  </a:lnTo>
                  <a:lnTo>
                    <a:pt x="11633" y="141173"/>
                  </a:lnTo>
                  <a:lnTo>
                    <a:pt x="0" y="155092"/>
                  </a:lnTo>
                  <a:lnTo>
                    <a:pt x="2705" y="170802"/>
                  </a:lnTo>
                  <a:lnTo>
                    <a:pt x="15265" y="181279"/>
                  </a:lnTo>
                  <a:lnTo>
                    <a:pt x="33210" y="179489"/>
                  </a:lnTo>
                  <a:lnTo>
                    <a:pt x="43484" y="166230"/>
                  </a:lnTo>
                  <a:close/>
                </a:path>
                <a:path w="368300" h="227329" extrusionOk="0">
                  <a:moveTo>
                    <a:pt x="135801" y="199491"/>
                  </a:moveTo>
                  <a:lnTo>
                    <a:pt x="126022" y="186334"/>
                  </a:lnTo>
                  <a:lnTo>
                    <a:pt x="108407" y="185343"/>
                  </a:lnTo>
                  <a:lnTo>
                    <a:pt x="93916" y="197929"/>
                  </a:lnTo>
                  <a:lnTo>
                    <a:pt x="93599" y="213664"/>
                  </a:lnTo>
                  <a:lnTo>
                    <a:pt x="104190" y="225717"/>
                  </a:lnTo>
                  <a:lnTo>
                    <a:pt x="122402" y="227304"/>
                  </a:lnTo>
                  <a:lnTo>
                    <a:pt x="135382" y="216065"/>
                  </a:lnTo>
                  <a:lnTo>
                    <a:pt x="135801" y="199491"/>
                  </a:lnTo>
                  <a:close/>
                </a:path>
                <a:path w="368300" h="227329" extrusionOk="0">
                  <a:moveTo>
                    <a:pt x="368147" y="27419"/>
                  </a:moveTo>
                  <a:lnTo>
                    <a:pt x="365912" y="10985"/>
                  </a:lnTo>
                  <a:lnTo>
                    <a:pt x="353758" y="0"/>
                  </a:lnTo>
                  <a:lnTo>
                    <a:pt x="335330" y="2717"/>
                  </a:lnTo>
                  <a:lnTo>
                    <a:pt x="324027" y="17183"/>
                  </a:lnTo>
                  <a:lnTo>
                    <a:pt x="326872" y="32448"/>
                  </a:lnTo>
                  <a:lnTo>
                    <a:pt x="339318" y="42430"/>
                  </a:lnTo>
                  <a:lnTo>
                    <a:pt x="356819" y="41046"/>
                  </a:lnTo>
                  <a:lnTo>
                    <a:pt x="368147" y="27419"/>
                  </a:lnTo>
                  <a:close/>
                </a:path>
              </a:pathLst>
            </a:custGeom>
            <a:solidFill>
              <a:srgbClr val="E2321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</p:grpSp>
      <p:sp>
        <p:nvSpPr>
          <p:cNvPr id="53" name="object 53"/>
          <p:cNvSpPr txBox="1"/>
          <p:nvPr/>
        </p:nvSpPr>
        <p:spPr bwMode="auto">
          <a:xfrm>
            <a:off x="5607509" y="4490633"/>
            <a:ext cx="1307684" cy="413677"/>
          </a:xfrm>
          <a:prstGeom prst="rect">
            <a:avLst/>
          </a:prstGeom>
        </p:spPr>
        <p:txBody>
          <a:bodyPr vert="horz" wrap="square" lIns="0" tIns="55854" rIns="0" bIns="0" rtlCol="0">
            <a:spAutoFit/>
          </a:bodyPr>
          <a:lstStyle/>
          <a:p>
            <a:pPr marL="11516" marR="4607">
              <a:lnSpc>
                <a:spcPct val="80000"/>
              </a:lnSpc>
              <a:spcBef>
                <a:spcPts val="439"/>
              </a:spcBef>
              <a:defRPr/>
            </a:pPr>
            <a:r>
              <a:rPr sz="1451" spc="-150">
                <a:solidFill>
                  <a:srgbClr val="151616"/>
                </a:solidFill>
                <a:latin typeface="Trebuchet MS"/>
                <a:cs typeface="Trebuchet MS"/>
              </a:rPr>
              <a:t>Г</a:t>
            </a:r>
            <a:r>
              <a:rPr sz="1451" spc="32">
                <a:solidFill>
                  <a:srgbClr val="151616"/>
                </a:solidFill>
                <a:latin typeface="Trebuchet MS"/>
                <a:cs typeface="Trebuchet MS"/>
              </a:rPr>
              <a:t>рипп,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14">
                <a:solidFill>
                  <a:srgbClr val="151616"/>
                </a:solidFill>
                <a:latin typeface="Trebuchet MS"/>
                <a:cs typeface="Trebuchet MS"/>
              </a:rPr>
              <a:t>ангина,  </a:t>
            </a:r>
            <a:r>
              <a:rPr sz="1451" spc="122">
                <a:solidFill>
                  <a:srgbClr val="151616"/>
                </a:solidFill>
                <a:latin typeface="Trebuchet MS"/>
                <a:cs typeface="Trebuchet MS"/>
              </a:rPr>
              <a:t>ОРВИ</a:t>
            </a:r>
            <a:endParaRPr sz="1451">
              <a:latin typeface="Trebuchet MS"/>
              <a:cs typeface="Trebuchet MS"/>
            </a:endParaRPr>
          </a:p>
        </p:txBody>
      </p:sp>
      <p:grpSp>
        <p:nvGrpSpPr>
          <p:cNvPr id="54" name="object 54"/>
          <p:cNvGrpSpPr/>
          <p:nvPr/>
        </p:nvGrpSpPr>
        <p:grpSpPr bwMode="auto">
          <a:xfrm>
            <a:off x="4922876" y="5098894"/>
            <a:ext cx="529753" cy="529753"/>
            <a:chOff x="4053005" y="5622947"/>
            <a:chExt cx="584200" cy="584200"/>
          </a:xfrm>
        </p:grpSpPr>
        <p:sp>
          <p:nvSpPr>
            <p:cNvPr id="55" name="object 55"/>
            <p:cNvSpPr/>
            <p:nvPr/>
          </p:nvSpPr>
          <p:spPr bwMode="auto">
            <a:xfrm>
              <a:off x="4053005" y="5622947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 extrusionOk="0">
                  <a:moveTo>
                    <a:pt x="292086" y="0"/>
                  </a:moveTo>
                  <a:lnTo>
                    <a:pt x="244707" y="3822"/>
                  </a:lnTo>
                  <a:lnTo>
                    <a:pt x="199763" y="14890"/>
                  </a:lnTo>
                  <a:lnTo>
                    <a:pt x="157855" y="32601"/>
                  </a:lnTo>
                  <a:lnTo>
                    <a:pt x="119583" y="56355"/>
                  </a:lnTo>
                  <a:lnTo>
                    <a:pt x="85549" y="85549"/>
                  </a:lnTo>
                  <a:lnTo>
                    <a:pt x="56355" y="119583"/>
                  </a:lnTo>
                  <a:lnTo>
                    <a:pt x="32601" y="157855"/>
                  </a:lnTo>
                  <a:lnTo>
                    <a:pt x="14890" y="199763"/>
                  </a:lnTo>
                  <a:lnTo>
                    <a:pt x="3822" y="244707"/>
                  </a:lnTo>
                  <a:lnTo>
                    <a:pt x="0" y="292086"/>
                  </a:lnTo>
                  <a:lnTo>
                    <a:pt x="3822" y="339464"/>
                  </a:lnTo>
                  <a:lnTo>
                    <a:pt x="14890" y="384408"/>
                  </a:lnTo>
                  <a:lnTo>
                    <a:pt x="32601" y="426317"/>
                  </a:lnTo>
                  <a:lnTo>
                    <a:pt x="56355" y="464589"/>
                  </a:lnTo>
                  <a:lnTo>
                    <a:pt x="85549" y="498622"/>
                  </a:lnTo>
                  <a:lnTo>
                    <a:pt x="119583" y="527816"/>
                  </a:lnTo>
                  <a:lnTo>
                    <a:pt x="157855" y="551570"/>
                  </a:lnTo>
                  <a:lnTo>
                    <a:pt x="199763" y="569281"/>
                  </a:lnTo>
                  <a:lnTo>
                    <a:pt x="244707" y="580349"/>
                  </a:lnTo>
                  <a:lnTo>
                    <a:pt x="292086" y="584172"/>
                  </a:lnTo>
                  <a:lnTo>
                    <a:pt x="339464" y="580349"/>
                  </a:lnTo>
                  <a:lnTo>
                    <a:pt x="384408" y="569281"/>
                  </a:lnTo>
                  <a:lnTo>
                    <a:pt x="426317" y="551570"/>
                  </a:lnTo>
                  <a:lnTo>
                    <a:pt x="464589" y="527816"/>
                  </a:lnTo>
                  <a:lnTo>
                    <a:pt x="498622" y="498622"/>
                  </a:lnTo>
                  <a:lnTo>
                    <a:pt x="527816" y="464589"/>
                  </a:lnTo>
                  <a:lnTo>
                    <a:pt x="551570" y="426317"/>
                  </a:lnTo>
                  <a:lnTo>
                    <a:pt x="569281" y="384408"/>
                  </a:lnTo>
                  <a:lnTo>
                    <a:pt x="580349" y="339464"/>
                  </a:lnTo>
                  <a:lnTo>
                    <a:pt x="584172" y="292086"/>
                  </a:lnTo>
                  <a:lnTo>
                    <a:pt x="580349" y="244707"/>
                  </a:lnTo>
                  <a:lnTo>
                    <a:pt x="569281" y="199763"/>
                  </a:lnTo>
                  <a:lnTo>
                    <a:pt x="551570" y="157855"/>
                  </a:lnTo>
                  <a:lnTo>
                    <a:pt x="527816" y="119583"/>
                  </a:lnTo>
                  <a:lnTo>
                    <a:pt x="498622" y="85549"/>
                  </a:lnTo>
                  <a:lnTo>
                    <a:pt x="464589" y="56355"/>
                  </a:lnTo>
                  <a:lnTo>
                    <a:pt x="426317" y="32601"/>
                  </a:lnTo>
                  <a:lnTo>
                    <a:pt x="384408" y="14890"/>
                  </a:lnTo>
                  <a:lnTo>
                    <a:pt x="339464" y="3822"/>
                  </a:lnTo>
                  <a:lnTo>
                    <a:pt x="292086" y="0"/>
                  </a:lnTo>
                  <a:close/>
                </a:path>
              </a:pathLst>
            </a:custGeom>
            <a:solidFill>
              <a:srgbClr val="F4900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sp>
          <p:nvSpPr>
            <p:cNvPr id="56" name="object 56"/>
            <p:cNvSpPr/>
            <p:nvPr/>
          </p:nvSpPr>
          <p:spPr bwMode="auto">
            <a:xfrm>
              <a:off x="4175290" y="5747557"/>
              <a:ext cx="340360" cy="335280"/>
            </a:xfrm>
            <a:custGeom>
              <a:avLst/>
              <a:gdLst/>
              <a:ahLst/>
              <a:cxnLst/>
              <a:rect l="l" t="t" r="r" b="b"/>
              <a:pathLst>
                <a:path w="340360" h="335279" extrusionOk="0">
                  <a:moveTo>
                    <a:pt x="330428" y="118757"/>
                  </a:moveTo>
                  <a:lnTo>
                    <a:pt x="250405" y="118745"/>
                  </a:lnTo>
                  <a:lnTo>
                    <a:pt x="250405" y="151841"/>
                  </a:lnTo>
                  <a:lnTo>
                    <a:pt x="236334" y="159677"/>
                  </a:lnTo>
                  <a:lnTo>
                    <a:pt x="211950" y="172034"/>
                  </a:lnTo>
                  <a:lnTo>
                    <a:pt x="188048" y="183464"/>
                  </a:lnTo>
                  <a:lnTo>
                    <a:pt x="175412" y="188493"/>
                  </a:lnTo>
                  <a:lnTo>
                    <a:pt x="168249" y="186474"/>
                  </a:lnTo>
                  <a:lnTo>
                    <a:pt x="158292" y="181673"/>
                  </a:lnTo>
                  <a:lnTo>
                    <a:pt x="147726" y="176022"/>
                  </a:lnTo>
                  <a:lnTo>
                    <a:pt x="138747" y="171462"/>
                  </a:lnTo>
                  <a:lnTo>
                    <a:pt x="105562" y="154254"/>
                  </a:lnTo>
                  <a:lnTo>
                    <a:pt x="105054" y="153911"/>
                  </a:lnTo>
                  <a:lnTo>
                    <a:pt x="103784" y="153746"/>
                  </a:lnTo>
                  <a:lnTo>
                    <a:pt x="103060" y="151472"/>
                  </a:lnTo>
                  <a:lnTo>
                    <a:pt x="101930" y="151472"/>
                  </a:lnTo>
                  <a:lnTo>
                    <a:pt x="101257" y="150787"/>
                  </a:lnTo>
                  <a:lnTo>
                    <a:pt x="250405" y="151841"/>
                  </a:lnTo>
                  <a:lnTo>
                    <a:pt x="250405" y="118745"/>
                  </a:lnTo>
                  <a:lnTo>
                    <a:pt x="21818" y="118706"/>
                  </a:lnTo>
                  <a:lnTo>
                    <a:pt x="21729" y="148043"/>
                  </a:lnTo>
                  <a:lnTo>
                    <a:pt x="41351" y="157645"/>
                  </a:lnTo>
                  <a:lnTo>
                    <a:pt x="74955" y="173088"/>
                  </a:lnTo>
                  <a:lnTo>
                    <a:pt x="111683" y="190639"/>
                  </a:lnTo>
                  <a:lnTo>
                    <a:pt x="140665" y="206514"/>
                  </a:lnTo>
                  <a:lnTo>
                    <a:pt x="117322" y="219608"/>
                  </a:lnTo>
                  <a:lnTo>
                    <a:pt x="85547" y="235508"/>
                  </a:lnTo>
                  <a:lnTo>
                    <a:pt x="52222" y="251714"/>
                  </a:lnTo>
                  <a:lnTo>
                    <a:pt x="22517" y="266585"/>
                  </a:lnTo>
                  <a:lnTo>
                    <a:pt x="21717" y="267093"/>
                  </a:lnTo>
                  <a:lnTo>
                    <a:pt x="21793" y="290233"/>
                  </a:lnTo>
                  <a:lnTo>
                    <a:pt x="35229" y="296849"/>
                  </a:lnTo>
                  <a:lnTo>
                    <a:pt x="31330" y="323850"/>
                  </a:lnTo>
                  <a:lnTo>
                    <a:pt x="50317" y="335114"/>
                  </a:lnTo>
                  <a:lnTo>
                    <a:pt x="69608" y="327037"/>
                  </a:lnTo>
                  <a:lnTo>
                    <a:pt x="66624" y="295973"/>
                  </a:lnTo>
                  <a:lnTo>
                    <a:pt x="284581" y="295516"/>
                  </a:lnTo>
                  <a:lnTo>
                    <a:pt x="282854" y="327431"/>
                  </a:lnTo>
                  <a:lnTo>
                    <a:pt x="301561" y="335241"/>
                  </a:lnTo>
                  <a:lnTo>
                    <a:pt x="320078" y="324319"/>
                  </a:lnTo>
                  <a:lnTo>
                    <a:pt x="317766" y="300164"/>
                  </a:lnTo>
                  <a:lnTo>
                    <a:pt x="323570" y="296633"/>
                  </a:lnTo>
                  <a:lnTo>
                    <a:pt x="326097" y="295427"/>
                  </a:lnTo>
                  <a:lnTo>
                    <a:pt x="327621" y="294703"/>
                  </a:lnTo>
                  <a:lnTo>
                    <a:pt x="329869" y="287235"/>
                  </a:lnTo>
                  <a:lnTo>
                    <a:pt x="330288" y="267093"/>
                  </a:lnTo>
                  <a:lnTo>
                    <a:pt x="324040" y="263347"/>
                  </a:lnTo>
                  <a:lnTo>
                    <a:pt x="323824" y="263245"/>
                  </a:lnTo>
                  <a:lnTo>
                    <a:pt x="316598" y="259778"/>
                  </a:lnTo>
                  <a:lnTo>
                    <a:pt x="308889" y="256362"/>
                  </a:lnTo>
                  <a:lnTo>
                    <a:pt x="301853" y="253072"/>
                  </a:lnTo>
                  <a:lnTo>
                    <a:pt x="253974" y="229425"/>
                  </a:lnTo>
                  <a:lnTo>
                    <a:pt x="253974" y="263118"/>
                  </a:lnTo>
                  <a:lnTo>
                    <a:pt x="98412" y="263245"/>
                  </a:lnTo>
                  <a:lnTo>
                    <a:pt x="113779" y="254101"/>
                  </a:lnTo>
                  <a:lnTo>
                    <a:pt x="137769" y="241033"/>
                  </a:lnTo>
                  <a:lnTo>
                    <a:pt x="161950" y="229577"/>
                  </a:lnTo>
                  <a:lnTo>
                    <a:pt x="177901" y="225259"/>
                  </a:lnTo>
                  <a:lnTo>
                    <a:pt x="190550" y="230682"/>
                  </a:lnTo>
                  <a:lnTo>
                    <a:pt x="213995" y="242379"/>
                  </a:lnTo>
                  <a:lnTo>
                    <a:pt x="253974" y="263118"/>
                  </a:lnTo>
                  <a:lnTo>
                    <a:pt x="253974" y="229425"/>
                  </a:lnTo>
                  <a:lnTo>
                    <a:pt x="245567" y="225259"/>
                  </a:lnTo>
                  <a:lnTo>
                    <a:pt x="211404" y="208381"/>
                  </a:lnTo>
                  <a:lnTo>
                    <a:pt x="223126" y="198793"/>
                  </a:lnTo>
                  <a:lnTo>
                    <a:pt x="238277" y="190601"/>
                  </a:lnTo>
                  <a:lnTo>
                    <a:pt x="242976" y="188493"/>
                  </a:lnTo>
                  <a:lnTo>
                    <a:pt x="269748" y="176390"/>
                  </a:lnTo>
                  <a:lnTo>
                    <a:pt x="316649" y="153682"/>
                  </a:lnTo>
                  <a:lnTo>
                    <a:pt x="325069" y="151028"/>
                  </a:lnTo>
                  <a:lnTo>
                    <a:pt x="325462" y="150787"/>
                  </a:lnTo>
                  <a:lnTo>
                    <a:pt x="329095" y="148526"/>
                  </a:lnTo>
                  <a:lnTo>
                    <a:pt x="330339" y="139865"/>
                  </a:lnTo>
                  <a:lnTo>
                    <a:pt x="330428" y="118757"/>
                  </a:lnTo>
                  <a:close/>
                </a:path>
                <a:path w="340360" h="335279" extrusionOk="0">
                  <a:moveTo>
                    <a:pt x="339902" y="75793"/>
                  </a:moveTo>
                  <a:lnTo>
                    <a:pt x="297789" y="52425"/>
                  </a:lnTo>
                  <a:lnTo>
                    <a:pt x="168821" y="52400"/>
                  </a:lnTo>
                  <a:lnTo>
                    <a:pt x="140462" y="52146"/>
                  </a:lnTo>
                  <a:lnTo>
                    <a:pt x="122186" y="49149"/>
                  </a:lnTo>
                  <a:lnTo>
                    <a:pt x="102641" y="40030"/>
                  </a:lnTo>
                  <a:lnTo>
                    <a:pt x="48653" y="9080"/>
                  </a:lnTo>
                  <a:lnTo>
                    <a:pt x="24117" y="0"/>
                  </a:lnTo>
                  <a:lnTo>
                    <a:pt x="5130" y="5549"/>
                  </a:lnTo>
                  <a:lnTo>
                    <a:pt x="0" y="37109"/>
                  </a:lnTo>
                  <a:lnTo>
                    <a:pt x="17348" y="49174"/>
                  </a:lnTo>
                  <a:lnTo>
                    <a:pt x="91516" y="91668"/>
                  </a:lnTo>
                  <a:lnTo>
                    <a:pt x="129324" y="102463"/>
                  </a:lnTo>
                  <a:lnTo>
                    <a:pt x="304406" y="103098"/>
                  </a:lnTo>
                  <a:lnTo>
                    <a:pt x="318833" y="101993"/>
                  </a:lnTo>
                  <a:lnTo>
                    <a:pt x="330568" y="97904"/>
                  </a:lnTo>
                  <a:lnTo>
                    <a:pt x="338099" y="89598"/>
                  </a:lnTo>
                  <a:lnTo>
                    <a:pt x="339902" y="75793"/>
                  </a:lnTo>
                  <a:close/>
                </a:path>
              </a:pathLst>
            </a:custGeom>
            <a:solidFill>
              <a:srgbClr val="E2321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</p:grpSp>
      <p:sp>
        <p:nvSpPr>
          <p:cNvPr id="57" name="object 57"/>
          <p:cNvSpPr txBox="1"/>
          <p:nvPr/>
        </p:nvSpPr>
        <p:spPr bwMode="auto">
          <a:xfrm>
            <a:off x="5607411" y="5143842"/>
            <a:ext cx="1992908" cy="873546"/>
          </a:xfrm>
          <a:prstGeom prst="rect">
            <a:avLst/>
          </a:prstGeom>
        </p:spPr>
        <p:txBody>
          <a:bodyPr vert="horz" wrap="square" lIns="0" tIns="55854" rIns="0" bIns="0" rtlCol="0">
            <a:spAutoFit/>
          </a:bodyPr>
          <a:lstStyle/>
          <a:p>
            <a:pPr marL="11516" marR="4607">
              <a:lnSpc>
                <a:spcPct val="80000"/>
              </a:lnSpc>
              <a:spcBef>
                <a:spcPts val="439"/>
              </a:spcBef>
              <a:defRPr/>
            </a:pPr>
            <a:r>
              <a:rPr sz="1451" spc="168">
                <a:solidFill>
                  <a:srgbClr val="151616"/>
                </a:solidFill>
                <a:latin typeface="Trebuchet MS"/>
                <a:cs typeface="Trebuchet MS"/>
              </a:rPr>
              <a:t>О</a:t>
            </a:r>
            <a:r>
              <a:rPr sz="1451" spc="36">
                <a:solidFill>
                  <a:srgbClr val="151616"/>
                </a:solidFill>
                <a:latin typeface="Trebuchet MS"/>
                <a:cs typeface="Trebuchet MS"/>
              </a:rPr>
              <a:t>с</a:t>
            </a:r>
            <a:r>
              <a:rPr sz="1451" spc="32">
                <a:solidFill>
                  <a:srgbClr val="151616"/>
                </a:solidFill>
                <a:latin typeface="Trebuchet MS"/>
                <a:cs typeface="Trebuchet MS"/>
              </a:rPr>
              <a:t>т</a:t>
            </a: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ры</a:t>
            </a:r>
            <a:r>
              <a:rPr sz="1451" spc="18">
                <a:solidFill>
                  <a:srgbClr val="151616"/>
                </a:solidFill>
                <a:latin typeface="Trebuchet MS"/>
                <a:cs typeface="Trebuchet MS"/>
              </a:rPr>
              <a:t>е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-141">
                <a:solidFill>
                  <a:srgbClr val="151616"/>
                </a:solidFill>
                <a:latin typeface="Trebuchet MS"/>
                <a:cs typeface="Trebuchet MS"/>
              </a:rPr>
              <a:t>/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-23">
                <a:solidFill>
                  <a:srgbClr val="151616"/>
                </a:solidFill>
                <a:latin typeface="Trebuchet MS"/>
                <a:cs typeface="Trebuchet MS"/>
              </a:rPr>
              <a:t>х</a:t>
            </a: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р</a:t>
            </a:r>
            <a:r>
              <a:rPr sz="1451" spc="100">
                <a:solidFill>
                  <a:srgbClr val="151616"/>
                </a:solidFill>
                <a:latin typeface="Trebuchet MS"/>
                <a:cs typeface="Trebuchet MS"/>
              </a:rPr>
              <a:t>о</a:t>
            </a:r>
            <a:r>
              <a:rPr sz="1451" spc="32">
                <a:solidFill>
                  <a:srgbClr val="151616"/>
                </a:solidFill>
                <a:latin typeface="Trebuchet MS"/>
                <a:cs typeface="Trebuchet MS"/>
              </a:rPr>
              <a:t>н</a:t>
            </a:r>
            <a:r>
              <a:rPr sz="1451" spc="9">
                <a:solidFill>
                  <a:srgbClr val="151616"/>
                </a:solidFill>
                <a:latin typeface="Trebuchet MS"/>
                <a:cs typeface="Trebuchet MS"/>
              </a:rPr>
              <a:t>и</a:t>
            </a:r>
            <a:r>
              <a:rPr sz="1451" spc="-18">
                <a:solidFill>
                  <a:srgbClr val="151616"/>
                </a:solidFill>
                <a:latin typeface="Trebuchet MS"/>
                <a:cs typeface="Trebuchet MS"/>
              </a:rPr>
              <a:t>че</a:t>
            </a:r>
            <a:r>
              <a:rPr sz="1451" spc="36">
                <a:solidFill>
                  <a:srgbClr val="151616"/>
                </a:solidFill>
                <a:latin typeface="Trebuchet MS"/>
                <a:cs typeface="Trebuchet MS"/>
              </a:rPr>
              <a:t>с</a:t>
            </a:r>
            <a:r>
              <a:rPr sz="1451" spc="9">
                <a:solidFill>
                  <a:srgbClr val="151616"/>
                </a:solidFill>
                <a:latin typeface="Trebuchet MS"/>
                <a:cs typeface="Trebuchet MS"/>
              </a:rPr>
              <a:t>ки</a:t>
            </a:r>
            <a:r>
              <a:rPr sz="1451" spc="14">
                <a:solidFill>
                  <a:srgbClr val="151616"/>
                </a:solidFill>
                <a:latin typeface="Trebuchet MS"/>
                <a:cs typeface="Trebuchet MS"/>
              </a:rPr>
              <a:t>е  </a:t>
            </a:r>
            <a:r>
              <a:rPr sz="1451" spc="9">
                <a:solidFill>
                  <a:srgbClr val="151616"/>
                </a:solidFill>
                <a:latin typeface="Trebuchet MS"/>
                <a:cs typeface="Trebuchet MS"/>
              </a:rPr>
              <a:t>воспалительные </a:t>
            </a:r>
            <a:r>
              <a:rPr sz="1451" spc="14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процессы </a:t>
            </a:r>
            <a:r>
              <a:rPr sz="1451" spc="32">
                <a:solidFill>
                  <a:srgbClr val="151616"/>
                </a:solidFill>
                <a:latin typeface="Trebuchet MS"/>
                <a:cs typeface="Trebuchet MS"/>
              </a:rPr>
              <a:t>в </a:t>
            </a:r>
            <a:r>
              <a:rPr sz="1451" spc="23">
                <a:solidFill>
                  <a:srgbClr val="151616"/>
                </a:solidFill>
                <a:latin typeface="Trebuchet MS"/>
                <a:cs typeface="Trebuchet MS"/>
              </a:rPr>
              <a:t>стадии </a:t>
            </a:r>
            <a:r>
              <a:rPr sz="1451" spc="2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6">
                <a:solidFill>
                  <a:srgbClr val="151616"/>
                </a:solidFill>
                <a:latin typeface="Trebuchet MS"/>
                <a:cs typeface="Trebuchet MS"/>
              </a:rPr>
              <a:t>обострения</a:t>
            </a:r>
            <a:endParaRPr sz="1451">
              <a:latin typeface="Trebuchet MS"/>
              <a:cs typeface="Trebuchet MS"/>
            </a:endParaRPr>
          </a:p>
          <a:p>
            <a:pPr marL="11516">
              <a:lnSpc>
                <a:spcPts val="788"/>
              </a:lnSpc>
              <a:defRPr/>
            </a:pPr>
            <a:r>
              <a:rPr sz="816" spc="9">
                <a:solidFill>
                  <a:srgbClr val="151616"/>
                </a:solidFill>
                <a:latin typeface="Trebuchet MS"/>
                <a:cs typeface="Trebuchet MS"/>
              </a:rPr>
              <a:t>независимо</a:t>
            </a:r>
            <a:r>
              <a:rPr sz="816" spc="-6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816" spc="41">
                <a:solidFill>
                  <a:srgbClr val="151616"/>
                </a:solidFill>
                <a:latin typeface="Trebuchet MS"/>
                <a:cs typeface="Trebuchet MS"/>
              </a:rPr>
              <a:t>от</a:t>
            </a:r>
            <a:r>
              <a:rPr sz="816" spc="-59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816" spc="5">
                <a:solidFill>
                  <a:srgbClr val="151616"/>
                </a:solidFill>
                <a:latin typeface="Trebuchet MS"/>
                <a:cs typeface="Trebuchet MS"/>
              </a:rPr>
              <a:t>локализации</a:t>
            </a:r>
            <a:endParaRPr sz="816">
              <a:latin typeface="Trebuchet MS"/>
              <a:cs typeface="Trebuchet MS"/>
            </a:endParaRPr>
          </a:p>
        </p:txBody>
      </p:sp>
      <p:grpSp>
        <p:nvGrpSpPr>
          <p:cNvPr id="58" name="object 58"/>
          <p:cNvGrpSpPr/>
          <p:nvPr/>
        </p:nvGrpSpPr>
        <p:grpSpPr bwMode="auto">
          <a:xfrm>
            <a:off x="5095326" y="5710734"/>
            <a:ext cx="226296" cy="629370"/>
            <a:chOff x="4243179" y="6297670"/>
            <a:chExt cx="249554" cy="694055"/>
          </a:xfrm>
        </p:grpSpPr>
        <p:sp>
          <p:nvSpPr>
            <p:cNvPr id="59" name="object 59"/>
            <p:cNvSpPr/>
            <p:nvPr/>
          </p:nvSpPr>
          <p:spPr bwMode="auto">
            <a:xfrm>
              <a:off x="4348937" y="6297670"/>
              <a:ext cx="37465" cy="577215"/>
            </a:xfrm>
            <a:custGeom>
              <a:avLst/>
              <a:gdLst/>
              <a:ahLst/>
              <a:cxnLst/>
              <a:rect l="l" t="t" r="r" b="b"/>
              <a:pathLst>
                <a:path w="37464" h="577215" extrusionOk="0">
                  <a:moveTo>
                    <a:pt x="37421" y="0"/>
                  </a:moveTo>
                  <a:lnTo>
                    <a:pt x="0" y="0"/>
                  </a:lnTo>
                  <a:lnTo>
                    <a:pt x="0" y="576882"/>
                  </a:lnTo>
                  <a:lnTo>
                    <a:pt x="37421" y="576882"/>
                  </a:lnTo>
                  <a:lnTo>
                    <a:pt x="3742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pic>
          <p:nvPicPr>
            <p:cNvPr id="60" name="object 60"/>
            <p:cNvPicPr/>
            <p:nvPr/>
          </p:nvPicPr>
          <p:blipFill>
            <a:blip r:embed="rId3"/>
            <a:stretch/>
          </p:blipFill>
          <p:spPr bwMode="auto">
            <a:xfrm>
              <a:off x="4243179" y="6742645"/>
              <a:ext cx="248932" cy="248932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 bwMode="auto">
          <a:xfrm>
            <a:off x="5416138" y="5947438"/>
            <a:ext cx="1448760" cy="469221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>
              <a:spcBef>
                <a:spcPts val="122"/>
              </a:spcBef>
              <a:defRPr/>
            </a:pPr>
            <a:r>
              <a:rPr sz="2947" spc="-9">
                <a:solidFill>
                  <a:srgbClr val="E23210"/>
                </a:solidFill>
                <a:latin typeface="Trebuchet MS"/>
                <a:cs typeface="Trebuchet MS"/>
              </a:rPr>
              <a:t>1</a:t>
            </a:r>
            <a:r>
              <a:rPr sz="2947" spc="-145">
                <a:solidFill>
                  <a:srgbClr val="E23210"/>
                </a:solidFill>
                <a:latin typeface="Trebuchet MS"/>
                <a:cs typeface="Trebuchet MS"/>
              </a:rPr>
              <a:t> </a:t>
            </a:r>
            <a:r>
              <a:rPr sz="2947" spc="150">
                <a:solidFill>
                  <a:srgbClr val="E23210"/>
                </a:solidFill>
                <a:latin typeface="Trebuchet MS"/>
                <a:cs typeface="Trebuchet MS"/>
              </a:rPr>
              <a:t>ме</a:t>
            </a:r>
            <a:r>
              <a:rPr sz="2947" spc="109">
                <a:solidFill>
                  <a:srgbClr val="E23210"/>
                </a:solidFill>
                <a:latin typeface="Trebuchet MS"/>
                <a:cs typeface="Trebuchet MS"/>
              </a:rPr>
              <a:t>с</a:t>
            </a:r>
            <a:r>
              <a:rPr sz="2947" spc="131">
                <a:solidFill>
                  <a:srgbClr val="E23210"/>
                </a:solidFill>
                <a:latin typeface="Trebuchet MS"/>
                <a:cs typeface="Trebuchet MS"/>
              </a:rPr>
              <a:t>яц</a:t>
            </a:r>
            <a:endParaRPr sz="2947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 bwMode="auto">
          <a:xfrm>
            <a:off x="5417313" y="6323698"/>
            <a:ext cx="559696" cy="2348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defRPr/>
            </a:pPr>
            <a:r>
              <a:rPr sz="1451" spc="63">
                <a:solidFill>
                  <a:srgbClr val="151616"/>
                </a:solidFill>
                <a:latin typeface="Trebuchet MS"/>
                <a:cs typeface="Trebuchet MS"/>
              </a:rPr>
              <a:t>после</a:t>
            </a:r>
            <a:endParaRPr sz="1451">
              <a:latin typeface="Trebuchet MS"/>
              <a:cs typeface="Trebuchet MS"/>
            </a:endParaRPr>
          </a:p>
        </p:txBody>
      </p:sp>
      <p:grpSp>
        <p:nvGrpSpPr>
          <p:cNvPr id="63" name="object 63"/>
          <p:cNvGrpSpPr/>
          <p:nvPr/>
        </p:nvGrpSpPr>
        <p:grpSpPr bwMode="auto">
          <a:xfrm>
            <a:off x="4922876" y="2982523"/>
            <a:ext cx="529753" cy="529753"/>
            <a:chOff x="4053005" y="3289060"/>
            <a:chExt cx="584200" cy="584200"/>
          </a:xfrm>
        </p:grpSpPr>
        <p:sp>
          <p:nvSpPr>
            <p:cNvPr id="64" name="object 64"/>
            <p:cNvSpPr/>
            <p:nvPr/>
          </p:nvSpPr>
          <p:spPr bwMode="auto">
            <a:xfrm>
              <a:off x="4053005" y="3289060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 extrusionOk="0">
                  <a:moveTo>
                    <a:pt x="292086" y="0"/>
                  </a:moveTo>
                  <a:lnTo>
                    <a:pt x="244707" y="3822"/>
                  </a:lnTo>
                  <a:lnTo>
                    <a:pt x="199763" y="14890"/>
                  </a:lnTo>
                  <a:lnTo>
                    <a:pt x="157855" y="32601"/>
                  </a:lnTo>
                  <a:lnTo>
                    <a:pt x="119583" y="56355"/>
                  </a:lnTo>
                  <a:lnTo>
                    <a:pt x="85549" y="85549"/>
                  </a:lnTo>
                  <a:lnTo>
                    <a:pt x="56355" y="119582"/>
                  </a:lnTo>
                  <a:lnTo>
                    <a:pt x="32601" y="157854"/>
                  </a:lnTo>
                  <a:lnTo>
                    <a:pt x="14890" y="199763"/>
                  </a:lnTo>
                  <a:lnTo>
                    <a:pt x="3822" y="244707"/>
                  </a:lnTo>
                  <a:lnTo>
                    <a:pt x="0" y="292086"/>
                  </a:lnTo>
                  <a:lnTo>
                    <a:pt x="3822" y="339464"/>
                  </a:lnTo>
                  <a:lnTo>
                    <a:pt x="14890" y="384408"/>
                  </a:lnTo>
                  <a:lnTo>
                    <a:pt x="32601" y="426316"/>
                  </a:lnTo>
                  <a:lnTo>
                    <a:pt x="56355" y="464588"/>
                  </a:lnTo>
                  <a:lnTo>
                    <a:pt x="85549" y="498622"/>
                  </a:lnTo>
                  <a:lnTo>
                    <a:pt x="119583" y="527816"/>
                  </a:lnTo>
                  <a:lnTo>
                    <a:pt x="157855" y="551570"/>
                  </a:lnTo>
                  <a:lnTo>
                    <a:pt x="199763" y="569281"/>
                  </a:lnTo>
                  <a:lnTo>
                    <a:pt x="244707" y="580349"/>
                  </a:lnTo>
                  <a:lnTo>
                    <a:pt x="292086" y="584172"/>
                  </a:lnTo>
                  <a:lnTo>
                    <a:pt x="339464" y="580349"/>
                  </a:lnTo>
                  <a:lnTo>
                    <a:pt x="384408" y="569281"/>
                  </a:lnTo>
                  <a:lnTo>
                    <a:pt x="426317" y="551570"/>
                  </a:lnTo>
                  <a:lnTo>
                    <a:pt x="464589" y="527816"/>
                  </a:lnTo>
                  <a:lnTo>
                    <a:pt x="498622" y="498622"/>
                  </a:lnTo>
                  <a:lnTo>
                    <a:pt x="527816" y="464588"/>
                  </a:lnTo>
                  <a:lnTo>
                    <a:pt x="551570" y="426316"/>
                  </a:lnTo>
                  <a:lnTo>
                    <a:pt x="569281" y="384408"/>
                  </a:lnTo>
                  <a:lnTo>
                    <a:pt x="580349" y="339464"/>
                  </a:lnTo>
                  <a:lnTo>
                    <a:pt x="584172" y="292086"/>
                  </a:lnTo>
                  <a:lnTo>
                    <a:pt x="580349" y="244707"/>
                  </a:lnTo>
                  <a:lnTo>
                    <a:pt x="569281" y="199763"/>
                  </a:lnTo>
                  <a:lnTo>
                    <a:pt x="551570" y="157854"/>
                  </a:lnTo>
                  <a:lnTo>
                    <a:pt x="527816" y="119582"/>
                  </a:lnTo>
                  <a:lnTo>
                    <a:pt x="498622" y="85549"/>
                  </a:lnTo>
                  <a:lnTo>
                    <a:pt x="464589" y="56355"/>
                  </a:lnTo>
                  <a:lnTo>
                    <a:pt x="426317" y="32601"/>
                  </a:lnTo>
                  <a:lnTo>
                    <a:pt x="384408" y="14890"/>
                  </a:lnTo>
                  <a:lnTo>
                    <a:pt x="339464" y="3822"/>
                  </a:lnTo>
                  <a:lnTo>
                    <a:pt x="292086" y="0"/>
                  </a:lnTo>
                  <a:close/>
                </a:path>
              </a:pathLst>
            </a:custGeom>
            <a:solidFill>
              <a:srgbClr val="F4900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sp>
          <p:nvSpPr>
            <p:cNvPr id="65" name="object 65"/>
            <p:cNvSpPr/>
            <p:nvPr/>
          </p:nvSpPr>
          <p:spPr bwMode="auto">
            <a:xfrm>
              <a:off x="4210876" y="3392512"/>
              <a:ext cx="323215" cy="323850"/>
            </a:xfrm>
            <a:custGeom>
              <a:avLst/>
              <a:gdLst/>
              <a:ahLst/>
              <a:cxnLst/>
              <a:rect l="l" t="t" r="r" b="b"/>
              <a:pathLst>
                <a:path w="323214" h="323850" extrusionOk="0">
                  <a:moveTo>
                    <a:pt x="0" y="120403"/>
                  </a:moveTo>
                  <a:lnTo>
                    <a:pt x="55115" y="190687"/>
                  </a:lnTo>
                  <a:lnTo>
                    <a:pt x="95747" y="232929"/>
                  </a:lnTo>
                  <a:lnTo>
                    <a:pt x="137663" y="272720"/>
                  </a:lnTo>
                  <a:lnTo>
                    <a:pt x="175292" y="304673"/>
                  </a:lnTo>
                  <a:lnTo>
                    <a:pt x="203061" y="323400"/>
                  </a:lnTo>
                  <a:lnTo>
                    <a:pt x="195565" y="305273"/>
                  </a:lnTo>
                  <a:lnTo>
                    <a:pt x="180477" y="286377"/>
                  </a:lnTo>
                  <a:lnTo>
                    <a:pt x="163873" y="268427"/>
                  </a:lnTo>
                  <a:lnTo>
                    <a:pt x="151833" y="253138"/>
                  </a:lnTo>
                  <a:lnTo>
                    <a:pt x="232202" y="253138"/>
                  </a:lnTo>
                  <a:lnTo>
                    <a:pt x="246715" y="248372"/>
                  </a:lnTo>
                  <a:lnTo>
                    <a:pt x="264234" y="238982"/>
                  </a:lnTo>
                  <a:lnTo>
                    <a:pt x="276015" y="230116"/>
                  </a:lnTo>
                  <a:lnTo>
                    <a:pt x="179593" y="230116"/>
                  </a:lnTo>
                  <a:lnTo>
                    <a:pt x="179261" y="229260"/>
                  </a:lnTo>
                  <a:lnTo>
                    <a:pt x="179153" y="228075"/>
                  </a:lnTo>
                  <a:lnTo>
                    <a:pt x="178210" y="221699"/>
                  </a:lnTo>
                  <a:lnTo>
                    <a:pt x="169898" y="188428"/>
                  </a:lnTo>
                  <a:lnTo>
                    <a:pt x="158513" y="171533"/>
                  </a:lnTo>
                  <a:lnTo>
                    <a:pt x="70416" y="171533"/>
                  </a:lnTo>
                  <a:lnTo>
                    <a:pt x="54560" y="159630"/>
                  </a:lnTo>
                  <a:lnTo>
                    <a:pt x="36405" y="143060"/>
                  </a:lnTo>
                  <a:lnTo>
                    <a:pt x="17651" y="127944"/>
                  </a:lnTo>
                  <a:lnTo>
                    <a:pt x="0" y="120403"/>
                  </a:lnTo>
                  <a:close/>
                </a:path>
                <a:path w="323214" h="323850" extrusionOk="0">
                  <a:moveTo>
                    <a:pt x="232202" y="253138"/>
                  </a:moveTo>
                  <a:lnTo>
                    <a:pt x="151833" y="253138"/>
                  </a:lnTo>
                  <a:lnTo>
                    <a:pt x="177860" y="256975"/>
                  </a:lnTo>
                  <a:lnTo>
                    <a:pt x="199874" y="258814"/>
                  </a:lnTo>
                  <a:lnTo>
                    <a:pt x="221589" y="256624"/>
                  </a:lnTo>
                  <a:lnTo>
                    <a:pt x="232202" y="253138"/>
                  </a:lnTo>
                  <a:close/>
                </a:path>
                <a:path w="323214" h="323850" extrusionOk="0">
                  <a:moveTo>
                    <a:pt x="298887" y="52560"/>
                  </a:moveTo>
                  <a:lnTo>
                    <a:pt x="167010" y="52560"/>
                  </a:lnTo>
                  <a:lnTo>
                    <a:pt x="207796" y="54852"/>
                  </a:lnTo>
                  <a:lnTo>
                    <a:pt x="245718" y="77648"/>
                  </a:lnTo>
                  <a:lnTo>
                    <a:pt x="268249" y="114314"/>
                  </a:lnTo>
                  <a:lnTo>
                    <a:pt x="270957" y="154651"/>
                  </a:lnTo>
                  <a:lnTo>
                    <a:pt x="255786" y="191901"/>
                  </a:lnTo>
                  <a:lnTo>
                    <a:pt x="224683" y="219309"/>
                  </a:lnTo>
                  <a:lnTo>
                    <a:pt x="179593" y="230116"/>
                  </a:lnTo>
                  <a:lnTo>
                    <a:pt x="276015" y="230116"/>
                  </a:lnTo>
                  <a:lnTo>
                    <a:pt x="305427" y="198043"/>
                  </a:lnTo>
                  <a:lnTo>
                    <a:pt x="321849" y="154843"/>
                  </a:lnTo>
                  <a:lnTo>
                    <a:pt x="322769" y="110329"/>
                  </a:lnTo>
                  <a:lnTo>
                    <a:pt x="310496" y="69171"/>
                  </a:lnTo>
                  <a:lnTo>
                    <a:pt x="298887" y="52560"/>
                  </a:lnTo>
                  <a:close/>
                </a:path>
                <a:path w="323214" h="323850" extrusionOk="0">
                  <a:moveTo>
                    <a:pt x="195270" y="0"/>
                  </a:moveTo>
                  <a:lnTo>
                    <a:pt x="127433" y="15835"/>
                  </a:lnTo>
                  <a:lnTo>
                    <a:pt x="78841" y="70912"/>
                  </a:lnTo>
                  <a:lnTo>
                    <a:pt x="68300" y="115136"/>
                  </a:lnTo>
                  <a:lnTo>
                    <a:pt x="70416" y="171533"/>
                  </a:lnTo>
                  <a:lnTo>
                    <a:pt x="158513" y="171533"/>
                  </a:lnTo>
                  <a:lnTo>
                    <a:pt x="152885" y="163182"/>
                  </a:lnTo>
                  <a:lnTo>
                    <a:pt x="127351" y="148627"/>
                  </a:lnTo>
                  <a:lnTo>
                    <a:pt x="93474" y="147427"/>
                  </a:lnTo>
                  <a:lnTo>
                    <a:pt x="103248" y="100976"/>
                  </a:lnTo>
                  <a:lnTo>
                    <a:pt x="129961" y="68644"/>
                  </a:lnTo>
                  <a:lnTo>
                    <a:pt x="167010" y="52560"/>
                  </a:lnTo>
                  <a:lnTo>
                    <a:pt x="298887" y="52560"/>
                  </a:lnTo>
                  <a:lnTo>
                    <a:pt x="287341" y="36041"/>
                  </a:lnTo>
                  <a:lnTo>
                    <a:pt x="261428" y="17105"/>
                  </a:lnTo>
                  <a:lnTo>
                    <a:pt x="229866" y="4828"/>
                  </a:lnTo>
                  <a:lnTo>
                    <a:pt x="195270" y="0"/>
                  </a:lnTo>
                  <a:close/>
                </a:path>
              </a:pathLst>
            </a:custGeom>
            <a:solidFill>
              <a:srgbClr val="E2321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pic>
          <p:nvPicPr>
            <p:cNvPr id="66" name="object 66"/>
            <p:cNvPicPr/>
            <p:nvPr/>
          </p:nvPicPr>
          <p:blipFill>
            <a:blip r:embed="rId10"/>
            <a:stretch/>
          </p:blipFill>
          <p:spPr bwMode="auto">
            <a:xfrm>
              <a:off x="4155181" y="3617875"/>
              <a:ext cx="153498" cy="151885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 bwMode="auto">
          <a:xfrm>
            <a:off x="5607508" y="3105965"/>
            <a:ext cx="863728" cy="2348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defRPr/>
            </a:pPr>
            <a:r>
              <a:rPr sz="1451" spc="41">
                <a:solidFill>
                  <a:srgbClr val="151616"/>
                </a:solidFill>
                <a:latin typeface="Trebuchet MS"/>
                <a:cs typeface="Trebuchet MS"/>
              </a:rPr>
              <a:t>Лактация</a:t>
            </a:r>
            <a:endParaRPr sz="1451">
              <a:latin typeface="Trebuchet MS"/>
              <a:cs typeface="Trebuchet MS"/>
            </a:endParaRPr>
          </a:p>
        </p:txBody>
      </p:sp>
      <p:grpSp>
        <p:nvGrpSpPr>
          <p:cNvPr id="68" name="object 68"/>
          <p:cNvGrpSpPr/>
          <p:nvPr/>
        </p:nvGrpSpPr>
        <p:grpSpPr bwMode="auto">
          <a:xfrm>
            <a:off x="5074874" y="3562563"/>
            <a:ext cx="226296" cy="437622"/>
            <a:chOff x="4220625" y="3928715"/>
            <a:chExt cx="249554" cy="482600"/>
          </a:xfrm>
        </p:grpSpPr>
        <p:sp>
          <p:nvSpPr>
            <p:cNvPr id="69" name="object 69"/>
            <p:cNvSpPr/>
            <p:nvPr/>
          </p:nvSpPr>
          <p:spPr bwMode="auto">
            <a:xfrm>
              <a:off x="4326383" y="3928715"/>
              <a:ext cx="37465" cy="365125"/>
            </a:xfrm>
            <a:custGeom>
              <a:avLst/>
              <a:gdLst/>
              <a:ahLst/>
              <a:cxnLst/>
              <a:rect l="l" t="t" r="r" b="b"/>
              <a:pathLst>
                <a:path w="37464" h="365125" extrusionOk="0">
                  <a:moveTo>
                    <a:pt x="37421" y="0"/>
                  </a:moveTo>
                  <a:lnTo>
                    <a:pt x="0" y="0"/>
                  </a:lnTo>
                  <a:lnTo>
                    <a:pt x="0" y="365126"/>
                  </a:lnTo>
                  <a:lnTo>
                    <a:pt x="37421" y="365126"/>
                  </a:lnTo>
                  <a:lnTo>
                    <a:pt x="3742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pic>
          <p:nvPicPr>
            <p:cNvPr id="70" name="object 70"/>
            <p:cNvPicPr/>
            <p:nvPr/>
          </p:nvPicPr>
          <p:blipFill>
            <a:blip r:embed="rId3"/>
            <a:stretch/>
          </p:blipFill>
          <p:spPr bwMode="auto">
            <a:xfrm>
              <a:off x="4220625" y="4161934"/>
              <a:ext cx="248932" cy="248932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 bwMode="auto">
          <a:xfrm>
            <a:off x="5384401" y="3607247"/>
            <a:ext cx="1672753" cy="469221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>
              <a:spcBef>
                <a:spcPts val="122"/>
              </a:spcBef>
              <a:defRPr/>
            </a:pPr>
            <a:r>
              <a:rPr sz="2947" spc="159">
                <a:solidFill>
                  <a:srgbClr val="E23210"/>
                </a:solidFill>
                <a:latin typeface="Trebuchet MS"/>
                <a:cs typeface="Trebuchet MS"/>
              </a:rPr>
              <a:t>3</a:t>
            </a:r>
            <a:r>
              <a:rPr sz="2947" spc="-218">
                <a:solidFill>
                  <a:srgbClr val="E23210"/>
                </a:solidFill>
                <a:latin typeface="Trebuchet MS"/>
                <a:cs typeface="Trebuchet MS"/>
              </a:rPr>
              <a:t> </a:t>
            </a:r>
            <a:r>
              <a:rPr sz="2947" spc="127">
                <a:solidFill>
                  <a:srgbClr val="E23210"/>
                </a:solidFill>
                <a:latin typeface="Trebuchet MS"/>
                <a:cs typeface="Trebuchet MS"/>
              </a:rPr>
              <a:t>месяца</a:t>
            </a:r>
            <a:endParaRPr sz="2947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 bwMode="auto">
          <a:xfrm>
            <a:off x="5385575" y="3983508"/>
            <a:ext cx="559696" cy="2348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defRPr/>
            </a:pPr>
            <a:r>
              <a:rPr sz="1451" spc="63">
                <a:solidFill>
                  <a:srgbClr val="151616"/>
                </a:solidFill>
                <a:latin typeface="Trebuchet MS"/>
                <a:cs typeface="Trebuchet MS"/>
              </a:rPr>
              <a:t>после</a:t>
            </a:r>
            <a:endParaRPr sz="1451">
              <a:latin typeface="Trebuchet MS"/>
              <a:cs typeface="Trebuchet MS"/>
            </a:endParaRPr>
          </a:p>
        </p:txBody>
      </p:sp>
      <p:grpSp>
        <p:nvGrpSpPr>
          <p:cNvPr id="73" name="object 73"/>
          <p:cNvGrpSpPr/>
          <p:nvPr/>
        </p:nvGrpSpPr>
        <p:grpSpPr bwMode="auto">
          <a:xfrm>
            <a:off x="8384561" y="2981061"/>
            <a:ext cx="529753" cy="529753"/>
            <a:chOff x="7870474" y="3287448"/>
            <a:chExt cx="584200" cy="584200"/>
          </a:xfrm>
        </p:grpSpPr>
        <p:sp>
          <p:nvSpPr>
            <p:cNvPr id="74" name="object 74"/>
            <p:cNvSpPr/>
            <p:nvPr/>
          </p:nvSpPr>
          <p:spPr bwMode="auto">
            <a:xfrm>
              <a:off x="7870474" y="3287448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 extrusionOk="0">
                  <a:moveTo>
                    <a:pt x="292086" y="0"/>
                  </a:moveTo>
                  <a:lnTo>
                    <a:pt x="244707" y="3822"/>
                  </a:lnTo>
                  <a:lnTo>
                    <a:pt x="199763" y="14890"/>
                  </a:lnTo>
                  <a:lnTo>
                    <a:pt x="157855" y="32601"/>
                  </a:lnTo>
                  <a:lnTo>
                    <a:pt x="119583" y="56355"/>
                  </a:lnTo>
                  <a:lnTo>
                    <a:pt x="85549" y="85549"/>
                  </a:lnTo>
                  <a:lnTo>
                    <a:pt x="56355" y="119582"/>
                  </a:lnTo>
                  <a:lnTo>
                    <a:pt x="32601" y="157854"/>
                  </a:lnTo>
                  <a:lnTo>
                    <a:pt x="14890" y="199763"/>
                  </a:lnTo>
                  <a:lnTo>
                    <a:pt x="3822" y="244707"/>
                  </a:lnTo>
                  <a:lnTo>
                    <a:pt x="0" y="292086"/>
                  </a:lnTo>
                  <a:lnTo>
                    <a:pt x="3822" y="339464"/>
                  </a:lnTo>
                  <a:lnTo>
                    <a:pt x="14890" y="384408"/>
                  </a:lnTo>
                  <a:lnTo>
                    <a:pt x="32601" y="426316"/>
                  </a:lnTo>
                  <a:lnTo>
                    <a:pt x="56355" y="464588"/>
                  </a:lnTo>
                  <a:lnTo>
                    <a:pt x="85549" y="498622"/>
                  </a:lnTo>
                  <a:lnTo>
                    <a:pt x="119583" y="527816"/>
                  </a:lnTo>
                  <a:lnTo>
                    <a:pt x="157855" y="551570"/>
                  </a:lnTo>
                  <a:lnTo>
                    <a:pt x="199763" y="569281"/>
                  </a:lnTo>
                  <a:lnTo>
                    <a:pt x="244707" y="580349"/>
                  </a:lnTo>
                  <a:lnTo>
                    <a:pt x="292086" y="584172"/>
                  </a:lnTo>
                  <a:lnTo>
                    <a:pt x="339464" y="580349"/>
                  </a:lnTo>
                  <a:lnTo>
                    <a:pt x="384408" y="569281"/>
                  </a:lnTo>
                  <a:lnTo>
                    <a:pt x="426317" y="551570"/>
                  </a:lnTo>
                  <a:lnTo>
                    <a:pt x="464589" y="527816"/>
                  </a:lnTo>
                  <a:lnTo>
                    <a:pt x="498622" y="498622"/>
                  </a:lnTo>
                  <a:lnTo>
                    <a:pt x="527816" y="464588"/>
                  </a:lnTo>
                  <a:lnTo>
                    <a:pt x="551570" y="426316"/>
                  </a:lnTo>
                  <a:lnTo>
                    <a:pt x="569281" y="384408"/>
                  </a:lnTo>
                  <a:lnTo>
                    <a:pt x="580349" y="339464"/>
                  </a:lnTo>
                  <a:lnTo>
                    <a:pt x="584172" y="292086"/>
                  </a:lnTo>
                  <a:lnTo>
                    <a:pt x="580349" y="244707"/>
                  </a:lnTo>
                  <a:lnTo>
                    <a:pt x="569281" y="199763"/>
                  </a:lnTo>
                  <a:lnTo>
                    <a:pt x="551570" y="157854"/>
                  </a:lnTo>
                  <a:lnTo>
                    <a:pt x="527816" y="119582"/>
                  </a:lnTo>
                  <a:lnTo>
                    <a:pt x="498622" y="85549"/>
                  </a:lnTo>
                  <a:lnTo>
                    <a:pt x="464589" y="56355"/>
                  </a:lnTo>
                  <a:lnTo>
                    <a:pt x="426317" y="32601"/>
                  </a:lnTo>
                  <a:lnTo>
                    <a:pt x="384408" y="14890"/>
                  </a:lnTo>
                  <a:lnTo>
                    <a:pt x="339464" y="3822"/>
                  </a:lnTo>
                  <a:lnTo>
                    <a:pt x="292086" y="0"/>
                  </a:lnTo>
                  <a:close/>
                </a:path>
              </a:pathLst>
            </a:custGeom>
            <a:solidFill>
              <a:srgbClr val="F4900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sp>
          <p:nvSpPr>
            <p:cNvPr id="75" name="object 75"/>
            <p:cNvSpPr/>
            <p:nvPr/>
          </p:nvSpPr>
          <p:spPr bwMode="auto">
            <a:xfrm>
              <a:off x="8017494" y="3382206"/>
              <a:ext cx="254000" cy="394335"/>
            </a:xfrm>
            <a:custGeom>
              <a:avLst/>
              <a:gdLst/>
              <a:ahLst/>
              <a:cxnLst/>
              <a:rect l="l" t="t" r="r" b="b"/>
              <a:pathLst>
                <a:path w="254000" h="394335" extrusionOk="0">
                  <a:moveTo>
                    <a:pt x="18580" y="308754"/>
                  </a:moveTo>
                  <a:lnTo>
                    <a:pt x="10063" y="309981"/>
                  </a:lnTo>
                  <a:lnTo>
                    <a:pt x="3519" y="315308"/>
                  </a:lnTo>
                  <a:lnTo>
                    <a:pt x="0" y="323051"/>
                  </a:lnTo>
                  <a:lnTo>
                    <a:pt x="555" y="331528"/>
                  </a:lnTo>
                  <a:lnTo>
                    <a:pt x="22530" y="346345"/>
                  </a:lnTo>
                  <a:lnTo>
                    <a:pt x="68560" y="369213"/>
                  </a:lnTo>
                  <a:lnTo>
                    <a:pt x="116292" y="388859"/>
                  </a:lnTo>
                  <a:lnTo>
                    <a:pt x="143374" y="394009"/>
                  </a:lnTo>
                  <a:lnTo>
                    <a:pt x="153254" y="377893"/>
                  </a:lnTo>
                  <a:lnTo>
                    <a:pt x="140488" y="363640"/>
                  </a:lnTo>
                  <a:lnTo>
                    <a:pt x="120015" y="352963"/>
                  </a:lnTo>
                  <a:lnTo>
                    <a:pt x="106772" y="347573"/>
                  </a:lnTo>
                  <a:lnTo>
                    <a:pt x="116653" y="326042"/>
                  </a:lnTo>
                  <a:lnTo>
                    <a:pt x="58321" y="326042"/>
                  </a:lnTo>
                  <a:lnTo>
                    <a:pt x="37682" y="316483"/>
                  </a:lnTo>
                  <a:lnTo>
                    <a:pt x="26113" y="311355"/>
                  </a:lnTo>
                  <a:lnTo>
                    <a:pt x="18580" y="308754"/>
                  </a:lnTo>
                  <a:close/>
                </a:path>
                <a:path w="254000" h="394335" extrusionOk="0">
                  <a:moveTo>
                    <a:pt x="197286" y="305654"/>
                  </a:moveTo>
                  <a:lnTo>
                    <a:pt x="126008" y="305654"/>
                  </a:lnTo>
                  <a:lnTo>
                    <a:pt x="150597" y="318242"/>
                  </a:lnTo>
                  <a:lnTo>
                    <a:pt x="171010" y="326873"/>
                  </a:lnTo>
                  <a:lnTo>
                    <a:pt x="186849" y="324697"/>
                  </a:lnTo>
                  <a:lnTo>
                    <a:pt x="197286" y="305654"/>
                  </a:lnTo>
                  <a:close/>
                </a:path>
                <a:path w="254000" h="394335" extrusionOk="0">
                  <a:moveTo>
                    <a:pt x="34132" y="228276"/>
                  </a:moveTo>
                  <a:lnTo>
                    <a:pt x="28095" y="234472"/>
                  </a:lnTo>
                  <a:lnTo>
                    <a:pt x="22173" y="252130"/>
                  </a:lnTo>
                  <a:lnTo>
                    <a:pt x="36020" y="265556"/>
                  </a:lnTo>
                  <a:lnTo>
                    <a:pt x="58093" y="275962"/>
                  </a:lnTo>
                  <a:lnTo>
                    <a:pt x="76850" y="284558"/>
                  </a:lnTo>
                  <a:lnTo>
                    <a:pt x="58321" y="326042"/>
                  </a:lnTo>
                  <a:lnTo>
                    <a:pt x="116653" y="326042"/>
                  </a:lnTo>
                  <a:lnTo>
                    <a:pt x="126008" y="305654"/>
                  </a:lnTo>
                  <a:lnTo>
                    <a:pt x="197286" y="305654"/>
                  </a:lnTo>
                  <a:lnTo>
                    <a:pt x="197720" y="304863"/>
                  </a:lnTo>
                  <a:lnTo>
                    <a:pt x="183237" y="288533"/>
                  </a:lnTo>
                  <a:lnTo>
                    <a:pt x="187515" y="279050"/>
                  </a:lnTo>
                  <a:lnTo>
                    <a:pt x="157339" y="279050"/>
                  </a:lnTo>
                  <a:lnTo>
                    <a:pt x="76532" y="242622"/>
                  </a:lnTo>
                  <a:lnTo>
                    <a:pt x="81989" y="230536"/>
                  </a:lnTo>
                  <a:lnTo>
                    <a:pt x="32912" y="230536"/>
                  </a:lnTo>
                  <a:lnTo>
                    <a:pt x="34132" y="228276"/>
                  </a:lnTo>
                  <a:close/>
                </a:path>
                <a:path w="254000" h="394335" extrusionOk="0">
                  <a:moveTo>
                    <a:pt x="152671" y="217439"/>
                  </a:moveTo>
                  <a:lnTo>
                    <a:pt x="141898" y="223415"/>
                  </a:lnTo>
                  <a:lnTo>
                    <a:pt x="147879" y="229698"/>
                  </a:lnTo>
                  <a:lnTo>
                    <a:pt x="155993" y="234599"/>
                  </a:lnTo>
                  <a:lnTo>
                    <a:pt x="174481" y="243047"/>
                  </a:lnTo>
                  <a:lnTo>
                    <a:pt x="157339" y="279050"/>
                  </a:lnTo>
                  <a:lnTo>
                    <a:pt x="187515" y="279050"/>
                  </a:lnTo>
                  <a:lnTo>
                    <a:pt x="211004" y="226982"/>
                  </a:lnTo>
                  <a:lnTo>
                    <a:pt x="172412" y="226982"/>
                  </a:lnTo>
                  <a:lnTo>
                    <a:pt x="162582" y="221672"/>
                  </a:lnTo>
                  <a:lnTo>
                    <a:pt x="152671" y="217439"/>
                  </a:lnTo>
                  <a:close/>
                </a:path>
                <a:path w="254000" h="394335" extrusionOk="0">
                  <a:moveTo>
                    <a:pt x="40011" y="229698"/>
                  </a:moveTo>
                  <a:lnTo>
                    <a:pt x="32912" y="230536"/>
                  </a:lnTo>
                  <a:lnTo>
                    <a:pt x="81989" y="230536"/>
                  </a:lnTo>
                  <a:lnTo>
                    <a:pt x="82327" y="229788"/>
                  </a:lnTo>
                  <a:lnTo>
                    <a:pt x="41018" y="229788"/>
                  </a:lnTo>
                  <a:lnTo>
                    <a:pt x="40011" y="229698"/>
                  </a:lnTo>
                  <a:close/>
                </a:path>
                <a:path w="254000" h="394335" extrusionOk="0">
                  <a:moveTo>
                    <a:pt x="50390" y="229659"/>
                  </a:moveTo>
                  <a:lnTo>
                    <a:pt x="41570" y="229755"/>
                  </a:lnTo>
                  <a:lnTo>
                    <a:pt x="41018" y="229788"/>
                  </a:lnTo>
                  <a:lnTo>
                    <a:pt x="82327" y="229788"/>
                  </a:lnTo>
                  <a:lnTo>
                    <a:pt x="51430" y="229741"/>
                  </a:lnTo>
                  <a:lnTo>
                    <a:pt x="50390" y="229659"/>
                  </a:lnTo>
                  <a:close/>
                </a:path>
                <a:path w="254000" h="394335" extrusionOk="0">
                  <a:moveTo>
                    <a:pt x="226616" y="0"/>
                  </a:moveTo>
                  <a:lnTo>
                    <a:pt x="212157" y="7364"/>
                  </a:lnTo>
                  <a:lnTo>
                    <a:pt x="201302" y="23971"/>
                  </a:lnTo>
                  <a:lnTo>
                    <a:pt x="183125" y="66586"/>
                  </a:lnTo>
                  <a:lnTo>
                    <a:pt x="172336" y="67151"/>
                  </a:lnTo>
                  <a:lnTo>
                    <a:pt x="124981" y="76387"/>
                  </a:lnTo>
                  <a:lnTo>
                    <a:pt x="104804" y="115175"/>
                  </a:lnTo>
                  <a:lnTo>
                    <a:pt x="91871" y="143511"/>
                  </a:lnTo>
                  <a:lnTo>
                    <a:pt x="78509" y="171988"/>
                  </a:lnTo>
                  <a:lnTo>
                    <a:pt x="65218" y="200662"/>
                  </a:lnTo>
                  <a:lnTo>
                    <a:pt x="52495" y="229590"/>
                  </a:lnTo>
                  <a:lnTo>
                    <a:pt x="51606" y="229755"/>
                  </a:lnTo>
                  <a:lnTo>
                    <a:pt x="82341" y="229755"/>
                  </a:lnTo>
                  <a:lnTo>
                    <a:pt x="141902" y="97834"/>
                  </a:lnTo>
                  <a:lnTo>
                    <a:pt x="149164" y="97369"/>
                  </a:lnTo>
                  <a:lnTo>
                    <a:pt x="156651" y="96565"/>
                  </a:lnTo>
                  <a:lnTo>
                    <a:pt x="164508" y="95499"/>
                  </a:lnTo>
                  <a:lnTo>
                    <a:pt x="172880" y="94247"/>
                  </a:lnTo>
                  <a:lnTo>
                    <a:pt x="181343" y="92887"/>
                  </a:lnTo>
                  <a:lnTo>
                    <a:pt x="187744" y="92673"/>
                  </a:lnTo>
                  <a:lnTo>
                    <a:pt x="224763" y="92673"/>
                  </a:lnTo>
                  <a:lnTo>
                    <a:pt x="218977" y="84719"/>
                  </a:lnTo>
                  <a:lnTo>
                    <a:pt x="225325" y="71302"/>
                  </a:lnTo>
                  <a:lnTo>
                    <a:pt x="233160" y="54898"/>
                  </a:lnTo>
                  <a:lnTo>
                    <a:pt x="240470" y="38677"/>
                  </a:lnTo>
                  <a:lnTo>
                    <a:pt x="245247" y="25812"/>
                  </a:lnTo>
                  <a:lnTo>
                    <a:pt x="245919" y="13786"/>
                  </a:lnTo>
                  <a:lnTo>
                    <a:pt x="241549" y="5625"/>
                  </a:lnTo>
                  <a:lnTo>
                    <a:pt x="234371" y="1105"/>
                  </a:lnTo>
                  <a:lnTo>
                    <a:pt x="226616" y="0"/>
                  </a:lnTo>
                  <a:close/>
                </a:path>
                <a:path w="254000" h="394335" extrusionOk="0">
                  <a:moveTo>
                    <a:pt x="165086" y="194154"/>
                  </a:moveTo>
                  <a:lnTo>
                    <a:pt x="152920" y="198514"/>
                  </a:lnTo>
                  <a:lnTo>
                    <a:pt x="162990" y="208932"/>
                  </a:lnTo>
                  <a:lnTo>
                    <a:pt x="172818" y="212257"/>
                  </a:lnTo>
                  <a:lnTo>
                    <a:pt x="180203" y="215142"/>
                  </a:lnTo>
                  <a:lnTo>
                    <a:pt x="182942" y="224237"/>
                  </a:lnTo>
                  <a:lnTo>
                    <a:pt x="172412" y="226982"/>
                  </a:lnTo>
                  <a:lnTo>
                    <a:pt x="211004" y="226982"/>
                  </a:lnTo>
                  <a:lnTo>
                    <a:pt x="221382" y="203977"/>
                  </a:lnTo>
                  <a:lnTo>
                    <a:pt x="183639" y="203977"/>
                  </a:lnTo>
                  <a:lnTo>
                    <a:pt x="174624" y="199090"/>
                  </a:lnTo>
                  <a:lnTo>
                    <a:pt x="165086" y="194154"/>
                  </a:lnTo>
                  <a:close/>
                </a:path>
                <a:path w="254000" h="394335" extrusionOk="0">
                  <a:moveTo>
                    <a:pt x="225236" y="195434"/>
                  </a:moveTo>
                  <a:lnTo>
                    <a:pt x="193771" y="195434"/>
                  </a:lnTo>
                  <a:lnTo>
                    <a:pt x="193310" y="195692"/>
                  </a:lnTo>
                  <a:lnTo>
                    <a:pt x="194235" y="199466"/>
                  </a:lnTo>
                  <a:lnTo>
                    <a:pt x="183639" y="203977"/>
                  </a:lnTo>
                  <a:lnTo>
                    <a:pt x="221382" y="203977"/>
                  </a:lnTo>
                  <a:lnTo>
                    <a:pt x="225236" y="195434"/>
                  </a:lnTo>
                  <a:close/>
                </a:path>
                <a:path w="254000" h="394335" extrusionOk="0">
                  <a:moveTo>
                    <a:pt x="193251" y="195651"/>
                  </a:moveTo>
                  <a:close/>
                </a:path>
                <a:path w="254000" h="394335" extrusionOk="0">
                  <a:moveTo>
                    <a:pt x="172112" y="169261"/>
                  </a:moveTo>
                  <a:lnTo>
                    <a:pt x="169495" y="169979"/>
                  </a:lnTo>
                  <a:lnTo>
                    <a:pt x="164042" y="173661"/>
                  </a:lnTo>
                  <a:lnTo>
                    <a:pt x="167712" y="181741"/>
                  </a:lnTo>
                  <a:lnTo>
                    <a:pt x="172165" y="184383"/>
                  </a:lnTo>
                  <a:lnTo>
                    <a:pt x="178870" y="186490"/>
                  </a:lnTo>
                  <a:lnTo>
                    <a:pt x="189296" y="192963"/>
                  </a:lnTo>
                  <a:lnTo>
                    <a:pt x="193251" y="195651"/>
                  </a:lnTo>
                  <a:lnTo>
                    <a:pt x="193771" y="195434"/>
                  </a:lnTo>
                  <a:lnTo>
                    <a:pt x="225236" y="195434"/>
                  </a:lnTo>
                  <a:lnTo>
                    <a:pt x="231859" y="180753"/>
                  </a:lnTo>
                  <a:lnTo>
                    <a:pt x="199003" y="180753"/>
                  </a:lnTo>
                  <a:lnTo>
                    <a:pt x="195533" y="180509"/>
                  </a:lnTo>
                  <a:lnTo>
                    <a:pt x="191278" y="178102"/>
                  </a:lnTo>
                  <a:lnTo>
                    <a:pt x="184004" y="174669"/>
                  </a:lnTo>
                  <a:lnTo>
                    <a:pt x="175685" y="170996"/>
                  </a:lnTo>
                  <a:lnTo>
                    <a:pt x="172112" y="169261"/>
                  </a:lnTo>
                  <a:close/>
                </a:path>
                <a:path w="254000" h="394335" extrusionOk="0">
                  <a:moveTo>
                    <a:pt x="176457" y="146566"/>
                  </a:moveTo>
                  <a:lnTo>
                    <a:pt x="180269" y="159278"/>
                  </a:lnTo>
                  <a:lnTo>
                    <a:pt x="192235" y="164733"/>
                  </a:lnTo>
                  <a:lnTo>
                    <a:pt x="203179" y="168887"/>
                  </a:lnTo>
                  <a:lnTo>
                    <a:pt x="203922" y="177695"/>
                  </a:lnTo>
                  <a:lnTo>
                    <a:pt x="199003" y="180753"/>
                  </a:lnTo>
                  <a:lnTo>
                    <a:pt x="231859" y="180753"/>
                  </a:lnTo>
                  <a:lnTo>
                    <a:pt x="241967" y="158346"/>
                  </a:lnTo>
                  <a:lnTo>
                    <a:pt x="211932" y="158346"/>
                  </a:lnTo>
                  <a:lnTo>
                    <a:pt x="193212" y="149377"/>
                  </a:lnTo>
                  <a:lnTo>
                    <a:pt x="184700" y="146646"/>
                  </a:lnTo>
                  <a:lnTo>
                    <a:pt x="176457" y="146566"/>
                  </a:lnTo>
                  <a:close/>
                </a:path>
                <a:path w="254000" h="394335" extrusionOk="0">
                  <a:moveTo>
                    <a:pt x="224763" y="92673"/>
                  </a:moveTo>
                  <a:lnTo>
                    <a:pt x="187744" y="92673"/>
                  </a:lnTo>
                  <a:lnTo>
                    <a:pt x="193264" y="94899"/>
                  </a:lnTo>
                  <a:lnTo>
                    <a:pt x="199087" y="100862"/>
                  </a:lnTo>
                  <a:lnTo>
                    <a:pt x="215290" y="122941"/>
                  </a:lnTo>
                  <a:lnTo>
                    <a:pt x="221110" y="135655"/>
                  </a:lnTo>
                  <a:lnTo>
                    <a:pt x="219131" y="145343"/>
                  </a:lnTo>
                  <a:lnTo>
                    <a:pt x="211932" y="158346"/>
                  </a:lnTo>
                  <a:lnTo>
                    <a:pt x="241967" y="158346"/>
                  </a:lnTo>
                  <a:lnTo>
                    <a:pt x="253667" y="132411"/>
                  </a:lnTo>
                  <a:lnTo>
                    <a:pt x="224763" y="92673"/>
                  </a:lnTo>
                  <a:close/>
                </a:path>
              </a:pathLst>
            </a:custGeom>
            <a:solidFill>
              <a:srgbClr val="E2321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</p:grpSp>
      <p:sp>
        <p:nvSpPr>
          <p:cNvPr id="76" name="object 76"/>
          <p:cNvSpPr txBox="1"/>
          <p:nvPr/>
        </p:nvSpPr>
        <p:spPr bwMode="auto">
          <a:xfrm>
            <a:off x="9069193" y="3097132"/>
            <a:ext cx="907490" cy="2348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defRPr/>
            </a:pPr>
            <a:r>
              <a:rPr sz="1451" spc="150">
                <a:solidFill>
                  <a:srgbClr val="151616"/>
                </a:solidFill>
                <a:latin typeface="Trebuchet MS"/>
                <a:cs typeface="Trebuchet MS"/>
              </a:rPr>
              <a:t>П</a:t>
            </a: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рививки</a:t>
            </a:r>
            <a:endParaRPr sz="1451">
              <a:latin typeface="Trebuchet MS"/>
              <a:cs typeface="Trebuchet MS"/>
            </a:endParaRPr>
          </a:p>
        </p:txBody>
      </p:sp>
      <p:grpSp>
        <p:nvGrpSpPr>
          <p:cNvPr id="77" name="object 77"/>
          <p:cNvGrpSpPr/>
          <p:nvPr/>
        </p:nvGrpSpPr>
        <p:grpSpPr bwMode="auto">
          <a:xfrm>
            <a:off x="8384561" y="3634271"/>
            <a:ext cx="529753" cy="529753"/>
            <a:chOff x="7870474" y="4007793"/>
            <a:chExt cx="584200" cy="584200"/>
          </a:xfrm>
        </p:grpSpPr>
        <p:sp>
          <p:nvSpPr>
            <p:cNvPr id="78" name="object 78"/>
            <p:cNvSpPr/>
            <p:nvPr/>
          </p:nvSpPr>
          <p:spPr bwMode="auto">
            <a:xfrm>
              <a:off x="7870474" y="4007793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 extrusionOk="0">
                  <a:moveTo>
                    <a:pt x="292086" y="0"/>
                  </a:moveTo>
                  <a:lnTo>
                    <a:pt x="244707" y="3822"/>
                  </a:lnTo>
                  <a:lnTo>
                    <a:pt x="199763" y="14890"/>
                  </a:lnTo>
                  <a:lnTo>
                    <a:pt x="157855" y="32601"/>
                  </a:lnTo>
                  <a:lnTo>
                    <a:pt x="119583" y="56355"/>
                  </a:lnTo>
                  <a:lnTo>
                    <a:pt x="85549" y="85549"/>
                  </a:lnTo>
                  <a:lnTo>
                    <a:pt x="56355" y="119583"/>
                  </a:lnTo>
                  <a:lnTo>
                    <a:pt x="32601" y="157855"/>
                  </a:lnTo>
                  <a:lnTo>
                    <a:pt x="14890" y="199763"/>
                  </a:lnTo>
                  <a:lnTo>
                    <a:pt x="3822" y="244707"/>
                  </a:lnTo>
                  <a:lnTo>
                    <a:pt x="0" y="292086"/>
                  </a:lnTo>
                  <a:lnTo>
                    <a:pt x="3822" y="339464"/>
                  </a:lnTo>
                  <a:lnTo>
                    <a:pt x="14890" y="384408"/>
                  </a:lnTo>
                  <a:lnTo>
                    <a:pt x="32601" y="426317"/>
                  </a:lnTo>
                  <a:lnTo>
                    <a:pt x="56355" y="464589"/>
                  </a:lnTo>
                  <a:lnTo>
                    <a:pt x="85549" y="498622"/>
                  </a:lnTo>
                  <a:lnTo>
                    <a:pt x="119583" y="527816"/>
                  </a:lnTo>
                  <a:lnTo>
                    <a:pt x="157855" y="551570"/>
                  </a:lnTo>
                  <a:lnTo>
                    <a:pt x="199763" y="569281"/>
                  </a:lnTo>
                  <a:lnTo>
                    <a:pt x="244707" y="580349"/>
                  </a:lnTo>
                  <a:lnTo>
                    <a:pt x="292086" y="584172"/>
                  </a:lnTo>
                  <a:lnTo>
                    <a:pt x="339464" y="580349"/>
                  </a:lnTo>
                  <a:lnTo>
                    <a:pt x="384408" y="569281"/>
                  </a:lnTo>
                  <a:lnTo>
                    <a:pt x="426317" y="551570"/>
                  </a:lnTo>
                  <a:lnTo>
                    <a:pt x="464589" y="527816"/>
                  </a:lnTo>
                  <a:lnTo>
                    <a:pt x="498622" y="498622"/>
                  </a:lnTo>
                  <a:lnTo>
                    <a:pt x="527816" y="464589"/>
                  </a:lnTo>
                  <a:lnTo>
                    <a:pt x="551570" y="426317"/>
                  </a:lnTo>
                  <a:lnTo>
                    <a:pt x="569281" y="384408"/>
                  </a:lnTo>
                  <a:lnTo>
                    <a:pt x="580349" y="339464"/>
                  </a:lnTo>
                  <a:lnTo>
                    <a:pt x="584172" y="292086"/>
                  </a:lnTo>
                  <a:lnTo>
                    <a:pt x="580349" y="244707"/>
                  </a:lnTo>
                  <a:lnTo>
                    <a:pt x="569281" y="199763"/>
                  </a:lnTo>
                  <a:lnTo>
                    <a:pt x="551570" y="157855"/>
                  </a:lnTo>
                  <a:lnTo>
                    <a:pt x="527816" y="119583"/>
                  </a:lnTo>
                  <a:lnTo>
                    <a:pt x="498622" y="85549"/>
                  </a:lnTo>
                  <a:lnTo>
                    <a:pt x="464589" y="56355"/>
                  </a:lnTo>
                  <a:lnTo>
                    <a:pt x="426317" y="32601"/>
                  </a:lnTo>
                  <a:lnTo>
                    <a:pt x="384408" y="14890"/>
                  </a:lnTo>
                  <a:lnTo>
                    <a:pt x="339464" y="3822"/>
                  </a:lnTo>
                  <a:lnTo>
                    <a:pt x="292086" y="0"/>
                  </a:lnTo>
                  <a:close/>
                </a:path>
              </a:pathLst>
            </a:custGeom>
            <a:solidFill>
              <a:srgbClr val="F4900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sp>
          <p:nvSpPr>
            <p:cNvPr id="79" name="object 79"/>
            <p:cNvSpPr/>
            <p:nvPr/>
          </p:nvSpPr>
          <p:spPr bwMode="auto">
            <a:xfrm>
              <a:off x="8028894" y="4123806"/>
              <a:ext cx="266700" cy="353060"/>
            </a:xfrm>
            <a:custGeom>
              <a:avLst/>
              <a:gdLst/>
              <a:ahLst/>
              <a:cxnLst/>
              <a:rect l="l" t="t" r="r" b="b"/>
              <a:pathLst>
                <a:path w="266700" h="353060" extrusionOk="0">
                  <a:moveTo>
                    <a:pt x="219540" y="0"/>
                  </a:moveTo>
                  <a:lnTo>
                    <a:pt x="191161" y="2226"/>
                  </a:lnTo>
                  <a:lnTo>
                    <a:pt x="161933" y="10115"/>
                  </a:lnTo>
                  <a:lnTo>
                    <a:pt x="133597" y="14667"/>
                  </a:lnTo>
                  <a:lnTo>
                    <a:pt x="104312" y="9888"/>
                  </a:lnTo>
                  <a:lnTo>
                    <a:pt x="75131" y="1959"/>
                  </a:lnTo>
                  <a:lnTo>
                    <a:pt x="47019" y="123"/>
                  </a:lnTo>
                  <a:lnTo>
                    <a:pt x="20935" y="13619"/>
                  </a:lnTo>
                  <a:lnTo>
                    <a:pt x="4944" y="37413"/>
                  </a:lnTo>
                  <a:lnTo>
                    <a:pt x="0" y="64235"/>
                  </a:lnTo>
                  <a:lnTo>
                    <a:pt x="3520" y="92985"/>
                  </a:lnTo>
                  <a:lnTo>
                    <a:pt x="12925" y="122563"/>
                  </a:lnTo>
                  <a:lnTo>
                    <a:pt x="23819" y="148128"/>
                  </a:lnTo>
                  <a:lnTo>
                    <a:pt x="28788" y="161703"/>
                  </a:lnTo>
                  <a:lnTo>
                    <a:pt x="31829" y="175148"/>
                  </a:lnTo>
                  <a:lnTo>
                    <a:pt x="33195" y="202218"/>
                  </a:lnTo>
                  <a:lnTo>
                    <a:pt x="32666" y="229317"/>
                  </a:lnTo>
                  <a:lnTo>
                    <a:pt x="34239" y="261644"/>
                  </a:lnTo>
                  <a:lnTo>
                    <a:pt x="41916" y="304395"/>
                  </a:lnTo>
                  <a:lnTo>
                    <a:pt x="57095" y="341318"/>
                  </a:lnTo>
                  <a:lnTo>
                    <a:pt x="84425" y="352436"/>
                  </a:lnTo>
                  <a:lnTo>
                    <a:pt x="93015" y="328994"/>
                  </a:lnTo>
                  <a:lnTo>
                    <a:pt x="95235" y="305283"/>
                  </a:lnTo>
                  <a:lnTo>
                    <a:pt x="94047" y="280194"/>
                  </a:lnTo>
                  <a:lnTo>
                    <a:pt x="92413" y="252620"/>
                  </a:lnTo>
                  <a:lnTo>
                    <a:pt x="94422" y="227429"/>
                  </a:lnTo>
                  <a:lnTo>
                    <a:pt x="102821" y="206324"/>
                  </a:lnTo>
                  <a:lnTo>
                    <a:pt x="118850" y="193209"/>
                  </a:lnTo>
                  <a:lnTo>
                    <a:pt x="143749" y="191988"/>
                  </a:lnTo>
                  <a:lnTo>
                    <a:pt x="170014" y="216949"/>
                  </a:lnTo>
                  <a:lnTo>
                    <a:pt x="174417" y="262958"/>
                  </a:lnTo>
                  <a:lnTo>
                    <a:pt x="172497" y="312461"/>
                  </a:lnTo>
                  <a:lnTo>
                    <a:pt x="179789" y="347908"/>
                  </a:lnTo>
                  <a:lnTo>
                    <a:pt x="183671" y="351650"/>
                  </a:lnTo>
                  <a:lnTo>
                    <a:pt x="187559" y="352305"/>
                  </a:lnTo>
                  <a:lnTo>
                    <a:pt x="193403" y="351950"/>
                  </a:lnTo>
                  <a:lnTo>
                    <a:pt x="203150" y="352668"/>
                  </a:lnTo>
                  <a:lnTo>
                    <a:pt x="224051" y="310083"/>
                  </a:lnTo>
                  <a:lnTo>
                    <a:pt x="232927" y="263580"/>
                  </a:lnTo>
                  <a:lnTo>
                    <a:pt x="234865" y="225231"/>
                  </a:lnTo>
                  <a:lnTo>
                    <a:pt x="234479" y="206354"/>
                  </a:lnTo>
                  <a:lnTo>
                    <a:pt x="234605" y="187834"/>
                  </a:lnTo>
                  <a:lnTo>
                    <a:pt x="236247" y="171828"/>
                  </a:lnTo>
                  <a:lnTo>
                    <a:pt x="247875" y="138299"/>
                  </a:lnTo>
                  <a:lnTo>
                    <a:pt x="262652" y="96646"/>
                  </a:lnTo>
                  <a:lnTo>
                    <a:pt x="266495" y="52736"/>
                  </a:lnTo>
                  <a:lnTo>
                    <a:pt x="245324" y="12435"/>
                  </a:lnTo>
                  <a:lnTo>
                    <a:pt x="219540" y="0"/>
                  </a:lnTo>
                  <a:close/>
                </a:path>
              </a:pathLst>
            </a:custGeom>
            <a:solidFill>
              <a:srgbClr val="E2321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</p:grpSp>
      <p:sp>
        <p:nvSpPr>
          <p:cNvPr id="80" name="object 80"/>
          <p:cNvSpPr txBox="1"/>
          <p:nvPr/>
        </p:nvSpPr>
        <p:spPr bwMode="auto">
          <a:xfrm>
            <a:off x="9069182" y="3662084"/>
            <a:ext cx="1040504" cy="413096"/>
          </a:xfrm>
          <a:prstGeom prst="rect">
            <a:avLst/>
          </a:prstGeom>
        </p:spPr>
        <p:txBody>
          <a:bodyPr vert="horz" wrap="square" lIns="0" tIns="55279" rIns="0" bIns="0" rtlCol="0">
            <a:spAutoFit/>
          </a:bodyPr>
          <a:lstStyle/>
          <a:p>
            <a:pPr marL="11516" marR="4607">
              <a:lnSpc>
                <a:spcPct val="80000"/>
              </a:lnSpc>
              <a:spcBef>
                <a:spcPts val="435"/>
              </a:spcBef>
              <a:defRPr/>
            </a:pPr>
            <a:r>
              <a:rPr sz="1451" spc="136">
                <a:solidFill>
                  <a:srgbClr val="151616"/>
                </a:solidFill>
                <a:latin typeface="Trebuchet MS"/>
                <a:cs typeface="Trebuchet MS"/>
              </a:rPr>
              <a:t>Э</a:t>
            </a:r>
            <a:r>
              <a:rPr sz="1451" spc="-23">
                <a:solidFill>
                  <a:srgbClr val="151616"/>
                </a:solidFill>
                <a:latin typeface="Trebuchet MS"/>
                <a:cs typeface="Trebuchet MS"/>
              </a:rPr>
              <a:t>к</a:t>
            </a:r>
            <a:r>
              <a:rPr sz="1451" spc="36">
                <a:solidFill>
                  <a:srgbClr val="151616"/>
                </a:solidFill>
                <a:latin typeface="Trebuchet MS"/>
                <a:cs typeface="Trebuchet MS"/>
              </a:rPr>
              <a:t>с</a:t>
            </a:r>
            <a:r>
              <a:rPr sz="1451" spc="32">
                <a:solidFill>
                  <a:srgbClr val="151616"/>
                </a:solidFill>
                <a:latin typeface="Trebuchet MS"/>
                <a:cs typeface="Trebuchet MS"/>
              </a:rPr>
              <a:t>т</a:t>
            </a: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р</a:t>
            </a:r>
            <a:r>
              <a:rPr sz="1451" spc="-5">
                <a:solidFill>
                  <a:srgbClr val="151616"/>
                </a:solidFill>
                <a:latin typeface="Trebuchet MS"/>
                <a:cs typeface="Trebuchet MS"/>
              </a:rPr>
              <a:t>а</a:t>
            </a:r>
            <a:r>
              <a:rPr sz="1451" spc="9">
                <a:solidFill>
                  <a:srgbClr val="151616"/>
                </a:solidFill>
                <a:latin typeface="Trebuchet MS"/>
                <a:cs typeface="Trebuchet MS"/>
              </a:rPr>
              <a:t>к</a:t>
            </a:r>
            <a:r>
              <a:rPr sz="1451" spc="68">
                <a:solidFill>
                  <a:srgbClr val="151616"/>
                </a:solidFill>
                <a:latin typeface="Trebuchet MS"/>
                <a:cs typeface="Trebuchet MS"/>
              </a:rPr>
              <a:t>ц</a:t>
            </a:r>
            <a:r>
              <a:rPr sz="1451" spc="9">
                <a:solidFill>
                  <a:srgbClr val="151616"/>
                </a:solidFill>
                <a:latin typeface="Trebuchet MS"/>
                <a:cs typeface="Trebuchet MS"/>
              </a:rPr>
              <a:t>и</a:t>
            </a:r>
            <a:r>
              <a:rPr sz="1451" spc="5">
                <a:solidFill>
                  <a:srgbClr val="151616"/>
                </a:solidFill>
                <a:latin typeface="Trebuchet MS"/>
                <a:cs typeface="Trebuchet MS"/>
              </a:rPr>
              <a:t>я  зуба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81" name="object 81"/>
          <p:cNvSpPr txBox="1"/>
          <p:nvPr/>
        </p:nvSpPr>
        <p:spPr bwMode="auto">
          <a:xfrm>
            <a:off x="6264966" y="510337"/>
            <a:ext cx="1794251" cy="345883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  <a:defRPr/>
            </a:pPr>
            <a:r>
              <a:rPr sz="2176" b="1" spc="68">
                <a:solidFill>
                  <a:srgbClr val="FFFFFF"/>
                </a:solidFill>
                <a:latin typeface="Trebuchet MS"/>
                <a:cs typeface="Trebuchet MS"/>
              </a:rPr>
              <a:t>Абсолютные</a:t>
            </a:r>
            <a:endParaRPr sz="2176">
              <a:latin typeface="Trebuchet MS"/>
              <a:cs typeface="Trebuchet MS"/>
            </a:endParaRPr>
          </a:p>
        </p:txBody>
      </p:sp>
      <p:sp>
        <p:nvSpPr>
          <p:cNvPr id="82" name="object 82"/>
          <p:cNvSpPr/>
          <p:nvPr/>
        </p:nvSpPr>
        <p:spPr bwMode="auto">
          <a:xfrm>
            <a:off x="6275644" y="991854"/>
            <a:ext cx="2660858" cy="1407877"/>
          </a:xfrm>
          <a:custGeom>
            <a:avLst/>
            <a:gdLst/>
            <a:ahLst/>
            <a:cxnLst/>
            <a:rect l="l" t="t" r="r" b="b"/>
            <a:pathLst>
              <a:path w="2934334" h="1552575" extrusionOk="0">
                <a:moveTo>
                  <a:pt x="267347" y="1331391"/>
                </a:moveTo>
                <a:lnTo>
                  <a:pt x="260807" y="1321689"/>
                </a:lnTo>
                <a:lnTo>
                  <a:pt x="245935" y="1305814"/>
                </a:lnTo>
                <a:lnTo>
                  <a:pt x="229971" y="1291018"/>
                </a:lnTo>
                <a:lnTo>
                  <a:pt x="220129" y="1284503"/>
                </a:lnTo>
                <a:lnTo>
                  <a:pt x="204787" y="1295717"/>
                </a:lnTo>
                <a:lnTo>
                  <a:pt x="179527" y="1321231"/>
                </a:lnTo>
                <a:lnTo>
                  <a:pt x="152895" y="1349044"/>
                </a:lnTo>
                <a:lnTo>
                  <a:pt x="133438" y="1367155"/>
                </a:lnTo>
                <a:lnTo>
                  <a:pt x="52184" y="1287119"/>
                </a:lnTo>
                <a:lnTo>
                  <a:pt x="43624" y="1281353"/>
                </a:lnTo>
                <a:lnTo>
                  <a:pt x="39395" y="1288884"/>
                </a:lnTo>
                <a:lnTo>
                  <a:pt x="21996" y="1306626"/>
                </a:lnTo>
                <a:lnTo>
                  <a:pt x="3022" y="1326388"/>
                </a:lnTo>
                <a:lnTo>
                  <a:pt x="3479" y="1339430"/>
                </a:lnTo>
                <a:lnTo>
                  <a:pt x="69773" y="1404696"/>
                </a:lnTo>
                <a:lnTo>
                  <a:pt x="74015" y="1409217"/>
                </a:lnTo>
                <a:lnTo>
                  <a:pt x="79057" y="1412494"/>
                </a:lnTo>
                <a:lnTo>
                  <a:pt x="82499" y="1418069"/>
                </a:lnTo>
                <a:lnTo>
                  <a:pt x="65074" y="1437373"/>
                </a:lnTo>
                <a:lnTo>
                  <a:pt x="38519" y="1462798"/>
                </a:lnTo>
                <a:lnTo>
                  <a:pt x="13335" y="1487538"/>
                </a:lnTo>
                <a:lnTo>
                  <a:pt x="0" y="1504759"/>
                </a:lnTo>
                <a:lnTo>
                  <a:pt x="3530" y="1511871"/>
                </a:lnTo>
                <a:lnTo>
                  <a:pt x="9245" y="1518500"/>
                </a:lnTo>
                <a:lnTo>
                  <a:pt x="21513" y="1530007"/>
                </a:lnTo>
                <a:lnTo>
                  <a:pt x="33299" y="1542542"/>
                </a:lnTo>
                <a:lnTo>
                  <a:pt x="39941" y="1548422"/>
                </a:lnTo>
                <a:lnTo>
                  <a:pt x="46761" y="1552270"/>
                </a:lnTo>
                <a:lnTo>
                  <a:pt x="63373" y="1539316"/>
                </a:lnTo>
                <a:lnTo>
                  <a:pt x="88099" y="1514081"/>
                </a:lnTo>
                <a:lnTo>
                  <a:pt x="113830" y="1487271"/>
                </a:lnTo>
                <a:lnTo>
                  <a:pt x="133438" y="1469618"/>
                </a:lnTo>
                <a:lnTo>
                  <a:pt x="150825" y="1484312"/>
                </a:lnTo>
                <a:lnTo>
                  <a:pt x="202831" y="1537881"/>
                </a:lnTo>
                <a:lnTo>
                  <a:pt x="220129" y="1552321"/>
                </a:lnTo>
                <a:lnTo>
                  <a:pt x="229920" y="1544751"/>
                </a:lnTo>
                <a:lnTo>
                  <a:pt x="245173" y="1530311"/>
                </a:lnTo>
                <a:lnTo>
                  <a:pt x="259676" y="1514983"/>
                </a:lnTo>
                <a:lnTo>
                  <a:pt x="267309" y="1504759"/>
                </a:lnTo>
                <a:lnTo>
                  <a:pt x="255765" y="1489837"/>
                </a:lnTo>
                <a:lnTo>
                  <a:pt x="229565" y="1462646"/>
                </a:lnTo>
                <a:lnTo>
                  <a:pt x="201561" y="1435519"/>
                </a:lnTo>
                <a:lnTo>
                  <a:pt x="184670" y="1420736"/>
                </a:lnTo>
                <a:lnTo>
                  <a:pt x="199618" y="1401216"/>
                </a:lnTo>
                <a:lnTo>
                  <a:pt x="255079" y="1347558"/>
                </a:lnTo>
                <a:lnTo>
                  <a:pt x="267347" y="1331391"/>
                </a:lnTo>
                <a:close/>
              </a:path>
              <a:path w="2934334" h="1552575" extrusionOk="0">
                <a:moveTo>
                  <a:pt x="267347" y="945337"/>
                </a:moveTo>
                <a:lnTo>
                  <a:pt x="260807" y="935634"/>
                </a:lnTo>
                <a:lnTo>
                  <a:pt x="245935" y="919772"/>
                </a:lnTo>
                <a:lnTo>
                  <a:pt x="229971" y="904976"/>
                </a:lnTo>
                <a:lnTo>
                  <a:pt x="220129" y="898448"/>
                </a:lnTo>
                <a:lnTo>
                  <a:pt x="204787" y="909675"/>
                </a:lnTo>
                <a:lnTo>
                  <a:pt x="179527" y="935189"/>
                </a:lnTo>
                <a:lnTo>
                  <a:pt x="152895" y="963002"/>
                </a:lnTo>
                <a:lnTo>
                  <a:pt x="133438" y="981100"/>
                </a:lnTo>
                <a:lnTo>
                  <a:pt x="52184" y="901077"/>
                </a:lnTo>
                <a:lnTo>
                  <a:pt x="43624" y="895311"/>
                </a:lnTo>
                <a:lnTo>
                  <a:pt x="39395" y="902843"/>
                </a:lnTo>
                <a:lnTo>
                  <a:pt x="21996" y="920584"/>
                </a:lnTo>
                <a:lnTo>
                  <a:pt x="3022" y="940346"/>
                </a:lnTo>
                <a:lnTo>
                  <a:pt x="3479" y="953376"/>
                </a:lnTo>
                <a:lnTo>
                  <a:pt x="69773" y="1018654"/>
                </a:lnTo>
                <a:lnTo>
                  <a:pt x="74015" y="1023175"/>
                </a:lnTo>
                <a:lnTo>
                  <a:pt x="79057" y="1026452"/>
                </a:lnTo>
                <a:lnTo>
                  <a:pt x="82499" y="1032027"/>
                </a:lnTo>
                <a:lnTo>
                  <a:pt x="65074" y="1051331"/>
                </a:lnTo>
                <a:lnTo>
                  <a:pt x="38519" y="1076756"/>
                </a:lnTo>
                <a:lnTo>
                  <a:pt x="13335" y="1101496"/>
                </a:lnTo>
                <a:lnTo>
                  <a:pt x="0" y="1118717"/>
                </a:lnTo>
                <a:lnTo>
                  <a:pt x="3530" y="1125816"/>
                </a:lnTo>
                <a:lnTo>
                  <a:pt x="9245" y="1132459"/>
                </a:lnTo>
                <a:lnTo>
                  <a:pt x="21513" y="1143965"/>
                </a:lnTo>
                <a:lnTo>
                  <a:pt x="33299" y="1156500"/>
                </a:lnTo>
                <a:lnTo>
                  <a:pt x="39941" y="1162367"/>
                </a:lnTo>
                <a:lnTo>
                  <a:pt x="46761" y="1166228"/>
                </a:lnTo>
                <a:lnTo>
                  <a:pt x="63373" y="1153274"/>
                </a:lnTo>
                <a:lnTo>
                  <a:pt x="88099" y="1128026"/>
                </a:lnTo>
                <a:lnTo>
                  <a:pt x="113830" y="1101217"/>
                </a:lnTo>
                <a:lnTo>
                  <a:pt x="133438" y="1083576"/>
                </a:lnTo>
                <a:lnTo>
                  <a:pt x="150825" y="1098257"/>
                </a:lnTo>
                <a:lnTo>
                  <a:pt x="202831" y="1151826"/>
                </a:lnTo>
                <a:lnTo>
                  <a:pt x="220129" y="1166266"/>
                </a:lnTo>
                <a:lnTo>
                  <a:pt x="229920" y="1158709"/>
                </a:lnTo>
                <a:lnTo>
                  <a:pt x="245173" y="1144270"/>
                </a:lnTo>
                <a:lnTo>
                  <a:pt x="259676" y="1128941"/>
                </a:lnTo>
                <a:lnTo>
                  <a:pt x="267309" y="1118717"/>
                </a:lnTo>
                <a:lnTo>
                  <a:pt x="255765" y="1103782"/>
                </a:lnTo>
                <a:lnTo>
                  <a:pt x="229565" y="1076604"/>
                </a:lnTo>
                <a:lnTo>
                  <a:pt x="201561" y="1049464"/>
                </a:lnTo>
                <a:lnTo>
                  <a:pt x="184670" y="1034694"/>
                </a:lnTo>
                <a:lnTo>
                  <a:pt x="199618" y="1015174"/>
                </a:lnTo>
                <a:lnTo>
                  <a:pt x="255079" y="961504"/>
                </a:lnTo>
                <a:lnTo>
                  <a:pt x="267347" y="945337"/>
                </a:lnTo>
                <a:close/>
              </a:path>
              <a:path w="2934334" h="1552575" extrusionOk="0">
                <a:moveTo>
                  <a:pt x="267347" y="512356"/>
                </a:moveTo>
                <a:lnTo>
                  <a:pt x="260807" y="502653"/>
                </a:lnTo>
                <a:lnTo>
                  <a:pt x="245935" y="486791"/>
                </a:lnTo>
                <a:lnTo>
                  <a:pt x="229971" y="471995"/>
                </a:lnTo>
                <a:lnTo>
                  <a:pt x="220129" y="465480"/>
                </a:lnTo>
                <a:lnTo>
                  <a:pt x="204787" y="476694"/>
                </a:lnTo>
                <a:lnTo>
                  <a:pt x="179527" y="502208"/>
                </a:lnTo>
                <a:lnTo>
                  <a:pt x="152895" y="530021"/>
                </a:lnTo>
                <a:lnTo>
                  <a:pt x="133438" y="548119"/>
                </a:lnTo>
                <a:lnTo>
                  <a:pt x="52184" y="468096"/>
                </a:lnTo>
                <a:lnTo>
                  <a:pt x="43624" y="462330"/>
                </a:lnTo>
                <a:lnTo>
                  <a:pt x="39395" y="469861"/>
                </a:lnTo>
                <a:lnTo>
                  <a:pt x="21996" y="487603"/>
                </a:lnTo>
                <a:lnTo>
                  <a:pt x="3022" y="507365"/>
                </a:lnTo>
                <a:lnTo>
                  <a:pt x="3479" y="520407"/>
                </a:lnTo>
                <a:lnTo>
                  <a:pt x="69773" y="585673"/>
                </a:lnTo>
                <a:lnTo>
                  <a:pt x="74015" y="590194"/>
                </a:lnTo>
                <a:lnTo>
                  <a:pt x="79057" y="593471"/>
                </a:lnTo>
                <a:lnTo>
                  <a:pt x="82499" y="599046"/>
                </a:lnTo>
                <a:lnTo>
                  <a:pt x="65074" y="618350"/>
                </a:lnTo>
                <a:lnTo>
                  <a:pt x="38519" y="643775"/>
                </a:lnTo>
                <a:lnTo>
                  <a:pt x="13335" y="668515"/>
                </a:lnTo>
                <a:lnTo>
                  <a:pt x="0" y="685736"/>
                </a:lnTo>
                <a:lnTo>
                  <a:pt x="3530" y="692848"/>
                </a:lnTo>
                <a:lnTo>
                  <a:pt x="9245" y="699477"/>
                </a:lnTo>
                <a:lnTo>
                  <a:pt x="21513" y="710984"/>
                </a:lnTo>
                <a:lnTo>
                  <a:pt x="33299" y="723519"/>
                </a:lnTo>
                <a:lnTo>
                  <a:pt x="39941" y="729399"/>
                </a:lnTo>
                <a:lnTo>
                  <a:pt x="46761" y="733247"/>
                </a:lnTo>
                <a:lnTo>
                  <a:pt x="63373" y="720293"/>
                </a:lnTo>
                <a:lnTo>
                  <a:pt x="88099" y="695045"/>
                </a:lnTo>
                <a:lnTo>
                  <a:pt x="113830" y="668248"/>
                </a:lnTo>
                <a:lnTo>
                  <a:pt x="133438" y="650595"/>
                </a:lnTo>
                <a:lnTo>
                  <a:pt x="150825" y="665276"/>
                </a:lnTo>
                <a:lnTo>
                  <a:pt x="202831" y="718858"/>
                </a:lnTo>
                <a:lnTo>
                  <a:pt x="220129" y="733285"/>
                </a:lnTo>
                <a:lnTo>
                  <a:pt x="229920" y="725728"/>
                </a:lnTo>
                <a:lnTo>
                  <a:pt x="245173" y="711288"/>
                </a:lnTo>
                <a:lnTo>
                  <a:pt x="259676" y="695960"/>
                </a:lnTo>
                <a:lnTo>
                  <a:pt x="267309" y="685736"/>
                </a:lnTo>
                <a:lnTo>
                  <a:pt x="255765" y="670801"/>
                </a:lnTo>
                <a:lnTo>
                  <a:pt x="229565" y="643623"/>
                </a:lnTo>
                <a:lnTo>
                  <a:pt x="201561" y="616496"/>
                </a:lnTo>
                <a:lnTo>
                  <a:pt x="184670" y="601713"/>
                </a:lnTo>
                <a:lnTo>
                  <a:pt x="199618" y="582193"/>
                </a:lnTo>
                <a:lnTo>
                  <a:pt x="255079" y="528523"/>
                </a:lnTo>
                <a:lnTo>
                  <a:pt x="267347" y="512356"/>
                </a:lnTo>
                <a:close/>
              </a:path>
              <a:path w="2934334" h="1552575" extrusionOk="0">
                <a:moveTo>
                  <a:pt x="267347" y="50025"/>
                </a:moveTo>
                <a:lnTo>
                  <a:pt x="260807" y="40322"/>
                </a:lnTo>
                <a:lnTo>
                  <a:pt x="245935" y="24460"/>
                </a:lnTo>
                <a:lnTo>
                  <a:pt x="229971" y="9652"/>
                </a:lnTo>
                <a:lnTo>
                  <a:pt x="220129" y="3136"/>
                </a:lnTo>
                <a:lnTo>
                  <a:pt x="204787" y="14351"/>
                </a:lnTo>
                <a:lnTo>
                  <a:pt x="179527" y="39865"/>
                </a:lnTo>
                <a:lnTo>
                  <a:pt x="152895" y="67678"/>
                </a:lnTo>
                <a:lnTo>
                  <a:pt x="133438" y="85788"/>
                </a:lnTo>
                <a:lnTo>
                  <a:pt x="52184" y="5765"/>
                </a:lnTo>
                <a:lnTo>
                  <a:pt x="43624" y="0"/>
                </a:lnTo>
                <a:lnTo>
                  <a:pt x="39395" y="7518"/>
                </a:lnTo>
                <a:lnTo>
                  <a:pt x="21996" y="25273"/>
                </a:lnTo>
                <a:lnTo>
                  <a:pt x="3022" y="45034"/>
                </a:lnTo>
                <a:lnTo>
                  <a:pt x="3479" y="58064"/>
                </a:lnTo>
                <a:lnTo>
                  <a:pt x="69773" y="123329"/>
                </a:lnTo>
                <a:lnTo>
                  <a:pt x="74015" y="127863"/>
                </a:lnTo>
                <a:lnTo>
                  <a:pt x="79057" y="131140"/>
                </a:lnTo>
                <a:lnTo>
                  <a:pt x="82499" y="136715"/>
                </a:lnTo>
                <a:lnTo>
                  <a:pt x="65074" y="156006"/>
                </a:lnTo>
                <a:lnTo>
                  <a:pt x="38519" y="181432"/>
                </a:lnTo>
                <a:lnTo>
                  <a:pt x="13335" y="206171"/>
                </a:lnTo>
                <a:lnTo>
                  <a:pt x="0" y="223405"/>
                </a:lnTo>
                <a:lnTo>
                  <a:pt x="3530" y="230505"/>
                </a:lnTo>
                <a:lnTo>
                  <a:pt x="9245" y="237147"/>
                </a:lnTo>
                <a:lnTo>
                  <a:pt x="21513" y="248640"/>
                </a:lnTo>
                <a:lnTo>
                  <a:pt x="33299" y="261175"/>
                </a:lnTo>
                <a:lnTo>
                  <a:pt x="39941" y="267055"/>
                </a:lnTo>
                <a:lnTo>
                  <a:pt x="46761" y="270916"/>
                </a:lnTo>
                <a:lnTo>
                  <a:pt x="63373" y="257962"/>
                </a:lnTo>
                <a:lnTo>
                  <a:pt x="88099" y="232714"/>
                </a:lnTo>
                <a:lnTo>
                  <a:pt x="113830" y="205905"/>
                </a:lnTo>
                <a:lnTo>
                  <a:pt x="133438" y="188252"/>
                </a:lnTo>
                <a:lnTo>
                  <a:pt x="150825" y="202946"/>
                </a:lnTo>
                <a:lnTo>
                  <a:pt x="202831" y="256514"/>
                </a:lnTo>
                <a:lnTo>
                  <a:pt x="220129" y="270954"/>
                </a:lnTo>
                <a:lnTo>
                  <a:pt x="229920" y="263398"/>
                </a:lnTo>
                <a:lnTo>
                  <a:pt x="245173" y="248958"/>
                </a:lnTo>
                <a:lnTo>
                  <a:pt x="259676" y="233629"/>
                </a:lnTo>
                <a:lnTo>
                  <a:pt x="267309" y="223405"/>
                </a:lnTo>
                <a:lnTo>
                  <a:pt x="255765" y="208470"/>
                </a:lnTo>
                <a:lnTo>
                  <a:pt x="229565" y="181279"/>
                </a:lnTo>
                <a:lnTo>
                  <a:pt x="201561" y="154152"/>
                </a:lnTo>
                <a:lnTo>
                  <a:pt x="184670" y="139382"/>
                </a:lnTo>
                <a:lnTo>
                  <a:pt x="199618" y="119849"/>
                </a:lnTo>
                <a:lnTo>
                  <a:pt x="255079" y="66192"/>
                </a:lnTo>
                <a:lnTo>
                  <a:pt x="267347" y="50025"/>
                </a:lnTo>
                <a:close/>
              </a:path>
              <a:path w="2934334" h="1552575" extrusionOk="0">
                <a:moveTo>
                  <a:pt x="2934182" y="945337"/>
                </a:moveTo>
                <a:lnTo>
                  <a:pt x="2927642" y="935634"/>
                </a:lnTo>
                <a:lnTo>
                  <a:pt x="2912770" y="919772"/>
                </a:lnTo>
                <a:lnTo>
                  <a:pt x="2896806" y="904976"/>
                </a:lnTo>
                <a:lnTo>
                  <a:pt x="2886964" y="898448"/>
                </a:lnTo>
                <a:lnTo>
                  <a:pt x="2871622" y="909675"/>
                </a:lnTo>
                <a:lnTo>
                  <a:pt x="2846362" y="935189"/>
                </a:lnTo>
                <a:lnTo>
                  <a:pt x="2819743" y="963002"/>
                </a:lnTo>
                <a:lnTo>
                  <a:pt x="2800273" y="981100"/>
                </a:lnTo>
                <a:lnTo>
                  <a:pt x="2719019" y="901077"/>
                </a:lnTo>
                <a:lnTo>
                  <a:pt x="2710459" y="895311"/>
                </a:lnTo>
                <a:lnTo>
                  <a:pt x="2706230" y="902843"/>
                </a:lnTo>
                <a:lnTo>
                  <a:pt x="2688831" y="920584"/>
                </a:lnTo>
                <a:lnTo>
                  <a:pt x="2669857" y="940346"/>
                </a:lnTo>
                <a:lnTo>
                  <a:pt x="2670314" y="953376"/>
                </a:lnTo>
                <a:lnTo>
                  <a:pt x="2736608" y="1018654"/>
                </a:lnTo>
                <a:lnTo>
                  <a:pt x="2740850" y="1023175"/>
                </a:lnTo>
                <a:lnTo>
                  <a:pt x="2745892" y="1026452"/>
                </a:lnTo>
                <a:lnTo>
                  <a:pt x="2749334" y="1032027"/>
                </a:lnTo>
                <a:lnTo>
                  <a:pt x="2731909" y="1051331"/>
                </a:lnTo>
                <a:lnTo>
                  <a:pt x="2705354" y="1076756"/>
                </a:lnTo>
                <a:lnTo>
                  <a:pt x="2680170" y="1101496"/>
                </a:lnTo>
                <a:lnTo>
                  <a:pt x="2666835" y="1118717"/>
                </a:lnTo>
                <a:lnTo>
                  <a:pt x="2670378" y="1125816"/>
                </a:lnTo>
                <a:lnTo>
                  <a:pt x="2676080" y="1132459"/>
                </a:lnTo>
                <a:lnTo>
                  <a:pt x="2688348" y="1143965"/>
                </a:lnTo>
                <a:lnTo>
                  <a:pt x="2700134" y="1156500"/>
                </a:lnTo>
                <a:lnTo>
                  <a:pt x="2706776" y="1162367"/>
                </a:lnTo>
                <a:lnTo>
                  <a:pt x="2713596" y="1166228"/>
                </a:lnTo>
                <a:lnTo>
                  <a:pt x="2730208" y="1153274"/>
                </a:lnTo>
                <a:lnTo>
                  <a:pt x="2754934" y="1128026"/>
                </a:lnTo>
                <a:lnTo>
                  <a:pt x="2780665" y="1101217"/>
                </a:lnTo>
                <a:lnTo>
                  <a:pt x="2800273" y="1083576"/>
                </a:lnTo>
                <a:lnTo>
                  <a:pt x="2817660" y="1098257"/>
                </a:lnTo>
                <a:lnTo>
                  <a:pt x="2869666" y="1151826"/>
                </a:lnTo>
                <a:lnTo>
                  <a:pt x="2886964" y="1166266"/>
                </a:lnTo>
                <a:lnTo>
                  <a:pt x="2896768" y="1158709"/>
                </a:lnTo>
                <a:lnTo>
                  <a:pt x="2912008" y="1144270"/>
                </a:lnTo>
                <a:lnTo>
                  <a:pt x="2926524" y="1128941"/>
                </a:lnTo>
                <a:lnTo>
                  <a:pt x="2934144" y="1118717"/>
                </a:lnTo>
                <a:lnTo>
                  <a:pt x="2922600" y="1103782"/>
                </a:lnTo>
                <a:lnTo>
                  <a:pt x="2896400" y="1076604"/>
                </a:lnTo>
                <a:lnTo>
                  <a:pt x="2868409" y="1049464"/>
                </a:lnTo>
                <a:lnTo>
                  <a:pt x="2851518" y="1034694"/>
                </a:lnTo>
                <a:lnTo>
                  <a:pt x="2866453" y="1015174"/>
                </a:lnTo>
                <a:lnTo>
                  <a:pt x="2921914" y="961504"/>
                </a:lnTo>
                <a:lnTo>
                  <a:pt x="2934182" y="945337"/>
                </a:lnTo>
                <a:close/>
              </a:path>
              <a:path w="2934334" h="1552575" extrusionOk="0">
                <a:moveTo>
                  <a:pt x="2934182" y="512356"/>
                </a:moveTo>
                <a:lnTo>
                  <a:pt x="2927642" y="502653"/>
                </a:lnTo>
                <a:lnTo>
                  <a:pt x="2912770" y="486791"/>
                </a:lnTo>
                <a:lnTo>
                  <a:pt x="2896806" y="471995"/>
                </a:lnTo>
                <a:lnTo>
                  <a:pt x="2886964" y="465480"/>
                </a:lnTo>
                <a:lnTo>
                  <a:pt x="2871622" y="476694"/>
                </a:lnTo>
                <a:lnTo>
                  <a:pt x="2846362" y="502208"/>
                </a:lnTo>
                <a:lnTo>
                  <a:pt x="2819743" y="530021"/>
                </a:lnTo>
                <a:lnTo>
                  <a:pt x="2800273" y="548119"/>
                </a:lnTo>
                <a:lnTo>
                  <a:pt x="2719019" y="468096"/>
                </a:lnTo>
                <a:lnTo>
                  <a:pt x="2710459" y="462330"/>
                </a:lnTo>
                <a:lnTo>
                  <a:pt x="2706230" y="469861"/>
                </a:lnTo>
                <a:lnTo>
                  <a:pt x="2688831" y="487603"/>
                </a:lnTo>
                <a:lnTo>
                  <a:pt x="2669857" y="507365"/>
                </a:lnTo>
                <a:lnTo>
                  <a:pt x="2670314" y="520407"/>
                </a:lnTo>
                <a:lnTo>
                  <a:pt x="2736608" y="585673"/>
                </a:lnTo>
                <a:lnTo>
                  <a:pt x="2740850" y="590194"/>
                </a:lnTo>
                <a:lnTo>
                  <a:pt x="2745892" y="593471"/>
                </a:lnTo>
                <a:lnTo>
                  <a:pt x="2749334" y="599046"/>
                </a:lnTo>
                <a:lnTo>
                  <a:pt x="2731909" y="618350"/>
                </a:lnTo>
                <a:lnTo>
                  <a:pt x="2705354" y="643775"/>
                </a:lnTo>
                <a:lnTo>
                  <a:pt x="2680170" y="668515"/>
                </a:lnTo>
                <a:lnTo>
                  <a:pt x="2666835" y="685736"/>
                </a:lnTo>
                <a:lnTo>
                  <a:pt x="2670378" y="692848"/>
                </a:lnTo>
                <a:lnTo>
                  <a:pt x="2676080" y="699477"/>
                </a:lnTo>
                <a:lnTo>
                  <a:pt x="2688348" y="710984"/>
                </a:lnTo>
                <a:lnTo>
                  <a:pt x="2700134" y="723519"/>
                </a:lnTo>
                <a:lnTo>
                  <a:pt x="2706776" y="729399"/>
                </a:lnTo>
                <a:lnTo>
                  <a:pt x="2713596" y="733247"/>
                </a:lnTo>
                <a:lnTo>
                  <a:pt x="2730208" y="720293"/>
                </a:lnTo>
                <a:lnTo>
                  <a:pt x="2754934" y="695045"/>
                </a:lnTo>
                <a:lnTo>
                  <a:pt x="2780665" y="668248"/>
                </a:lnTo>
                <a:lnTo>
                  <a:pt x="2800273" y="650595"/>
                </a:lnTo>
                <a:lnTo>
                  <a:pt x="2817660" y="665276"/>
                </a:lnTo>
                <a:lnTo>
                  <a:pt x="2869666" y="718858"/>
                </a:lnTo>
                <a:lnTo>
                  <a:pt x="2886964" y="733285"/>
                </a:lnTo>
                <a:lnTo>
                  <a:pt x="2896768" y="725728"/>
                </a:lnTo>
                <a:lnTo>
                  <a:pt x="2912008" y="711288"/>
                </a:lnTo>
                <a:lnTo>
                  <a:pt x="2926524" y="695960"/>
                </a:lnTo>
                <a:lnTo>
                  <a:pt x="2934144" y="685736"/>
                </a:lnTo>
                <a:lnTo>
                  <a:pt x="2922600" y="670801"/>
                </a:lnTo>
                <a:lnTo>
                  <a:pt x="2896400" y="643623"/>
                </a:lnTo>
                <a:lnTo>
                  <a:pt x="2868409" y="616496"/>
                </a:lnTo>
                <a:lnTo>
                  <a:pt x="2851518" y="601713"/>
                </a:lnTo>
                <a:lnTo>
                  <a:pt x="2866453" y="582193"/>
                </a:lnTo>
                <a:lnTo>
                  <a:pt x="2921914" y="528523"/>
                </a:lnTo>
                <a:lnTo>
                  <a:pt x="2934182" y="512356"/>
                </a:lnTo>
                <a:close/>
              </a:path>
              <a:path w="2934334" h="1552575" extrusionOk="0">
                <a:moveTo>
                  <a:pt x="2934182" y="50025"/>
                </a:moveTo>
                <a:lnTo>
                  <a:pt x="2927642" y="40322"/>
                </a:lnTo>
                <a:lnTo>
                  <a:pt x="2912770" y="24460"/>
                </a:lnTo>
                <a:lnTo>
                  <a:pt x="2896806" y="9652"/>
                </a:lnTo>
                <a:lnTo>
                  <a:pt x="2886964" y="3136"/>
                </a:lnTo>
                <a:lnTo>
                  <a:pt x="2871622" y="14351"/>
                </a:lnTo>
                <a:lnTo>
                  <a:pt x="2846362" y="39865"/>
                </a:lnTo>
                <a:lnTo>
                  <a:pt x="2819743" y="67678"/>
                </a:lnTo>
                <a:lnTo>
                  <a:pt x="2800273" y="85788"/>
                </a:lnTo>
                <a:lnTo>
                  <a:pt x="2719019" y="5765"/>
                </a:lnTo>
                <a:lnTo>
                  <a:pt x="2710459" y="0"/>
                </a:lnTo>
                <a:lnTo>
                  <a:pt x="2706230" y="7518"/>
                </a:lnTo>
                <a:lnTo>
                  <a:pt x="2688831" y="25273"/>
                </a:lnTo>
                <a:lnTo>
                  <a:pt x="2669857" y="45034"/>
                </a:lnTo>
                <a:lnTo>
                  <a:pt x="2670314" y="58064"/>
                </a:lnTo>
                <a:lnTo>
                  <a:pt x="2736608" y="123329"/>
                </a:lnTo>
                <a:lnTo>
                  <a:pt x="2740850" y="127863"/>
                </a:lnTo>
                <a:lnTo>
                  <a:pt x="2745892" y="131140"/>
                </a:lnTo>
                <a:lnTo>
                  <a:pt x="2749334" y="136715"/>
                </a:lnTo>
                <a:lnTo>
                  <a:pt x="2731909" y="156006"/>
                </a:lnTo>
                <a:lnTo>
                  <a:pt x="2705354" y="181432"/>
                </a:lnTo>
                <a:lnTo>
                  <a:pt x="2680170" y="206171"/>
                </a:lnTo>
                <a:lnTo>
                  <a:pt x="2666835" y="223405"/>
                </a:lnTo>
                <a:lnTo>
                  <a:pt x="2670378" y="230505"/>
                </a:lnTo>
                <a:lnTo>
                  <a:pt x="2676080" y="237147"/>
                </a:lnTo>
                <a:lnTo>
                  <a:pt x="2688348" y="248640"/>
                </a:lnTo>
                <a:lnTo>
                  <a:pt x="2700134" y="261175"/>
                </a:lnTo>
                <a:lnTo>
                  <a:pt x="2706776" y="267055"/>
                </a:lnTo>
                <a:lnTo>
                  <a:pt x="2713596" y="270916"/>
                </a:lnTo>
                <a:lnTo>
                  <a:pt x="2730208" y="257962"/>
                </a:lnTo>
                <a:lnTo>
                  <a:pt x="2754934" y="232714"/>
                </a:lnTo>
                <a:lnTo>
                  <a:pt x="2780665" y="205905"/>
                </a:lnTo>
                <a:lnTo>
                  <a:pt x="2800273" y="188252"/>
                </a:lnTo>
                <a:lnTo>
                  <a:pt x="2817660" y="202946"/>
                </a:lnTo>
                <a:lnTo>
                  <a:pt x="2869666" y="256514"/>
                </a:lnTo>
                <a:lnTo>
                  <a:pt x="2886964" y="270954"/>
                </a:lnTo>
                <a:lnTo>
                  <a:pt x="2896768" y="263398"/>
                </a:lnTo>
                <a:lnTo>
                  <a:pt x="2912008" y="248958"/>
                </a:lnTo>
                <a:lnTo>
                  <a:pt x="2926524" y="233629"/>
                </a:lnTo>
                <a:lnTo>
                  <a:pt x="2934144" y="223405"/>
                </a:lnTo>
                <a:lnTo>
                  <a:pt x="2922600" y="208470"/>
                </a:lnTo>
                <a:lnTo>
                  <a:pt x="2896400" y="181279"/>
                </a:lnTo>
                <a:lnTo>
                  <a:pt x="2868409" y="154152"/>
                </a:lnTo>
                <a:lnTo>
                  <a:pt x="2851518" y="139382"/>
                </a:lnTo>
                <a:lnTo>
                  <a:pt x="2866453" y="119849"/>
                </a:lnTo>
                <a:lnTo>
                  <a:pt x="2921914" y="66192"/>
                </a:lnTo>
                <a:lnTo>
                  <a:pt x="2934182" y="50025"/>
                </a:lnTo>
                <a:close/>
              </a:path>
            </a:pathLst>
          </a:custGeom>
          <a:solidFill>
            <a:srgbClr val="E2321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632"/>
          </a:p>
        </p:txBody>
      </p:sp>
      <p:sp>
        <p:nvSpPr>
          <p:cNvPr id="83" name="object 83"/>
          <p:cNvSpPr txBox="1"/>
          <p:nvPr/>
        </p:nvSpPr>
        <p:spPr bwMode="auto">
          <a:xfrm>
            <a:off x="6679943" y="887729"/>
            <a:ext cx="1495977" cy="2348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defRPr/>
            </a:pPr>
            <a:r>
              <a:rPr sz="1451" spc="59">
                <a:solidFill>
                  <a:srgbClr val="151616"/>
                </a:solidFill>
                <a:latin typeface="Trebuchet MS"/>
                <a:cs typeface="Trebuchet MS"/>
              </a:rPr>
              <a:t>ВИЧ-инфекция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-141">
                <a:solidFill>
                  <a:srgbClr val="151616"/>
                </a:solidFill>
                <a:latin typeface="Trebuchet MS"/>
                <a:cs typeface="Trebuchet MS"/>
              </a:rPr>
              <a:t>/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84" name="object 84"/>
          <p:cNvSpPr txBox="1"/>
          <p:nvPr/>
        </p:nvSpPr>
        <p:spPr bwMode="auto">
          <a:xfrm>
            <a:off x="6679943" y="960450"/>
            <a:ext cx="832633" cy="665995"/>
          </a:xfrm>
          <a:prstGeom prst="rect">
            <a:avLst/>
          </a:prstGeom>
        </p:spPr>
        <p:txBody>
          <a:bodyPr vert="horz" wrap="square" lIns="0" tIns="115740" rIns="0" bIns="0" rtlCol="0">
            <a:spAutoFit/>
          </a:bodyPr>
          <a:lstStyle/>
          <a:p>
            <a:pPr marL="11516">
              <a:spcBef>
                <a:spcPts val="911"/>
              </a:spcBef>
              <a:defRPr/>
            </a:pPr>
            <a:r>
              <a:rPr sz="1451" spc="131">
                <a:solidFill>
                  <a:srgbClr val="151616"/>
                </a:solidFill>
                <a:latin typeface="Trebuchet MS"/>
                <a:cs typeface="Trebuchet MS"/>
              </a:rPr>
              <a:t>СПИД</a:t>
            </a:r>
            <a:endParaRPr sz="1451">
              <a:latin typeface="Trebuchet MS"/>
              <a:cs typeface="Trebuchet MS"/>
            </a:endParaRPr>
          </a:p>
          <a:p>
            <a:pPr marL="11516">
              <a:spcBef>
                <a:spcPts val="816"/>
              </a:spcBef>
              <a:defRPr/>
            </a:pPr>
            <a:r>
              <a:rPr sz="1451" spc="172">
                <a:solidFill>
                  <a:srgbClr val="151616"/>
                </a:solidFill>
                <a:latin typeface="Trebuchet MS"/>
                <a:cs typeface="Trebuchet MS"/>
              </a:rPr>
              <a:t>С</a:t>
            </a:r>
            <a:r>
              <a:rPr sz="1451" spc="27">
                <a:solidFill>
                  <a:srgbClr val="151616"/>
                </a:solidFill>
                <a:latin typeface="Trebuchet MS"/>
                <a:cs typeface="Trebuchet MS"/>
              </a:rPr>
              <a:t>ифилис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 bwMode="auto">
          <a:xfrm>
            <a:off x="6678292" y="1654855"/>
            <a:ext cx="1777552" cy="71720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24760" marR="4607" indent="-13820">
              <a:lnSpc>
                <a:spcPct val="157700"/>
              </a:lnSpc>
              <a:spcBef>
                <a:spcPts val="91"/>
              </a:spcBef>
              <a:defRPr/>
            </a:pPr>
            <a:r>
              <a:rPr sz="1451" spc="82">
                <a:solidFill>
                  <a:srgbClr val="151616"/>
                </a:solidFill>
                <a:latin typeface="Trebuchet MS"/>
                <a:cs typeface="Trebuchet MS"/>
              </a:rPr>
              <a:t>В</a:t>
            </a:r>
            <a:r>
              <a:rPr sz="1451" spc="63">
                <a:solidFill>
                  <a:srgbClr val="151616"/>
                </a:solidFill>
                <a:latin typeface="Trebuchet MS"/>
                <a:cs typeface="Trebuchet MS"/>
              </a:rPr>
              <a:t>и</a:t>
            </a:r>
            <a:r>
              <a:rPr sz="1451" spc="41">
                <a:solidFill>
                  <a:srgbClr val="151616"/>
                </a:solidFill>
                <a:latin typeface="Trebuchet MS"/>
                <a:cs typeface="Trebuchet MS"/>
              </a:rPr>
              <a:t>ру</a:t>
            </a:r>
            <a:r>
              <a:rPr sz="1451" spc="59">
                <a:solidFill>
                  <a:srgbClr val="151616"/>
                </a:solidFill>
                <a:latin typeface="Trebuchet MS"/>
                <a:cs typeface="Trebuchet MS"/>
              </a:rPr>
              <a:t>сные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-41">
                <a:solidFill>
                  <a:srgbClr val="151616"/>
                </a:solidFill>
                <a:latin typeface="Trebuchet MS"/>
                <a:cs typeface="Trebuchet MS"/>
              </a:rPr>
              <a:t>г</a:t>
            </a: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еп</a:t>
            </a:r>
            <a:r>
              <a:rPr sz="1451" spc="32">
                <a:solidFill>
                  <a:srgbClr val="151616"/>
                </a:solidFill>
                <a:latin typeface="Trebuchet MS"/>
                <a:cs typeface="Trebuchet MS"/>
              </a:rPr>
              <a:t>а</a:t>
            </a:r>
            <a:r>
              <a:rPr sz="1451" spc="54">
                <a:solidFill>
                  <a:srgbClr val="151616"/>
                </a:solidFill>
                <a:latin typeface="Trebuchet MS"/>
                <a:cs typeface="Trebuchet MS"/>
              </a:rPr>
              <a:t>титы  </a:t>
            </a:r>
            <a:r>
              <a:rPr sz="1451" spc="23">
                <a:solidFill>
                  <a:srgbClr val="151616"/>
                </a:solidFill>
                <a:latin typeface="Trebuchet MS"/>
                <a:cs typeface="Trebuchet MS"/>
              </a:rPr>
              <a:t>Туберкулёз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 bwMode="auto">
          <a:xfrm>
            <a:off x="9080984" y="891643"/>
            <a:ext cx="1607686" cy="2348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defRPr/>
            </a:pP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Злокачественные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 bwMode="auto">
          <a:xfrm>
            <a:off x="9080984" y="1068532"/>
            <a:ext cx="1627263" cy="2348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defRPr/>
            </a:pPr>
            <a:r>
              <a:rPr sz="1451" spc="68">
                <a:solidFill>
                  <a:srgbClr val="151616"/>
                </a:solidFill>
                <a:latin typeface="Trebuchet MS"/>
                <a:cs typeface="Trebuchet MS"/>
              </a:rPr>
              <a:t>новообразования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88" name="object 88"/>
          <p:cNvSpPr txBox="1"/>
          <p:nvPr/>
        </p:nvSpPr>
        <p:spPr bwMode="auto">
          <a:xfrm>
            <a:off x="9069193" y="1386578"/>
            <a:ext cx="1354901" cy="2348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defRPr/>
            </a:pPr>
            <a:r>
              <a:rPr sz="1451" spc="103">
                <a:solidFill>
                  <a:srgbClr val="151616"/>
                </a:solidFill>
                <a:latin typeface="Trebuchet MS"/>
                <a:cs typeface="Trebuchet MS"/>
              </a:rPr>
              <a:t>Б</a:t>
            </a:r>
            <a:r>
              <a:rPr sz="1451" spc="77">
                <a:solidFill>
                  <a:srgbClr val="151616"/>
                </a:solidFill>
                <a:latin typeface="Trebuchet MS"/>
                <a:cs typeface="Trebuchet MS"/>
              </a:rPr>
              <a:t>о</a:t>
            </a:r>
            <a:r>
              <a:rPr sz="1451" spc="27">
                <a:solidFill>
                  <a:srgbClr val="151616"/>
                </a:solidFill>
                <a:latin typeface="Trebuchet MS"/>
                <a:cs typeface="Trebuchet MS"/>
              </a:rPr>
              <a:t>лезни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68">
                <a:solidFill>
                  <a:srgbClr val="151616"/>
                </a:solidFill>
                <a:latin typeface="Trebuchet MS"/>
                <a:cs typeface="Trebuchet MS"/>
              </a:rPr>
              <a:t>крови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89" name="object 89"/>
          <p:cNvSpPr txBox="1"/>
          <p:nvPr/>
        </p:nvSpPr>
        <p:spPr bwMode="auto">
          <a:xfrm>
            <a:off x="9074157" y="1708081"/>
            <a:ext cx="1578895" cy="65283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lnSpc>
                <a:spcPts val="1673"/>
              </a:lnSpc>
              <a:spcBef>
                <a:spcPts val="91"/>
              </a:spcBef>
              <a:defRPr/>
            </a:pPr>
            <a:r>
              <a:rPr sz="1451" spc="77">
                <a:solidFill>
                  <a:srgbClr val="151616"/>
                </a:solidFill>
                <a:latin typeface="Trebuchet MS"/>
                <a:cs typeface="Trebuchet MS"/>
              </a:rPr>
              <a:t>Миопия</a:t>
            </a:r>
            <a:endParaRPr sz="1451">
              <a:latin typeface="Trebuchet MS"/>
              <a:cs typeface="Trebuchet MS"/>
            </a:endParaRPr>
          </a:p>
          <a:p>
            <a:pPr marL="11516" marR="4607">
              <a:lnSpc>
                <a:spcPts val="1605"/>
              </a:lnSpc>
              <a:spcBef>
                <a:spcPts val="95"/>
              </a:spcBef>
              <a:defRPr/>
            </a:pPr>
            <a:r>
              <a:rPr sz="1451" spc="63">
                <a:solidFill>
                  <a:srgbClr val="151616"/>
                </a:solidFill>
                <a:latin typeface="Trebuchet MS"/>
                <a:cs typeface="Trebuchet MS"/>
              </a:rPr>
              <a:t>вы</a:t>
            </a:r>
            <a:r>
              <a:rPr sz="1451" spc="36">
                <a:solidFill>
                  <a:srgbClr val="151616"/>
                </a:solidFill>
                <a:latin typeface="Trebuchet MS"/>
                <a:cs typeface="Trebuchet MS"/>
              </a:rPr>
              <a:t>с</a:t>
            </a:r>
            <a:r>
              <a:rPr sz="1451" spc="95">
                <a:solidFill>
                  <a:srgbClr val="151616"/>
                </a:solidFill>
                <a:latin typeface="Trebuchet MS"/>
                <a:cs typeface="Trebuchet MS"/>
              </a:rPr>
              <a:t>о</a:t>
            </a:r>
            <a:r>
              <a:rPr sz="1451" spc="59">
                <a:solidFill>
                  <a:srgbClr val="151616"/>
                </a:solidFill>
                <a:latin typeface="Trebuchet MS"/>
                <a:cs typeface="Trebuchet MS"/>
              </a:rPr>
              <a:t>к</a:t>
            </a:r>
            <a:r>
              <a:rPr sz="1451" spc="91">
                <a:solidFill>
                  <a:srgbClr val="151616"/>
                </a:solidFill>
                <a:latin typeface="Trebuchet MS"/>
                <a:cs typeface="Trebuchet MS"/>
              </a:rPr>
              <a:t>ой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73">
                <a:solidFill>
                  <a:srgbClr val="151616"/>
                </a:solidFill>
                <a:latin typeface="Trebuchet MS"/>
                <a:cs typeface="Trebuchet MS"/>
              </a:rPr>
              <a:t>с</a:t>
            </a:r>
            <a:r>
              <a:rPr sz="1451" spc="41">
                <a:solidFill>
                  <a:srgbClr val="151616"/>
                </a:solidFill>
                <a:latin typeface="Trebuchet MS"/>
                <a:cs typeface="Trebuchet MS"/>
              </a:rPr>
              <a:t>тепени  </a:t>
            </a: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и</a:t>
            </a:r>
            <a:r>
              <a:rPr sz="1451" spc="-8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-9">
                <a:solidFill>
                  <a:srgbClr val="151616"/>
                </a:solidFill>
                <a:latin typeface="Trebuchet MS"/>
                <a:cs typeface="Trebuchet MS"/>
              </a:rPr>
              <a:t>др.</a:t>
            </a:r>
            <a:endParaRPr sz="1451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044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2327521" y="829299"/>
            <a:ext cx="1245870" cy="258605"/>
          </a:xfrm>
          <a:prstGeom prst="rect">
            <a:avLst/>
          </a:prstGeom>
        </p:spPr>
        <p:txBody>
          <a:bodyPr vert="horz" wrap="square" lIns="0" tIns="7374" rIns="0" bIns="0" rtlCol="0">
            <a:spAutoFit/>
          </a:bodyPr>
          <a:lstStyle/>
          <a:p>
            <a:pPr marL="7374">
              <a:spcBef>
                <a:spcPts val="58"/>
              </a:spcBef>
              <a:defRPr/>
            </a:pPr>
            <a:r>
              <a:rPr sz="1632" b="1" spc="-49">
                <a:latin typeface="Malgun Gothic"/>
                <a:cs typeface="Malgun Gothic"/>
              </a:rPr>
              <a:t>До</a:t>
            </a:r>
            <a:r>
              <a:rPr sz="1632" b="1" spc="-157">
                <a:latin typeface="Malgun Gothic"/>
                <a:cs typeface="Malgun Gothic"/>
              </a:rPr>
              <a:t> </a:t>
            </a:r>
            <a:r>
              <a:rPr sz="1632" b="1" spc="-41">
                <a:latin typeface="Malgun Gothic"/>
                <a:cs typeface="Malgun Gothic"/>
              </a:rPr>
              <a:t>донации:</a:t>
            </a:r>
            <a:endParaRPr sz="1632">
              <a:latin typeface="Malgun Gothic"/>
              <a:cs typeface="Malgun Gothic"/>
            </a:endParaRPr>
          </a:p>
        </p:txBody>
      </p:sp>
      <p:grpSp>
        <p:nvGrpSpPr>
          <p:cNvPr id="3" name="object 3"/>
          <p:cNvGrpSpPr/>
          <p:nvPr/>
        </p:nvGrpSpPr>
        <p:grpSpPr bwMode="auto">
          <a:xfrm>
            <a:off x="1524000" y="302992"/>
            <a:ext cx="9144000" cy="5751871"/>
            <a:chOff x="0" y="521819"/>
            <a:chExt cx="15748000" cy="9906000"/>
          </a:xfrm>
        </p:grpSpPr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 bwMode="auto">
            <a:xfrm>
              <a:off x="0" y="521819"/>
              <a:ext cx="15748000" cy="9905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/>
            <a:stretch/>
          </p:blipFill>
          <p:spPr bwMode="auto">
            <a:xfrm>
              <a:off x="0" y="558182"/>
              <a:ext cx="15748000" cy="981709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 bwMode="auto">
          <a:xfrm>
            <a:off x="2560419" y="2956648"/>
            <a:ext cx="930624" cy="321378"/>
          </a:xfrm>
          <a:prstGeom prst="rect">
            <a:avLst/>
          </a:prstGeom>
        </p:spPr>
        <p:txBody>
          <a:bodyPr vert="horz" wrap="square" lIns="0" tIns="7374" rIns="0" bIns="0" rtlCol="0">
            <a:spAutoFit/>
          </a:bodyPr>
          <a:lstStyle/>
          <a:p>
            <a:pPr marL="7374">
              <a:spcBef>
                <a:spcPts val="58"/>
              </a:spcBef>
              <a:defRPr/>
            </a:pPr>
            <a:r>
              <a:rPr sz="2040" spc="38">
                <a:latin typeface="Trebuchet MS"/>
                <a:cs typeface="Trebuchet MS"/>
              </a:rPr>
              <a:t>Молоко</a:t>
            </a:r>
            <a:endParaRPr sz="204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 bwMode="auto">
          <a:xfrm>
            <a:off x="6366574" y="1562735"/>
            <a:ext cx="1627852" cy="289959"/>
          </a:xfrm>
          <a:prstGeom prst="rect">
            <a:avLst/>
          </a:prstGeom>
        </p:spPr>
        <p:txBody>
          <a:bodyPr vert="horz" wrap="square" lIns="0" tIns="7374" rIns="0" bIns="0" rtlCol="0" anchor="ctr">
            <a:spAutoFit/>
          </a:bodyPr>
          <a:lstStyle/>
          <a:p>
            <a:pPr marL="7374">
              <a:spcBef>
                <a:spcPts val="58"/>
              </a:spcBef>
              <a:defRPr/>
            </a:pPr>
            <a:r>
              <a:rPr sz="2040" spc="-9">
                <a:solidFill>
                  <a:srgbClr val="000000"/>
                </a:solidFill>
              </a:rPr>
              <a:t>Жирная</a:t>
            </a:r>
            <a:r>
              <a:rPr sz="2040" spc="-128">
                <a:solidFill>
                  <a:srgbClr val="000000"/>
                </a:solidFill>
              </a:rPr>
              <a:t> </a:t>
            </a:r>
            <a:r>
              <a:rPr sz="2040" spc="-5">
                <a:solidFill>
                  <a:srgbClr val="000000"/>
                </a:solidFill>
              </a:rPr>
              <a:t>пища</a:t>
            </a:r>
            <a:endParaRPr sz="2040"/>
          </a:p>
        </p:txBody>
      </p:sp>
      <p:sp>
        <p:nvSpPr>
          <p:cNvPr id="8" name="object 8"/>
          <p:cNvSpPr txBox="1"/>
          <p:nvPr/>
        </p:nvSpPr>
        <p:spPr bwMode="auto">
          <a:xfrm>
            <a:off x="2093523" y="3783073"/>
            <a:ext cx="1325880" cy="635310"/>
          </a:xfrm>
          <a:prstGeom prst="rect">
            <a:avLst/>
          </a:prstGeom>
        </p:spPr>
        <p:txBody>
          <a:bodyPr vert="horz" wrap="square" lIns="0" tIns="7374" rIns="0" bIns="0" rtlCol="0">
            <a:spAutoFit/>
          </a:bodyPr>
          <a:lstStyle/>
          <a:p>
            <a:pPr marL="172919" marR="2950" indent="-165914">
              <a:spcBef>
                <a:spcPts val="58"/>
              </a:spcBef>
              <a:defRPr/>
            </a:pPr>
            <a:r>
              <a:rPr sz="2040" spc="2">
                <a:latin typeface="Trebuchet MS"/>
                <a:cs typeface="Trebuchet MS"/>
              </a:rPr>
              <a:t>Колбасные  </a:t>
            </a:r>
            <a:r>
              <a:rPr sz="2040" spc="-5">
                <a:latin typeface="Trebuchet MS"/>
                <a:cs typeface="Trebuchet MS"/>
              </a:rPr>
              <a:t>изделия</a:t>
            </a:r>
            <a:endParaRPr sz="204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 bwMode="auto">
          <a:xfrm>
            <a:off x="3275091" y="2189843"/>
            <a:ext cx="905182" cy="321378"/>
          </a:xfrm>
          <a:prstGeom prst="rect">
            <a:avLst/>
          </a:prstGeom>
        </p:spPr>
        <p:txBody>
          <a:bodyPr vert="horz" wrap="square" lIns="0" tIns="7374" rIns="0" bIns="0" rtlCol="0">
            <a:spAutoFit/>
          </a:bodyPr>
          <a:lstStyle/>
          <a:p>
            <a:pPr marL="7374">
              <a:spcBef>
                <a:spcPts val="58"/>
              </a:spcBef>
              <a:defRPr/>
            </a:pPr>
            <a:r>
              <a:rPr sz="2040" spc="-29">
                <a:latin typeface="Trebuchet MS"/>
                <a:cs typeface="Trebuchet MS"/>
              </a:rPr>
              <a:t>Финики</a:t>
            </a:r>
            <a:endParaRPr sz="204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 bwMode="auto">
          <a:xfrm>
            <a:off x="3694497" y="4636858"/>
            <a:ext cx="886378" cy="321378"/>
          </a:xfrm>
          <a:prstGeom prst="rect">
            <a:avLst/>
          </a:prstGeom>
        </p:spPr>
        <p:txBody>
          <a:bodyPr vert="horz" wrap="square" lIns="0" tIns="7374" rIns="0" bIns="0" rtlCol="0">
            <a:spAutoFit/>
          </a:bodyPr>
          <a:lstStyle/>
          <a:p>
            <a:pPr marL="7374">
              <a:spcBef>
                <a:spcPts val="58"/>
              </a:spcBef>
              <a:defRPr/>
            </a:pPr>
            <a:r>
              <a:rPr sz="2040" spc="-9">
                <a:latin typeface="Trebuchet MS"/>
                <a:cs typeface="Trebuchet MS"/>
              </a:rPr>
              <a:t>Бананы</a:t>
            </a:r>
            <a:endParaRPr sz="204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8447091" y="4118599"/>
            <a:ext cx="1802622" cy="635310"/>
          </a:xfrm>
          <a:prstGeom prst="rect">
            <a:avLst/>
          </a:prstGeom>
        </p:spPr>
        <p:txBody>
          <a:bodyPr vert="horz" wrap="square" lIns="0" tIns="7374" rIns="0" bIns="0" rtlCol="0">
            <a:spAutoFit/>
          </a:bodyPr>
          <a:lstStyle/>
          <a:p>
            <a:pPr marL="7374">
              <a:spcBef>
                <a:spcPts val="58"/>
              </a:spcBef>
              <a:defRPr/>
            </a:pPr>
            <a:r>
              <a:rPr sz="2040" spc="15">
                <a:latin typeface="Trebuchet MS"/>
                <a:cs typeface="Trebuchet MS"/>
              </a:rPr>
              <a:t>Алкоголь</a:t>
            </a:r>
            <a:r>
              <a:rPr sz="2040" spc="-86">
                <a:latin typeface="Trebuchet MS"/>
                <a:cs typeface="Trebuchet MS"/>
              </a:rPr>
              <a:t> </a:t>
            </a:r>
            <a:r>
              <a:rPr sz="2040" spc="-52">
                <a:latin typeface="Trebuchet MS"/>
                <a:cs typeface="Trebuchet MS"/>
              </a:rPr>
              <a:t>(48</a:t>
            </a:r>
            <a:r>
              <a:rPr sz="2040" spc="-86">
                <a:latin typeface="Trebuchet MS"/>
                <a:cs typeface="Trebuchet MS"/>
              </a:rPr>
              <a:t> </a:t>
            </a:r>
            <a:r>
              <a:rPr sz="2040" spc="-140">
                <a:latin typeface="Trebuchet MS"/>
                <a:cs typeface="Trebuchet MS"/>
              </a:rPr>
              <a:t>ч)</a:t>
            </a:r>
            <a:endParaRPr sz="204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8129890" y="2398900"/>
            <a:ext cx="1682053" cy="321378"/>
          </a:xfrm>
          <a:prstGeom prst="rect">
            <a:avLst/>
          </a:prstGeom>
        </p:spPr>
        <p:txBody>
          <a:bodyPr vert="horz" wrap="square" lIns="0" tIns="7374" rIns="0" bIns="0" rtlCol="0">
            <a:spAutoFit/>
          </a:bodyPr>
          <a:lstStyle/>
          <a:p>
            <a:pPr marL="7374">
              <a:spcBef>
                <a:spcPts val="58"/>
              </a:spcBef>
              <a:defRPr/>
            </a:pPr>
            <a:r>
              <a:rPr sz="2040" spc="-9">
                <a:latin typeface="Trebuchet MS"/>
                <a:cs typeface="Trebuchet MS"/>
              </a:rPr>
              <a:t>Аспирин</a:t>
            </a:r>
            <a:r>
              <a:rPr sz="2040" spc="-86">
                <a:latin typeface="Trebuchet MS"/>
                <a:cs typeface="Trebuchet MS"/>
              </a:rPr>
              <a:t> </a:t>
            </a:r>
            <a:r>
              <a:rPr sz="2040" spc="-73">
                <a:latin typeface="Trebuchet MS"/>
                <a:cs typeface="Trebuchet MS"/>
              </a:rPr>
              <a:t>(72</a:t>
            </a:r>
            <a:r>
              <a:rPr sz="2040" spc="-86">
                <a:latin typeface="Trebuchet MS"/>
                <a:cs typeface="Trebuchet MS"/>
              </a:rPr>
              <a:t> </a:t>
            </a:r>
            <a:r>
              <a:rPr sz="2040" spc="-140">
                <a:latin typeface="Trebuchet MS"/>
                <a:cs typeface="Trebuchet MS"/>
              </a:rPr>
              <a:t>ч)</a:t>
            </a:r>
            <a:endParaRPr sz="204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5569054" y="4828366"/>
            <a:ext cx="1476682" cy="321378"/>
          </a:xfrm>
          <a:prstGeom prst="rect">
            <a:avLst/>
          </a:prstGeom>
        </p:spPr>
        <p:txBody>
          <a:bodyPr vert="horz" wrap="square" lIns="0" tIns="7374" rIns="0" bIns="0" rtlCol="0">
            <a:spAutoFit/>
          </a:bodyPr>
          <a:lstStyle/>
          <a:p>
            <a:pPr marL="7374">
              <a:spcBef>
                <a:spcPts val="58"/>
              </a:spcBef>
              <a:defRPr/>
            </a:pPr>
            <a:r>
              <a:rPr sz="2040" spc="-15">
                <a:latin typeface="Trebuchet MS"/>
                <a:cs typeface="Trebuchet MS"/>
              </a:rPr>
              <a:t>Курение</a:t>
            </a:r>
            <a:r>
              <a:rPr sz="2040" spc="-86">
                <a:latin typeface="Trebuchet MS"/>
                <a:cs typeface="Trebuchet MS"/>
              </a:rPr>
              <a:t> </a:t>
            </a:r>
            <a:r>
              <a:rPr sz="2040" spc="-363">
                <a:latin typeface="Trebuchet MS"/>
                <a:cs typeface="Trebuchet MS"/>
              </a:rPr>
              <a:t>(1</a:t>
            </a:r>
            <a:r>
              <a:rPr sz="2040" spc="-86">
                <a:latin typeface="Trebuchet MS"/>
                <a:cs typeface="Trebuchet MS"/>
              </a:rPr>
              <a:t> </a:t>
            </a:r>
            <a:r>
              <a:rPr sz="2040" spc="-140">
                <a:latin typeface="Trebuchet MS"/>
                <a:cs typeface="Trebuchet MS"/>
              </a:rPr>
              <a:t>ч)</a:t>
            </a:r>
            <a:endParaRPr sz="204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 bwMode="auto">
          <a:xfrm>
            <a:off x="3419403" y="245678"/>
            <a:ext cx="6626397" cy="6553063"/>
            <a:chOff x="3360557" y="525352"/>
            <a:chExt cx="11412128" cy="11285830"/>
          </a:xfrm>
        </p:grpSpPr>
        <p:pic>
          <p:nvPicPr>
            <p:cNvPr id="15" name="object 15"/>
            <p:cNvPicPr/>
            <p:nvPr/>
          </p:nvPicPr>
          <p:blipFill>
            <a:blip r:embed="rId4"/>
            <a:stretch/>
          </p:blipFill>
          <p:spPr bwMode="auto">
            <a:xfrm>
              <a:off x="8214969" y="3655290"/>
              <a:ext cx="2676524" cy="288920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/>
            <a:stretch/>
          </p:blipFill>
          <p:spPr bwMode="auto">
            <a:xfrm>
              <a:off x="6203834" y="4323187"/>
              <a:ext cx="3136150" cy="31361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/>
            <a:stretch/>
          </p:blipFill>
          <p:spPr bwMode="auto">
            <a:xfrm>
              <a:off x="3360557" y="2671808"/>
              <a:ext cx="5885323" cy="411972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/>
            <a:stretch/>
          </p:blipFill>
          <p:spPr bwMode="auto">
            <a:xfrm>
              <a:off x="4640491" y="5351119"/>
              <a:ext cx="3307599" cy="310088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/>
            <a:stretch/>
          </p:blipFill>
          <p:spPr bwMode="auto">
            <a:xfrm>
              <a:off x="10422759" y="5172328"/>
              <a:ext cx="2172605" cy="217261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/>
            <a:stretch/>
          </p:blipFill>
          <p:spPr bwMode="auto">
            <a:xfrm>
              <a:off x="8651664" y="5431796"/>
              <a:ext cx="2685960" cy="26859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/>
            <a:stretch/>
          </p:blipFill>
          <p:spPr bwMode="auto">
            <a:xfrm>
              <a:off x="7565805" y="5968276"/>
              <a:ext cx="1463576" cy="157374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/>
            <a:stretch/>
          </p:blipFill>
          <p:spPr bwMode="auto">
            <a:xfrm>
              <a:off x="7179111" y="6832895"/>
              <a:ext cx="1183569" cy="118356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 bwMode="auto">
            <a:xfrm>
              <a:off x="9766345" y="7936408"/>
              <a:ext cx="5006340" cy="3874769"/>
            </a:xfrm>
            <a:custGeom>
              <a:avLst/>
              <a:gdLst/>
              <a:ahLst/>
              <a:cxnLst/>
              <a:rect l="l" t="t" r="r" b="b"/>
              <a:pathLst>
                <a:path w="5006340" h="3874770" extrusionOk="0">
                  <a:moveTo>
                    <a:pt x="2846133" y="0"/>
                  </a:moveTo>
                  <a:lnTo>
                    <a:pt x="975829" y="490347"/>
                  </a:lnTo>
                  <a:lnTo>
                    <a:pt x="0" y="2159660"/>
                  </a:lnTo>
                  <a:lnTo>
                    <a:pt x="449612" y="3874592"/>
                  </a:lnTo>
                  <a:lnTo>
                    <a:pt x="4404575" y="3874592"/>
                  </a:lnTo>
                  <a:lnTo>
                    <a:pt x="5005781" y="2846120"/>
                  </a:lnTo>
                  <a:lnTo>
                    <a:pt x="4515434" y="975829"/>
                  </a:lnTo>
                  <a:lnTo>
                    <a:pt x="2846133" y="0"/>
                  </a:lnTo>
                  <a:close/>
                </a:path>
              </a:pathLst>
            </a:custGeom>
            <a:solidFill>
              <a:srgbClr val="E2041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43"/>
            </a:p>
          </p:txBody>
        </p:sp>
        <p:sp>
          <p:nvSpPr>
            <p:cNvPr id="24" name="object 24"/>
            <p:cNvSpPr/>
            <p:nvPr/>
          </p:nvSpPr>
          <p:spPr bwMode="auto">
            <a:xfrm>
              <a:off x="10023523" y="8193587"/>
              <a:ext cx="4491990" cy="3617595"/>
            </a:xfrm>
            <a:custGeom>
              <a:avLst/>
              <a:gdLst/>
              <a:ahLst/>
              <a:cxnLst/>
              <a:rect l="l" t="t" r="r" b="b"/>
              <a:pathLst>
                <a:path w="4491990" h="3617595" extrusionOk="0">
                  <a:moveTo>
                    <a:pt x="442586" y="3617412"/>
                  </a:moveTo>
                  <a:lnTo>
                    <a:pt x="439966" y="3615880"/>
                  </a:lnTo>
                  <a:lnTo>
                    <a:pt x="0" y="1937740"/>
                  </a:lnTo>
                  <a:lnTo>
                    <a:pt x="875550" y="439966"/>
                  </a:lnTo>
                  <a:lnTo>
                    <a:pt x="2553690" y="0"/>
                  </a:lnTo>
                  <a:lnTo>
                    <a:pt x="4051465" y="875538"/>
                  </a:lnTo>
                  <a:lnTo>
                    <a:pt x="4491431" y="2553690"/>
                  </a:lnTo>
                  <a:lnTo>
                    <a:pt x="3869622" y="3617412"/>
                  </a:lnTo>
                </a:path>
              </a:pathLst>
            </a:custGeom>
            <a:grpFill/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043"/>
            </a:p>
          </p:txBody>
        </p:sp>
        <p:sp>
          <p:nvSpPr>
            <p:cNvPr id="25" name="object 25"/>
            <p:cNvSpPr/>
            <p:nvPr/>
          </p:nvSpPr>
          <p:spPr bwMode="auto">
            <a:xfrm>
              <a:off x="10733557" y="9441243"/>
              <a:ext cx="3106420" cy="2016125"/>
            </a:xfrm>
            <a:custGeom>
              <a:avLst/>
              <a:gdLst/>
              <a:ahLst/>
              <a:cxnLst/>
              <a:rect l="l" t="t" r="r" b="b"/>
              <a:pathLst>
                <a:path w="3106419" h="2016125" extrusionOk="0">
                  <a:moveTo>
                    <a:pt x="865111" y="1674152"/>
                  </a:moveTo>
                  <a:lnTo>
                    <a:pt x="860056" y="1620494"/>
                  </a:lnTo>
                  <a:lnTo>
                    <a:pt x="847953" y="1565198"/>
                  </a:lnTo>
                  <a:lnTo>
                    <a:pt x="823950" y="1506562"/>
                  </a:lnTo>
                  <a:lnTo>
                    <a:pt x="783996" y="1444053"/>
                  </a:lnTo>
                  <a:lnTo>
                    <a:pt x="749820" y="1403235"/>
                  </a:lnTo>
                  <a:lnTo>
                    <a:pt x="703973" y="1357998"/>
                  </a:lnTo>
                  <a:lnTo>
                    <a:pt x="667397" y="1328077"/>
                  </a:lnTo>
                  <a:lnTo>
                    <a:pt x="626452" y="1299019"/>
                  </a:lnTo>
                  <a:lnTo>
                    <a:pt x="581152" y="1270838"/>
                  </a:lnTo>
                  <a:lnTo>
                    <a:pt x="537933" y="1247394"/>
                  </a:lnTo>
                  <a:lnTo>
                    <a:pt x="431355" y="1196022"/>
                  </a:lnTo>
                  <a:lnTo>
                    <a:pt x="401027" y="1180122"/>
                  </a:lnTo>
                  <a:lnTo>
                    <a:pt x="352945" y="1150188"/>
                  </a:lnTo>
                  <a:lnTo>
                    <a:pt x="305650" y="1111669"/>
                  </a:lnTo>
                  <a:lnTo>
                    <a:pt x="268414" y="1070940"/>
                  </a:lnTo>
                  <a:lnTo>
                    <a:pt x="241223" y="1028001"/>
                  </a:lnTo>
                  <a:lnTo>
                    <a:pt x="224078" y="982853"/>
                  </a:lnTo>
                  <a:lnTo>
                    <a:pt x="215747" y="926998"/>
                  </a:lnTo>
                  <a:lnTo>
                    <a:pt x="216966" y="901547"/>
                  </a:lnTo>
                  <a:lnTo>
                    <a:pt x="232295" y="851839"/>
                  </a:lnTo>
                  <a:lnTo>
                    <a:pt x="268300" y="815975"/>
                  </a:lnTo>
                  <a:lnTo>
                    <a:pt x="319112" y="801573"/>
                  </a:lnTo>
                  <a:lnTo>
                    <a:pt x="342455" y="802132"/>
                  </a:lnTo>
                  <a:lnTo>
                    <a:pt x="383159" y="818172"/>
                  </a:lnTo>
                  <a:lnTo>
                    <a:pt x="428866" y="865390"/>
                  </a:lnTo>
                  <a:lnTo>
                    <a:pt x="464324" y="934834"/>
                  </a:lnTo>
                  <a:lnTo>
                    <a:pt x="649643" y="848309"/>
                  </a:lnTo>
                  <a:lnTo>
                    <a:pt x="632815" y="806970"/>
                  </a:lnTo>
                  <a:lnTo>
                    <a:pt x="612952" y="769150"/>
                  </a:lnTo>
                  <a:lnTo>
                    <a:pt x="590067" y="734847"/>
                  </a:lnTo>
                  <a:lnTo>
                    <a:pt x="564134" y="704075"/>
                  </a:lnTo>
                  <a:lnTo>
                    <a:pt x="535749" y="677316"/>
                  </a:lnTo>
                  <a:lnTo>
                    <a:pt x="473278" y="637387"/>
                  </a:lnTo>
                  <a:lnTo>
                    <a:pt x="392963" y="613689"/>
                  </a:lnTo>
                  <a:lnTo>
                    <a:pt x="344436" y="610235"/>
                  </a:lnTo>
                  <a:lnTo>
                    <a:pt x="293598" y="613854"/>
                  </a:lnTo>
                  <a:lnTo>
                    <a:pt x="240449" y="624560"/>
                  </a:lnTo>
                  <a:lnTo>
                    <a:pt x="187210" y="642327"/>
                  </a:lnTo>
                  <a:lnTo>
                    <a:pt x="140411" y="666038"/>
                  </a:lnTo>
                  <a:lnTo>
                    <a:pt x="100050" y="695680"/>
                  </a:lnTo>
                  <a:lnTo>
                    <a:pt x="66128" y="731253"/>
                  </a:lnTo>
                  <a:lnTo>
                    <a:pt x="40894" y="768731"/>
                  </a:lnTo>
                  <a:lnTo>
                    <a:pt x="21666" y="808545"/>
                  </a:lnTo>
                  <a:lnTo>
                    <a:pt x="8432" y="850684"/>
                  </a:lnTo>
                  <a:lnTo>
                    <a:pt x="1219" y="895134"/>
                  </a:lnTo>
                  <a:lnTo>
                    <a:pt x="0" y="941920"/>
                  </a:lnTo>
                  <a:lnTo>
                    <a:pt x="4787" y="991019"/>
                  </a:lnTo>
                  <a:lnTo>
                    <a:pt x="15570" y="1042441"/>
                  </a:lnTo>
                  <a:lnTo>
                    <a:pt x="31546" y="1091882"/>
                  </a:lnTo>
                  <a:lnTo>
                    <a:pt x="52666" y="1137970"/>
                  </a:lnTo>
                  <a:lnTo>
                    <a:pt x="78955" y="1180693"/>
                  </a:lnTo>
                  <a:lnTo>
                    <a:pt x="110388" y="1220050"/>
                  </a:lnTo>
                  <a:lnTo>
                    <a:pt x="137871" y="1246847"/>
                  </a:lnTo>
                  <a:lnTo>
                    <a:pt x="170522" y="1274051"/>
                  </a:lnTo>
                  <a:lnTo>
                    <a:pt x="208330" y="1301635"/>
                  </a:lnTo>
                  <a:lnTo>
                    <a:pt x="251294" y="1329626"/>
                  </a:lnTo>
                  <a:lnTo>
                    <a:pt x="299427" y="1358011"/>
                  </a:lnTo>
                  <a:lnTo>
                    <a:pt x="524941" y="1481785"/>
                  </a:lnTo>
                  <a:lnTo>
                    <a:pt x="569239" y="1514513"/>
                  </a:lnTo>
                  <a:lnTo>
                    <a:pt x="604024" y="1549908"/>
                  </a:lnTo>
                  <a:lnTo>
                    <a:pt x="629285" y="1587931"/>
                  </a:lnTo>
                  <a:lnTo>
                    <a:pt x="645045" y="1628609"/>
                  </a:lnTo>
                  <a:lnTo>
                    <a:pt x="653415" y="1681327"/>
                  </a:lnTo>
                  <a:lnTo>
                    <a:pt x="652437" y="1703641"/>
                  </a:lnTo>
                  <a:lnTo>
                    <a:pt x="633768" y="1756841"/>
                  </a:lnTo>
                  <a:lnTo>
                    <a:pt x="589140" y="1803628"/>
                  </a:lnTo>
                  <a:lnTo>
                    <a:pt x="535381" y="1821307"/>
                  </a:lnTo>
                  <a:lnTo>
                    <a:pt x="511949" y="1820164"/>
                  </a:lnTo>
                  <a:lnTo>
                    <a:pt x="464985" y="1800999"/>
                  </a:lnTo>
                  <a:lnTo>
                    <a:pt x="434530" y="1776349"/>
                  </a:lnTo>
                  <a:lnTo>
                    <a:pt x="406527" y="1742389"/>
                  </a:lnTo>
                  <a:lnTo>
                    <a:pt x="380961" y="1699120"/>
                  </a:lnTo>
                  <a:lnTo>
                    <a:pt x="357835" y="1646555"/>
                  </a:lnTo>
                  <a:lnTo>
                    <a:pt x="167932" y="1711312"/>
                  </a:lnTo>
                  <a:lnTo>
                    <a:pt x="186842" y="1762201"/>
                  </a:lnTo>
                  <a:lnTo>
                    <a:pt x="208915" y="1809026"/>
                  </a:lnTo>
                  <a:lnTo>
                    <a:pt x="234162" y="1851787"/>
                  </a:lnTo>
                  <a:lnTo>
                    <a:pt x="262597" y="1890496"/>
                  </a:lnTo>
                  <a:lnTo>
                    <a:pt x="293738" y="1924519"/>
                  </a:lnTo>
                  <a:lnTo>
                    <a:pt x="327177" y="1953272"/>
                  </a:lnTo>
                  <a:lnTo>
                    <a:pt x="362902" y="1976780"/>
                  </a:lnTo>
                  <a:lnTo>
                    <a:pt x="400913" y="1995017"/>
                  </a:lnTo>
                  <a:lnTo>
                    <a:pt x="449491" y="2009927"/>
                  </a:lnTo>
                  <a:lnTo>
                    <a:pt x="501256" y="2016099"/>
                  </a:lnTo>
                  <a:lnTo>
                    <a:pt x="556183" y="2013546"/>
                  </a:lnTo>
                  <a:lnTo>
                    <a:pt x="614286" y="2002269"/>
                  </a:lnTo>
                  <a:lnTo>
                    <a:pt x="673811" y="1982647"/>
                  </a:lnTo>
                  <a:lnTo>
                    <a:pt x="723277" y="1957616"/>
                  </a:lnTo>
                  <a:lnTo>
                    <a:pt x="761580" y="1929980"/>
                  </a:lnTo>
                  <a:lnTo>
                    <a:pt x="793457" y="1898700"/>
                  </a:lnTo>
                  <a:lnTo>
                    <a:pt x="818908" y="1863801"/>
                  </a:lnTo>
                  <a:lnTo>
                    <a:pt x="837958" y="1825256"/>
                  </a:lnTo>
                  <a:lnTo>
                    <a:pt x="854062" y="1776539"/>
                  </a:lnTo>
                  <a:lnTo>
                    <a:pt x="863104" y="1726171"/>
                  </a:lnTo>
                  <a:lnTo>
                    <a:pt x="865111" y="1674152"/>
                  </a:lnTo>
                  <a:close/>
                </a:path>
                <a:path w="3106419" h="2016125" extrusionOk="0">
                  <a:moveTo>
                    <a:pt x="1495094" y="1754111"/>
                  </a:moveTo>
                  <a:lnTo>
                    <a:pt x="1195387" y="610971"/>
                  </a:lnTo>
                  <a:lnTo>
                    <a:pt x="1410449" y="554583"/>
                  </a:lnTo>
                  <a:lnTo>
                    <a:pt x="1356880" y="350266"/>
                  </a:lnTo>
                  <a:lnTo>
                    <a:pt x="722401" y="516610"/>
                  </a:lnTo>
                  <a:lnTo>
                    <a:pt x="775970" y="720928"/>
                  </a:lnTo>
                  <a:lnTo>
                    <a:pt x="992111" y="664260"/>
                  </a:lnTo>
                  <a:lnTo>
                    <a:pt x="1291818" y="1807400"/>
                  </a:lnTo>
                  <a:lnTo>
                    <a:pt x="1495094" y="1754111"/>
                  </a:lnTo>
                  <a:close/>
                </a:path>
                <a:path w="3106419" h="2016125" extrusionOk="0">
                  <a:moveTo>
                    <a:pt x="2425115" y="1290777"/>
                  </a:moveTo>
                  <a:lnTo>
                    <a:pt x="2423655" y="1238872"/>
                  </a:lnTo>
                  <a:lnTo>
                    <a:pt x="2413762" y="1185722"/>
                  </a:lnTo>
                  <a:lnTo>
                    <a:pt x="2220899" y="450138"/>
                  </a:lnTo>
                  <a:lnTo>
                    <a:pt x="2207780" y="411695"/>
                  </a:lnTo>
                  <a:lnTo>
                    <a:pt x="2205342" y="404558"/>
                  </a:lnTo>
                  <a:lnTo>
                    <a:pt x="2205342" y="1262938"/>
                  </a:lnTo>
                  <a:lnTo>
                    <a:pt x="2204618" y="1286090"/>
                  </a:lnTo>
                  <a:lnTo>
                    <a:pt x="2189048" y="1330248"/>
                  </a:lnTo>
                  <a:lnTo>
                    <a:pt x="2158187" y="1365491"/>
                  </a:lnTo>
                  <a:lnTo>
                    <a:pt x="2115655" y="1385709"/>
                  </a:lnTo>
                  <a:lnTo>
                    <a:pt x="2091766" y="1389710"/>
                  </a:lnTo>
                  <a:lnTo>
                    <a:pt x="2068525" y="1389011"/>
                  </a:lnTo>
                  <a:lnTo>
                    <a:pt x="2023973" y="1373530"/>
                  </a:lnTo>
                  <a:lnTo>
                    <a:pt x="1988324" y="1342796"/>
                  </a:lnTo>
                  <a:lnTo>
                    <a:pt x="1967979" y="1300264"/>
                  </a:lnTo>
                  <a:lnTo>
                    <a:pt x="1774571" y="562546"/>
                  </a:lnTo>
                  <a:lnTo>
                    <a:pt x="1770621" y="538708"/>
                  </a:lnTo>
                  <a:lnTo>
                    <a:pt x="1771446" y="515543"/>
                  </a:lnTo>
                  <a:lnTo>
                    <a:pt x="1787423" y="471271"/>
                  </a:lnTo>
                  <a:lnTo>
                    <a:pt x="1818652" y="435927"/>
                  </a:lnTo>
                  <a:lnTo>
                    <a:pt x="1861337" y="415696"/>
                  </a:lnTo>
                  <a:lnTo>
                    <a:pt x="1885175" y="411695"/>
                  </a:lnTo>
                  <a:lnTo>
                    <a:pt x="1908314" y="412419"/>
                  </a:lnTo>
                  <a:lnTo>
                    <a:pt x="1952498" y="427990"/>
                  </a:lnTo>
                  <a:lnTo>
                    <a:pt x="1987727" y="458838"/>
                  </a:lnTo>
                  <a:lnTo>
                    <a:pt x="2007933" y="501370"/>
                  </a:lnTo>
                  <a:lnTo>
                    <a:pt x="2201341" y="1239088"/>
                  </a:lnTo>
                  <a:lnTo>
                    <a:pt x="2205342" y="1262938"/>
                  </a:lnTo>
                  <a:lnTo>
                    <a:pt x="2205342" y="404558"/>
                  </a:lnTo>
                  <a:lnTo>
                    <a:pt x="2179510" y="353606"/>
                  </a:lnTo>
                  <a:lnTo>
                    <a:pt x="2148738" y="312940"/>
                  </a:lnTo>
                  <a:lnTo>
                    <a:pt x="2111248" y="277355"/>
                  </a:lnTo>
                  <a:lnTo>
                    <a:pt x="2067026" y="246837"/>
                  </a:lnTo>
                  <a:lnTo>
                    <a:pt x="2018842" y="223050"/>
                  </a:lnTo>
                  <a:lnTo>
                    <a:pt x="1969414" y="207683"/>
                  </a:lnTo>
                  <a:lnTo>
                    <a:pt x="1918754" y="200736"/>
                  </a:lnTo>
                  <a:lnTo>
                    <a:pt x="1866861" y="202209"/>
                  </a:lnTo>
                  <a:lnTo>
                    <a:pt x="1813725" y="212090"/>
                  </a:lnTo>
                  <a:lnTo>
                    <a:pt x="1763293" y="229336"/>
                  </a:lnTo>
                  <a:lnTo>
                    <a:pt x="1717852" y="253314"/>
                  </a:lnTo>
                  <a:lnTo>
                    <a:pt x="1677403" y="284035"/>
                  </a:lnTo>
                  <a:lnTo>
                    <a:pt x="1641932" y="321500"/>
                  </a:lnTo>
                  <a:lnTo>
                    <a:pt x="1611464" y="365696"/>
                  </a:lnTo>
                  <a:lnTo>
                    <a:pt x="1587690" y="413880"/>
                  </a:lnTo>
                  <a:lnTo>
                    <a:pt x="1572323" y="463308"/>
                  </a:lnTo>
                  <a:lnTo>
                    <a:pt x="1565376" y="513981"/>
                  </a:lnTo>
                  <a:lnTo>
                    <a:pt x="1566849" y="565873"/>
                  </a:lnTo>
                  <a:lnTo>
                    <a:pt x="1576730" y="619023"/>
                  </a:lnTo>
                  <a:lnTo>
                    <a:pt x="1769579" y="1354607"/>
                  </a:lnTo>
                  <a:lnTo>
                    <a:pt x="1786902" y="1405420"/>
                  </a:lnTo>
                  <a:lnTo>
                    <a:pt x="1810893" y="1451165"/>
                  </a:lnTo>
                  <a:lnTo>
                    <a:pt x="1841563" y="1491856"/>
                  </a:lnTo>
                  <a:lnTo>
                    <a:pt x="1878914" y="1527479"/>
                  </a:lnTo>
                  <a:lnTo>
                    <a:pt x="1922932" y="1558048"/>
                  </a:lnTo>
                  <a:lnTo>
                    <a:pt x="1970913" y="1581873"/>
                  </a:lnTo>
                  <a:lnTo>
                    <a:pt x="2020189" y="1597266"/>
                  </a:lnTo>
                  <a:lnTo>
                    <a:pt x="2070747" y="1604238"/>
                  </a:lnTo>
                  <a:lnTo>
                    <a:pt x="2122601" y="1602778"/>
                  </a:lnTo>
                  <a:lnTo>
                    <a:pt x="2175738" y="1592897"/>
                  </a:lnTo>
                  <a:lnTo>
                    <a:pt x="2226526" y="1575562"/>
                  </a:lnTo>
                  <a:lnTo>
                    <a:pt x="2272258" y="1551508"/>
                  </a:lnTo>
                  <a:lnTo>
                    <a:pt x="2312911" y="1520736"/>
                  </a:lnTo>
                  <a:lnTo>
                    <a:pt x="2348509" y="1483233"/>
                  </a:lnTo>
                  <a:lnTo>
                    <a:pt x="2379040" y="1439024"/>
                  </a:lnTo>
                  <a:lnTo>
                    <a:pt x="2402814" y="1390853"/>
                  </a:lnTo>
                  <a:lnTo>
                    <a:pt x="2418169" y="1341437"/>
                  </a:lnTo>
                  <a:lnTo>
                    <a:pt x="2425115" y="1290777"/>
                  </a:lnTo>
                  <a:close/>
                </a:path>
                <a:path w="3106419" h="2016125" extrusionOk="0">
                  <a:moveTo>
                    <a:pt x="3106293" y="551840"/>
                  </a:moveTo>
                  <a:lnTo>
                    <a:pt x="3104680" y="500214"/>
                  </a:lnTo>
                  <a:lnTo>
                    <a:pt x="3094812" y="447433"/>
                  </a:lnTo>
                  <a:lnTo>
                    <a:pt x="3043504" y="251701"/>
                  </a:lnTo>
                  <a:lnTo>
                    <a:pt x="3031528" y="215226"/>
                  </a:lnTo>
                  <a:lnTo>
                    <a:pt x="3003410" y="152082"/>
                  </a:lnTo>
                  <a:lnTo>
                    <a:pt x="2975102" y="110769"/>
                  </a:lnTo>
                  <a:lnTo>
                    <a:pt x="2941307" y="75120"/>
                  </a:lnTo>
                  <a:lnTo>
                    <a:pt x="2903143" y="46012"/>
                  </a:lnTo>
                  <a:lnTo>
                    <a:pt x="2903143" y="527202"/>
                  </a:lnTo>
                  <a:lnTo>
                    <a:pt x="2902458" y="550456"/>
                  </a:lnTo>
                  <a:lnTo>
                    <a:pt x="2886976" y="594995"/>
                  </a:lnTo>
                  <a:lnTo>
                    <a:pt x="2856242" y="630656"/>
                  </a:lnTo>
                  <a:lnTo>
                    <a:pt x="2813748" y="650989"/>
                  </a:lnTo>
                  <a:lnTo>
                    <a:pt x="2691142" y="683133"/>
                  </a:lnTo>
                  <a:lnTo>
                    <a:pt x="2578087" y="251917"/>
                  </a:lnTo>
                  <a:lnTo>
                    <a:pt x="2700693" y="219773"/>
                  </a:lnTo>
                  <a:lnTo>
                    <a:pt x="2726258" y="215226"/>
                  </a:lnTo>
                  <a:lnTo>
                    <a:pt x="2750261" y="215392"/>
                  </a:lnTo>
                  <a:lnTo>
                    <a:pt x="2793555" y="229895"/>
                  </a:lnTo>
                  <a:lnTo>
                    <a:pt x="2827147" y="261023"/>
                  </a:lnTo>
                  <a:lnTo>
                    <a:pt x="2847543" y="306514"/>
                  </a:lnTo>
                  <a:lnTo>
                    <a:pt x="2899143" y="503313"/>
                  </a:lnTo>
                  <a:lnTo>
                    <a:pt x="2903143" y="527202"/>
                  </a:lnTo>
                  <a:lnTo>
                    <a:pt x="2903143" y="46012"/>
                  </a:lnTo>
                  <a:lnTo>
                    <a:pt x="2902013" y="45148"/>
                  </a:lnTo>
                  <a:lnTo>
                    <a:pt x="2855493" y="21361"/>
                  </a:lnTo>
                  <a:lnTo>
                    <a:pt x="2806128" y="6299"/>
                  </a:lnTo>
                  <a:lnTo>
                    <a:pt x="2753906" y="0"/>
                  </a:lnTo>
                  <a:lnTo>
                    <a:pt x="2698826" y="2438"/>
                  </a:lnTo>
                  <a:lnTo>
                    <a:pt x="2640888" y="13627"/>
                  </a:lnTo>
                  <a:lnTo>
                    <a:pt x="2320417" y="97637"/>
                  </a:lnTo>
                  <a:lnTo>
                    <a:pt x="2673680" y="1445107"/>
                  </a:lnTo>
                  <a:lnTo>
                    <a:pt x="2876943" y="1391818"/>
                  </a:lnTo>
                  <a:lnTo>
                    <a:pt x="2743873" y="884237"/>
                  </a:lnTo>
                  <a:lnTo>
                    <a:pt x="2861081" y="853516"/>
                  </a:lnTo>
                  <a:lnTo>
                    <a:pt x="2911437" y="836269"/>
                  </a:lnTo>
                  <a:lnTo>
                    <a:pt x="2956661" y="812266"/>
                  </a:lnTo>
                  <a:lnTo>
                    <a:pt x="2996755" y="781532"/>
                  </a:lnTo>
                  <a:lnTo>
                    <a:pt x="3031718" y="744042"/>
                  </a:lnTo>
                  <a:lnTo>
                    <a:pt x="3061563" y="699820"/>
                  </a:lnTo>
                  <a:lnTo>
                    <a:pt x="3084728" y="651637"/>
                  </a:lnTo>
                  <a:lnTo>
                    <a:pt x="3099638" y="602310"/>
                  </a:lnTo>
                  <a:lnTo>
                    <a:pt x="3106293" y="551840"/>
                  </a:lnTo>
                  <a:close/>
                </a:path>
              </a:pathLst>
            </a:custGeom>
            <a:solidFill>
              <a:srgbClr val="C53B31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43"/>
            </a:p>
          </p:txBody>
        </p:sp>
        <p:pic>
          <p:nvPicPr>
            <p:cNvPr id="26" name="object 26"/>
            <p:cNvPicPr/>
            <p:nvPr/>
          </p:nvPicPr>
          <p:blipFill>
            <a:blip r:embed="rId12"/>
            <a:stretch/>
          </p:blipFill>
          <p:spPr bwMode="auto">
            <a:xfrm>
              <a:off x="10704278" y="9774377"/>
              <a:ext cx="1495100" cy="16658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/>
            <a:stretch/>
          </p:blipFill>
          <p:spPr bwMode="auto">
            <a:xfrm>
              <a:off x="12269659" y="9423907"/>
              <a:ext cx="1540912" cy="160444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 bwMode="auto">
            <a:xfrm>
              <a:off x="9766350" y="7936408"/>
              <a:ext cx="4077970" cy="3874769"/>
            </a:xfrm>
            <a:custGeom>
              <a:avLst/>
              <a:gdLst/>
              <a:ahLst/>
              <a:cxnLst/>
              <a:rect l="l" t="t" r="r" b="b"/>
              <a:pathLst>
                <a:path w="4077969" h="3874770" extrusionOk="0">
                  <a:moveTo>
                    <a:pt x="2846120" y="0"/>
                  </a:moveTo>
                  <a:lnTo>
                    <a:pt x="975817" y="490346"/>
                  </a:lnTo>
                  <a:lnTo>
                    <a:pt x="0" y="2159660"/>
                  </a:lnTo>
                  <a:lnTo>
                    <a:pt x="449612" y="3874592"/>
                  </a:lnTo>
                  <a:lnTo>
                    <a:pt x="851967" y="3874592"/>
                  </a:lnTo>
                  <a:lnTo>
                    <a:pt x="858854" y="3872220"/>
                  </a:lnTo>
                  <a:lnTo>
                    <a:pt x="907158" y="3854954"/>
                  </a:lnTo>
                  <a:lnTo>
                    <a:pt x="955591" y="3837007"/>
                  </a:lnTo>
                  <a:lnTo>
                    <a:pt x="1004145" y="3818382"/>
                  </a:lnTo>
                  <a:lnTo>
                    <a:pt x="1052808" y="3799080"/>
                  </a:lnTo>
                  <a:lnTo>
                    <a:pt x="1101572" y="3779103"/>
                  </a:lnTo>
                  <a:lnTo>
                    <a:pt x="1150426" y="3758452"/>
                  </a:lnTo>
                  <a:lnTo>
                    <a:pt x="1199359" y="3737130"/>
                  </a:lnTo>
                  <a:lnTo>
                    <a:pt x="1248363" y="3715137"/>
                  </a:lnTo>
                  <a:lnTo>
                    <a:pt x="1297427" y="3692475"/>
                  </a:lnTo>
                  <a:lnTo>
                    <a:pt x="1346542" y="3669147"/>
                  </a:lnTo>
                  <a:lnTo>
                    <a:pt x="1395696" y="3645153"/>
                  </a:lnTo>
                  <a:lnTo>
                    <a:pt x="1444881" y="3620496"/>
                  </a:lnTo>
                  <a:lnTo>
                    <a:pt x="1494087" y="3595177"/>
                  </a:lnTo>
                  <a:lnTo>
                    <a:pt x="1543302" y="3569197"/>
                  </a:lnTo>
                  <a:lnTo>
                    <a:pt x="1592518" y="3542559"/>
                  </a:lnTo>
                  <a:lnTo>
                    <a:pt x="1641725" y="3515264"/>
                  </a:lnTo>
                  <a:lnTo>
                    <a:pt x="1690912" y="3487313"/>
                  </a:lnTo>
                  <a:lnTo>
                    <a:pt x="1740070" y="3458709"/>
                  </a:lnTo>
                  <a:lnTo>
                    <a:pt x="1789188" y="3429453"/>
                  </a:lnTo>
                  <a:lnTo>
                    <a:pt x="1838257" y="3399547"/>
                  </a:lnTo>
                  <a:lnTo>
                    <a:pt x="1887266" y="3368992"/>
                  </a:lnTo>
                  <a:lnTo>
                    <a:pt x="1936206" y="3337790"/>
                  </a:lnTo>
                  <a:lnTo>
                    <a:pt x="1985067" y="3305942"/>
                  </a:lnTo>
                  <a:lnTo>
                    <a:pt x="2033839" y="3273451"/>
                  </a:lnTo>
                  <a:lnTo>
                    <a:pt x="2082511" y="3240318"/>
                  </a:lnTo>
                  <a:lnTo>
                    <a:pt x="2131075" y="3206544"/>
                  </a:lnTo>
                  <a:lnTo>
                    <a:pt x="2179519" y="3172132"/>
                  </a:lnTo>
                  <a:lnTo>
                    <a:pt x="2227834" y="3137083"/>
                  </a:lnTo>
                  <a:lnTo>
                    <a:pt x="2276010" y="3101398"/>
                  </a:lnTo>
                  <a:lnTo>
                    <a:pt x="2324037" y="3065079"/>
                  </a:lnTo>
                  <a:lnTo>
                    <a:pt x="2371905" y="3028129"/>
                  </a:lnTo>
                  <a:lnTo>
                    <a:pt x="2419604" y="2990548"/>
                  </a:lnTo>
                  <a:lnTo>
                    <a:pt x="2467125" y="2952338"/>
                  </a:lnTo>
                  <a:lnTo>
                    <a:pt x="2514263" y="2913658"/>
                  </a:lnTo>
                  <a:lnTo>
                    <a:pt x="2560822" y="2874674"/>
                  </a:lnTo>
                  <a:lnTo>
                    <a:pt x="2606799" y="2835396"/>
                  </a:lnTo>
                  <a:lnTo>
                    <a:pt x="2652190" y="2795832"/>
                  </a:lnTo>
                  <a:lnTo>
                    <a:pt x="2696991" y="2755992"/>
                  </a:lnTo>
                  <a:lnTo>
                    <a:pt x="2741199" y="2715887"/>
                  </a:lnTo>
                  <a:lnTo>
                    <a:pt x="2784809" y="2675524"/>
                  </a:lnTo>
                  <a:lnTo>
                    <a:pt x="2827819" y="2634914"/>
                  </a:lnTo>
                  <a:lnTo>
                    <a:pt x="2870225" y="2594065"/>
                  </a:lnTo>
                  <a:lnTo>
                    <a:pt x="2912022" y="2552988"/>
                  </a:lnTo>
                  <a:lnTo>
                    <a:pt x="2953208" y="2511692"/>
                  </a:lnTo>
                  <a:lnTo>
                    <a:pt x="2993778" y="2470186"/>
                  </a:lnTo>
                  <a:lnTo>
                    <a:pt x="3033729" y="2428479"/>
                  </a:lnTo>
                  <a:lnTo>
                    <a:pt x="3073057" y="2386581"/>
                  </a:lnTo>
                  <a:lnTo>
                    <a:pt x="3111759" y="2344502"/>
                  </a:lnTo>
                  <a:lnTo>
                    <a:pt x="3149831" y="2302250"/>
                  </a:lnTo>
                  <a:lnTo>
                    <a:pt x="3187269" y="2259836"/>
                  </a:lnTo>
                  <a:lnTo>
                    <a:pt x="3224070" y="2217268"/>
                  </a:lnTo>
                  <a:lnTo>
                    <a:pt x="3260230" y="2174556"/>
                  </a:lnTo>
                  <a:lnTo>
                    <a:pt x="3295745" y="2131710"/>
                  </a:lnTo>
                  <a:lnTo>
                    <a:pt x="3330611" y="2088738"/>
                  </a:lnTo>
                  <a:lnTo>
                    <a:pt x="3364826" y="2045650"/>
                  </a:lnTo>
                  <a:lnTo>
                    <a:pt x="3398384" y="2002457"/>
                  </a:lnTo>
                  <a:lnTo>
                    <a:pt x="3431284" y="1959166"/>
                  </a:lnTo>
                  <a:lnTo>
                    <a:pt x="3463520" y="1915788"/>
                  </a:lnTo>
                  <a:lnTo>
                    <a:pt x="3495089" y="1872331"/>
                  </a:lnTo>
                  <a:lnTo>
                    <a:pt x="3525988" y="1828806"/>
                  </a:lnTo>
                  <a:lnTo>
                    <a:pt x="3556213" y="1785222"/>
                  </a:lnTo>
                  <a:lnTo>
                    <a:pt x="3585761" y="1741588"/>
                  </a:lnTo>
                  <a:lnTo>
                    <a:pt x="3614627" y="1697913"/>
                  </a:lnTo>
                  <a:lnTo>
                    <a:pt x="3642807" y="1654207"/>
                  </a:lnTo>
                  <a:lnTo>
                    <a:pt x="3670299" y="1610480"/>
                  </a:lnTo>
                  <a:lnTo>
                    <a:pt x="3697099" y="1566740"/>
                  </a:lnTo>
                  <a:lnTo>
                    <a:pt x="3723203" y="1522997"/>
                  </a:lnTo>
                  <a:lnTo>
                    <a:pt x="3748607" y="1479261"/>
                  </a:lnTo>
                  <a:lnTo>
                    <a:pt x="3773307" y="1435541"/>
                  </a:lnTo>
                  <a:lnTo>
                    <a:pt x="3797300" y="1391847"/>
                  </a:lnTo>
                  <a:lnTo>
                    <a:pt x="3820583" y="1348187"/>
                  </a:lnTo>
                  <a:lnTo>
                    <a:pt x="3843151" y="1304571"/>
                  </a:lnTo>
                  <a:lnTo>
                    <a:pt x="3865002" y="1261009"/>
                  </a:lnTo>
                  <a:lnTo>
                    <a:pt x="3886130" y="1217510"/>
                  </a:lnTo>
                  <a:lnTo>
                    <a:pt x="3906533" y="1174084"/>
                  </a:lnTo>
                  <a:lnTo>
                    <a:pt x="3926207" y="1130739"/>
                  </a:lnTo>
                  <a:lnTo>
                    <a:pt x="3945148" y="1087486"/>
                  </a:lnTo>
                  <a:lnTo>
                    <a:pt x="3963353" y="1044333"/>
                  </a:lnTo>
                  <a:lnTo>
                    <a:pt x="3980818" y="1001291"/>
                  </a:lnTo>
                  <a:lnTo>
                    <a:pt x="3997539" y="958368"/>
                  </a:lnTo>
                  <a:lnTo>
                    <a:pt x="4013513" y="915574"/>
                  </a:lnTo>
                  <a:lnTo>
                    <a:pt x="4028736" y="872918"/>
                  </a:lnTo>
                  <a:lnTo>
                    <a:pt x="4043204" y="830410"/>
                  </a:lnTo>
                  <a:lnTo>
                    <a:pt x="4056913" y="788059"/>
                  </a:lnTo>
                  <a:lnTo>
                    <a:pt x="4069861" y="745874"/>
                  </a:lnTo>
                  <a:lnTo>
                    <a:pt x="4077427" y="719784"/>
                  </a:lnTo>
                  <a:lnTo>
                    <a:pt x="2846120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43"/>
            </a:p>
          </p:txBody>
        </p:sp>
        <p:pic>
          <p:nvPicPr>
            <p:cNvPr id="29" name="object 29"/>
            <p:cNvPicPr/>
            <p:nvPr/>
          </p:nvPicPr>
          <p:blipFill>
            <a:blip r:embed="rId14"/>
            <a:stretch/>
          </p:blipFill>
          <p:spPr bwMode="auto">
            <a:xfrm>
              <a:off x="12664680" y="525352"/>
              <a:ext cx="181340" cy="181340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 bwMode="auto">
          <a:xfrm>
            <a:off x="9039275" y="245679"/>
            <a:ext cx="1362751" cy="167939"/>
          </a:xfrm>
          <a:prstGeom prst="rect">
            <a:avLst/>
          </a:prstGeom>
        </p:spPr>
        <p:txBody>
          <a:bodyPr vert="horz" wrap="square" lIns="0" tIns="7374" rIns="0" bIns="0" rtlCol="0">
            <a:spAutoFit/>
          </a:bodyPr>
          <a:lstStyle/>
          <a:p>
            <a:pPr marL="7374">
              <a:spcBef>
                <a:spcPts val="58"/>
              </a:spcBef>
              <a:defRPr/>
            </a:pPr>
            <a:r>
              <a:rPr sz="1043" u="sng" spc="-20">
                <a:latin typeface="Trebuchet MS"/>
                <a:cs typeface="Trebuchet MS"/>
              </a:rPr>
              <a:t>волонтеры-медики.рф</a:t>
            </a:r>
            <a:endParaRPr sz="1043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3791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6433513" y="0"/>
            <a:ext cx="4509812" cy="6858000"/>
            <a:chOff x="5718902" y="0"/>
            <a:chExt cx="4973320" cy="7346315"/>
          </a:xfrm>
        </p:grpSpPr>
        <p:pic>
          <p:nvPicPr>
            <p:cNvPr id="3" name="object 3"/>
            <p:cNvPicPr/>
            <p:nvPr/>
          </p:nvPicPr>
          <p:blipFill>
            <a:blip r:embed="rId2"/>
            <a:stretch/>
          </p:blipFill>
          <p:spPr bwMode="auto">
            <a:xfrm>
              <a:off x="5718902" y="0"/>
              <a:ext cx="4973097" cy="73461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/>
            <a:stretch/>
          </p:blipFill>
          <p:spPr bwMode="auto">
            <a:xfrm>
              <a:off x="6512259" y="588473"/>
              <a:ext cx="4179741" cy="56054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/>
            <a:stretch/>
          </p:blipFill>
          <p:spPr bwMode="auto">
            <a:xfrm>
              <a:off x="7829250" y="3562998"/>
              <a:ext cx="2077462" cy="4754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/>
            <a:stretch/>
          </p:blipFill>
          <p:spPr bwMode="auto">
            <a:xfrm>
              <a:off x="9087307" y="1133114"/>
              <a:ext cx="280885" cy="1621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 bwMode="auto">
            <a:xfrm>
              <a:off x="9148088" y="566715"/>
              <a:ext cx="519430" cy="578485"/>
            </a:xfrm>
            <a:custGeom>
              <a:avLst/>
              <a:gdLst/>
              <a:ahLst/>
              <a:cxnLst/>
              <a:rect l="l" t="t" r="r" b="b"/>
              <a:pathLst>
                <a:path w="519429" h="578485" extrusionOk="0">
                  <a:moveTo>
                    <a:pt x="258063" y="0"/>
                  </a:moveTo>
                  <a:lnTo>
                    <a:pt x="242645" y="29712"/>
                  </a:lnTo>
                  <a:lnTo>
                    <a:pt x="247233" y="58614"/>
                  </a:lnTo>
                  <a:lnTo>
                    <a:pt x="263947" y="84516"/>
                  </a:lnTo>
                  <a:lnTo>
                    <a:pt x="284944" y="105285"/>
                  </a:lnTo>
                  <a:lnTo>
                    <a:pt x="268398" y="133907"/>
                  </a:lnTo>
                  <a:lnTo>
                    <a:pt x="233310" y="191976"/>
                  </a:lnTo>
                  <a:lnTo>
                    <a:pt x="196005" y="250088"/>
                  </a:lnTo>
                  <a:lnTo>
                    <a:pt x="172808" y="278837"/>
                  </a:lnTo>
                  <a:lnTo>
                    <a:pt x="147862" y="281623"/>
                  </a:lnTo>
                  <a:lnTo>
                    <a:pt x="101464" y="290024"/>
                  </a:lnTo>
                  <a:lnTo>
                    <a:pt x="48993" y="314971"/>
                  </a:lnTo>
                  <a:lnTo>
                    <a:pt x="5826" y="367394"/>
                  </a:lnTo>
                  <a:lnTo>
                    <a:pt x="0" y="401865"/>
                  </a:lnTo>
                  <a:lnTo>
                    <a:pt x="11266" y="433431"/>
                  </a:lnTo>
                  <a:lnTo>
                    <a:pt x="52802" y="485085"/>
                  </a:lnTo>
                  <a:lnTo>
                    <a:pt x="113095" y="528397"/>
                  </a:lnTo>
                  <a:lnTo>
                    <a:pt x="158714" y="552250"/>
                  </a:lnTo>
                  <a:lnTo>
                    <a:pt x="247440" y="577910"/>
                  </a:lnTo>
                  <a:lnTo>
                    <a:pt x="295834" y="578422"/>
                  </a:lnTo>
                  <a:lnTo>
                    <a:pt x="331087" y="566552"/>
                  </a:lnTo>
                  <a:lnTo>
                    <a:pt x="354397" y="544700"/>
                  </a:lnTo>
                  <a:lnTo>
                    <a:pt x="366961" y="515268"/>
                  </a:lnTo>
                  <a:lnTo>
                    <a:pt x="369979" y="480657"/>
                  </a:lnTo>
                  <a:lnTo>
                    <a:pt x="364648" y="443268"/>
                  </a:lnTo>
                  <a:lnTo>
                    <a:pt x="362225" y="435937"/>
                  </a:lnTo>
                  <a:lnTo>
                    <a:pt x="146413" y="435937"/>
                  </a:lnTo>
                  <a:lnTo>
                    <a:pt x="135832" y="429732"/>
                  </a:lnTo>
                  <a:lnTo>
                    <a:pt x="128350" y="423524"/>
                  </a:lnTo>
                  <a:lnTo>
                    <a:pt x="122554" y="416521"/>
                  </a:lnTo>
                  <a:lnTo>
                    <a:pt x="117030" y="407930"/>
                  </a:lnTo>
                  <a:lnTo>
                    <a:pt x="121463" y="401860"/>
                  </a:lnTo>
                  <a:lnTo>
                    <a:pt x="123534" y="399237"/>
                  </a:lnTo>
                  <a:lnTo>
                    <a:pt x="126889" y="397552"/>
                  </a:lnTo>
                  <a:lnTo>
                    <a:pt x="135155" y="394314"/>
                  </a:lnTo>
                  <a:lnTo>
                    <a:pt x="346397" y="394314"/>
                  </a:lnTo>
                  <a:lnTo>
                    <a:pt x="333735" y="369763"/>
                  </a:lnTo>
                  <a:lnTo>
                    <a:pt x="351140" y="322266"/>
                  </a:lnTo>
                  <a:lnTo>
                    <a:pt x="370701" y="272264"/>
                  </a:lnTo>
                  <a:lnTo>
                    <a:pt x="391463" y="221821"/>
                  </a:lnTo>
                  <a:lnTo>
                    <a:pt x="412471" y="173004"/>
                  </a:lnTo>
                  <a:lnTo>
                    <a:pt x="488609" y="173004"/>
                  </a:lnTo>
                  <a:lnTo>
                    <a:pt x="501183" y="166067"/>
                  </a:lnTo>
                  <a:lnTo>
                    <a:pt x="516403" y="143259"/>
                  </a:lnTo>
                  <a:lnTo>
                    <a:pt x="480121" y="143259"/>
                  </a:lnTo>
                  <a:lnTo>
                    <a:pt x="461119" y="141060"/>
                  </a:lnTo>
                  <a:lnTo>
                    <a:pt x="413638" y="127849"/>
                  </a:lnTo>
                  <a:lnTo>
                    <a:pt x="375221" y="112000"/>
                  </a:lnTo>
                  <a:lnTo>
                    <a:pt x="323012" y="81400"/>
                  </a:lnTo>
                  <a:lnTo>
                    <a:pt x="270295" y="32142"/>
                  </a:lnTo>
                  <a:lnTo>
                    <a:pt x="258063" y="0"/>
                  </a:lnTo>
                  <a:close/>
                </a:path>
                <a:path w="519429" h="578485" extrusionOk="0">
                  <a:moveTo>
                    <a:pt x="346397" y="394314"/>
                  </a:moveTo>
                  <a:lnTo>
                    <a:pt x="135155" y="394314"/>
                  </a:lnTo>
                  <a:lnTo>
                    <a:pt x="143999" y="401116"/>
                  </a:lnTo>
                  <a:lnTo>
                    <a:pt x="151003" y="407514"/>
                  </a:lnTo>
                  <a:lnTo>
                    <a:pt x="156479" y="414595"/>
                  </a:lnTo>
                  <a:lnTo>
                    <a:pt x="160741" y="423445"/>
                  </a:lnTo>
                  <a:lnTo>
                    <a:pt x="146413" y="435937"/>
                  </a:lnTo>
                  <a:lnTo>
                    <a:pt x="362225" y="435937"/>
                  </a:lnTo>
                  <a:lnTo>
                    <a:pt x="352167" y="405503"/>
                  </a:lnTo>
                  <a:lnTo>
                    <a:pt x="346397" y="394314"/>
                  </a:lnTo>
                  <a:close/>
                </a:path>
                <a:path w="519429" h="578485" extrusionOk="0">
                  <a:moveTo>
                    <a:pt x="488609" y="173004"/>
                  </a:moveTo>
                  <a:lnTo>
                    <a:pt x="412471" y="173004"/>
                  </a:lnTo>
                  <a:lnTo>
                    <a:pt x="449695" y="179749"/>
                  </a:lnTo>
                  <a:lnTo>
                    <a:pt x="478670" y="178487"/>
                  </a:lnTo>
                  <a:lnTo>
                    <a:pt x="488609" y="173004"/>
                  </a:lnTo>
                  <a:close/>
                </a:path>
                <a:path w="519429" h="578485" extrusionOk="0">
                  <a:moveTo>
                    <a:pt x="519020" y="139338"/>
                  </a:moveTo>
                  <a:lnTo>
                    <a:pt x="497675" y="142331"/>
                  </a:lnTo>
                  <a:lnTo>
                    <a:pt x="480121" y="143259"/>
                  </a:lnTo>
                  <a:lnTo>
                    <a:pt x="516403" y="143259"/>
                  </a:lnTo>
                  <a:lnTo>
                    <a:pt x="519020" y="139338"/>
                  </a:lnTo>
                  <a:close/>
                </a:path>
              </a:pathLst>
            </a:custGeom>
            <a:solidFill>
              <a:srgbClr val="CE2E0D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9148086" y="566715"/>
              <a:ext cx="519430" cy="578485"/>
            </a:xfrm>
            <a:custGeom>
              <a:avLst/>
              <a:gdLst/>
              <a:ahLst/>
              <a:cxnLst/>
              <a:rect l="l" t="t" r="r" b="b"/>
              <a:pathLst>
                <a:path w="519429" h="578485" extrusionOk="0">
                  <a:moveTo>
                    <a:pt x="135157" y="394314"/>
                  </a:moveTo>
                  <a:lnTo>
                    <a:pt x="126890" y="397552"/>
                  </a:lnTo>
                  <a:lnTo>
                    <a:pt x="123536" y="399237"/>
                  </a:lnTo>
                  <a:lnTo>
                    <a:pt x="121461" y="401865"/>
                  </a:lnTo>
                  <a:lnTo>
                    <a:pt x="117031" y="407930"/>
                  </a:lnTo>
                  <a:lnTo>
                    <a:pt x="122556" y="416521"/>
                  </a:lnTo>
                  <a:lnTo>
                    <a:pt x="128352" y="423524"/>
                  </a:lnTo>
                  <a:lnTo>
                    <a:pt x="135834" y="429732"/>
                  </a:lnTo>
                  <a:lnTo>
                    <a:pt x="146414" y="435937"/>
                  </a:lnTo>
                  <a:lnTo>
                    <a:pt x="160742" y="423445"/>
                  </a:lnTo>
                  <a:lnTo>
                    <a:pt x="156481" y="414595"/>
                  </a:lnTo>
                  <a:lnTo>
                    <a:pt x="151005" y="407514"/>
                  </a:lnTo>
                  <a:lnTo>
                    <a:pt x="144001" y="401116"/>
                  </a:lnTo>
                  <a:lnTo>
                    <a:pt x="135157" y="394314"/>
                  </a:lnTo>
                  <a:close/>
                </a:path>
                <a:path w="519429" h="578485" extrusionOk="0">
                  <a:moveTo>
                    <a:pt x="519022" y="139338"/>
                  </a:moveTo>
                  <a:lnTo>
                    <a:pt x="501185" y="166067"/>
                  </a:lnTo>
                  <a:lnTo>
                    <a:pt x="478672" y="178487"/>
                  </a:lnTo>
                  <a:lnTo>
                    <a:pt x="449697" y="179749"/>
                  </a:lnTo>
                  <a:lnTo>
                    <a:pt x="412473" y="173004"/>
                  </a:lnTo>
                  <a:lnTo>
                    <a:pt x="391465" y="221821"/>
                  </a:lnTo>
                  <a:lnTo>
                    <a:pt x="370703" y="272264"/>
                  </a:lnTo>
                  <a:lnTo>
                    <a:pt x="351142" y="322266"/>
                  </a:lnTo>
                  <a:lnTo>
                    <a:pt x="333737" y="369763"/>
                  </a:lnTo>
                  <a:lnTo>
                    <a:pt x="352169" y="405503"/>
                  </a:lnTo>
                  <a:lnTo>
                    <a:pt x="364650" y="443268"/>
                  </a:lnTo>
                  <a:lnTo>
                    <a:pt x="369981" y="480657"/>
                  </a:lnTo>
                  <a:lnTo>
                    <a:pt x="366963" y="515268"/>
                  </a:lnTo>
                  <a:lnTo>
                    <a:pt x="354398" y="544700"/>
                  </a:lnTo>
                  <a:lnTo>
                    <a:pt x="331089" y="566552"/>
                  </a:lnTo>
                  <a:lnTo>
                    <a:pt x="295836" y="578422"/>
                  </a:lnTo>
                  <a:lnTo>
                    <a:pt x="247441" y="577910"/>
                  </a:lnTo>
                  <a:lnTo>
                    <a:pt x="158715" y="552250"/>
                  </a:lnTo>
                  <a:lnTo>
                    <a:pt x="113097" y="528397"/>
                  </a:lnTo>
                  <a:lnTo>
                    <a:pt x="52804" y="485085"/>
                  </a:lnTo>
                  <a:lnTo>
                    <a:pt x="11267" y="433431"/>
                  </a:lnTo>
                  <a:lnTo>
                    <a:pt x="0" y="401860"/>
                  </a:lnTo>
                  <a:lnTo>
                    <a:pt x="5828" y="367394"/>
                  </a:lnTo>
                  <a:lnTo>
                    <a:pt x="48994" y="314971"/>
                  </a:lnTo>
                  <a:lnTo>
                    <a:pt x="101466" y="290024"/>
                  </a:lnTo>
                  <a:lnTo>
                    <a:pt x="147864" y="281623"/>
                  </a:lnTo>
                  <a:lnTo>
                    <a:pt x="172810" y="278837"/>
                  </a:lnTo>
                  <a:lnTo>
                    <a:pt x="196006" y="250088"/>
                  </a:lnTo>
                  <a:lnTo>
                    <a:pt x="233311" y="191976"/>
                  </a:lnTo>
                  <a:lnTo>
                    <a:pt x="268400" y="133907"/>
                  </a:lnTo>
                  <a:lnTo>
                    <a:pt x="284946" y="105285"/>
                  </a:lnTo>
                  <a:lnTo>
                    <a:pt x="263949" y="84516"/>
                  </a:lnTo>
                  <a:lnTo>
                    <a:pt x="247229" y="58605"/>
                  </a:lnTo>
                  <a:lnTo>
                    <a:pt x="242646" y="29712"/>
                  </a:lnTo>
                  <a:lnTo>
                    <a:pt x="258065" y="0"/>
                  </a:lnTo>
                  <a:lnTo>
                    <a:pt x="270297" y="32142"/>
                  </a:lnTo>
                  <a:lnTo>
                    <a:pt x="292937" y="58614"/>
                  </a:lnTo>
                  <a:lnTo>
                    <a:pt x="357554" y="102485"/>
                  </a:lnTo>
                  <a:lnTo>
                    <a:pt x="393745" y="120374"/>
                  </a:lnTo>
                  <a:lnTo>
                    <a:pt x="435429" y="134672"/>
                  </a:lnTo>
                  <a:lnTo>
                    <a:pt x="480123" y="143259"/>
                  </a:lnTo>
                  <a:lnTo>
                    <a:pt x="497676" y="142331"/>
                  </a:lnTo>
                  <a:lnTo>
                    <a:pt x="519022" y="139338"/>
                  </a:lnTo>
                  <a:close/>
                </a:path>
              </a:pathLst>
            </a:custGeom>
            <a:grpFill/>
            <a:ln w="3175">
              <a:solidFill>
                <a:srgbClr val="CE2E0D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9406152" y="542312"/>
              <a:ext cx="265430" cy="168275"/>
            </a:xfrm>
            <a:custGeom>
              <a:avLst/>
              <a:gdLst/>
              <a:ahLst/>
              <a:cxnLst/>
              <a:rect l="l" t="t" r="r" b="b"/>
              <a:pathLst>
                <a:path w="265429" h="168275" extrusionOk="0">
                  <a:moveTo>
                    <a:pt x="28889" y="0"/>
                  </a:moveTo>
                  <a:lnTo>
                    <a:pt x="10316" y="6841"/>
                  </a:lnTo>
                  <a:lnTo>
                    <a:pt x="0" y="24403"/>
                  </a:lnTo>
                  <a:lnTo>
                    <a:pt x="12231" y="56545"/>
                  </a:lnTo>
                  <a:lnTo>
                    <a:pt x="64948" y="105803"/>
                  </a:lnTo>
                  <a:lnTo>
                    <a:pt x="99489" y="126888"/>
                  </a:lnTo>
                  <a:lnTo>
                    <a:pt x="135679" y="144777"/>
                  </a:lnTo>
                  <a:lnTo>
                    <a:pt x="177364" y="159075"/>
                  </a:lnTo>
                  <a:lnTo>
                    <a:pt x="222057" y="167662"/>
                  </a:lnTo>
                  <a:lnTo>
                    <a:pt x="239611" y="166734"/>
                  </a:lnTo>
                  <a:lnTo>
                    <a:pt x="260957" y="163741"/>
                  </a:lnTo>
                  <a:lnTo>
                    <a:pt x="265189" y="129014"/>
                  </a:lnTo>
                  <a:lnTo>
                    <a:pt x="242044" y="94791"/>
                  </a:lnTo>
                  <a:lnTo>
                    <a:pt x="205218" y="64473"/>
                  </a:lnTo>
                  <a:lnTo>
                    <a:pt x="168410" y="41463"/>
                  </a:lnTo>
                  <a:lnTo>
                    <a:pt x="125572" y="20816"/>
                  </a:lnTo>
                  <a:lnTo>
                    <a:pt x="77925" y="5607"/>
                  </a:lnTo>
                  <a:lnTo>
                    <a:pt x="28889" y="0"/>
                  </a:lnTo>
                  <a:close/>
                </a:path>
              </a:pathLst>
            </a:custGeom>
            <a:solidFill>
              <a:srgbClr val="E2321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9406152" y="542312"/>
              <a:ext cx="265430" cy="168275"/>
            </a:xfrm>
            <a:custGeom>
              <a:avLst/>
              <a:gdLst/>
              <a:ahLst/>
              <a:cxnLst/>
              <a:rect l="l" t="t" r="r" b="b"/>
              <a:pathLst>
                <a:path w="265429" h="168275" extrusionOk="0">
                  <a:moveTo>
                    <a:pt x="260957" y="163741"/>
                  </a:moveTo>
                  <a:lnTo>
                    <a:pt x="239611" y="166734"/>
                  </a:lnTo>
                  <a:lnTo>
                    <a:pt x="222057" y="167662"/>
                  </a:lnTo>
                  <a:lnTo>
                    <a:pt x="203055" y="165463"/>
                  </a:lnTo>
                  <a:lnTo>
                    <a:pt x="155575" y="152252"/>
                  </a:lnTo>
                  <a:lnTo>
                    <a:pt x="117157" y="136403"/>
                  </a:lnTo>
                  <a:lnTo>
                    <a:pt x="64948" y="105803"/>
                  </a:lnTo>
                  <a:lnTo>
                    <a:pt x="12231" y="56545"/>
                  </a:lnTo>
                  <a:lnTo>
                    <a:pt x="0" y="24403"/>
                  </a:lnTo>
                  <a:lnTo>
                    <a:pt x="10316" y="6841"/>
                  </a:lnTo>
                  <a:lnTo>
                    <a:pt x="28889" y="0"/>
                  </a:lnTo>
                  <a:lnTo>
                    <a:pt x="52499" y="661"/>
                  </a:lnTo>
                  <a:lnTo>
                    <a:pt x="102308" y="12413"/>
                  </a:lnTo>
                  <a:lnTo>
                    <a:pt x="147635" y="30578"/>
                  </a:lnTo>
                  <a:lnTo>
                    <a:pt x="205218" y="64473"/>
                  </a:lnTo>
                  <a:lnTo>
                    <a:pt x="242044" y="94791"/>
                  </a:lnTo>
                  <a:lnTo>
                    <a:pt x="265189" y="129014"/>
                  </a:lnTo>
                  <a:lnTo>
                    <a:pt x="260957" y="163741"/>
                  </a:lnTo>
                  <a:close/>
                </a:path>
              </a:pathLst>
            </a:custGeom>
            <a:grpFill/>
            <a:ln w="3175">
              <a:solidFill>
                <a:srgbClr val="E23210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pic>
          <p:nvPicPr>
            <p:cNvPr id="11" name="object 11"/>
            <p:cNvPicPr/>
            <p:nvPr/>
          </p:nvPicPr>
          <p:blipFill>
            <a:blip r:embed="rId6"/>
            <a:stretch/>
          </p:blipFill>
          <p:spPr bwMode="auto">
            <a:xfrm>
              <a:off x="9204642" y="1095113"/>
              <a:ext cx="102160" cy="12313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 bwMode="auto">
            <a:xfrm>
              <a:off x="9265118" y="961030"/>
              <a:ext cx="43815" cy="41910"/>
            </a:xfrm>
            <a:custGeom>
              <a:avLst/>
              <a:gdLst/>
              <a:ahLst/>
              <a:cxnLst/>
              <a:rect l="l" t="t" r="r" b="b"/>
              <a:pathLst>
                <a:path w="43815" h="41909" extrusionOk="0">
                  <a:moveTo>
                    <a:pt x="18125" y="0"/>
                  </a:moveTo>
                  <a:lnTo>
                    <a:pt x="9858" y="3238"/>
                  </a:lnTo>
                  <a:lnTo>
                    <a:pt x="6504" y="4923"/>
                  </a:lnTo>
                  <a:lnTo>
                    <a:pt x="4429" y="7550"/>
                  </a:lnTo>
                  <a:lnTo>
                    <a:pt x="0" y="13615"/>
                  </a:lnTo>
                  <a:lnTo>
                    <a:pt x="5524" y="22206"/>
                  </a:lnTo>
                  <a:lnTo>
                    <a:pt x="11320" y="29209"/>
                  </a:lnTo>
                  <a:lnTo>
                    <a:pt x="18802" y="35417"/>
                  </a:lnTo>
                  <a:lnTo>
                    <a:pt x="29382" y="41622"/>
                  </a:lnTo>
                  <a:lnTo>
                    <a:pt x="43710" y="29131"/>
                  </a:lnTo>
                  <a:lnTo>
                    <a:pt x="39449" y="20280"/>
                  </a:lnTo>
                  <a:lnTo>
                    <a:pt x="33973" y="13199"/>
                  </a:lnTo>
                  <a:lnTo>
                    <a:pt x="26969" y="6801"/>
                  </a:lnTo>
                  <a:lnTo>
                    <a:pt x="18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9265118" y="961030"/>
              <a:ext cx="43815" cy="41910"/>
            </a:xfrm>
            <a:custGeom>
              <a:avLst/>
              <a:gdLst/>
              <a:ahLst/>
              <a:cxnLst/>
              <a:rect l="l" t="t" r="r" b="b"/>
              <a:pathLst>
                <a:path w="43815" h="41909" extrusionOk="0">
                  <a:moveTo>
                    <a:pt x="18125" y="0"/>
                  </a:moveTo>
                  <a:lnTo>
                    <a:pt x="26969" y="6801"/>
                  </a:lnTo>
                  <a:lnTo>
                    <a:pt x="33973" y="13199"/>
                  </a:lnTo>
                  <a:lnTo>
                    <a:pt x="39449" y="20280"/>
                  </a:lnTo>
                  <a:lnTo>
                    <a:pt x="43710" y="29131"/>
                  </a:lnTo>
                  <a:lnTo>
                    <a:pt x="29382" y="41622"/>
                  </a:lnTo>
                  <a:lnTo>
                    <a:pt x="18802" y="35417"/>
                  </a:lnTo>
                  <a:lnTo>
                    <a:pt x="11320" y="29209"/>
                  </a:lnTo>
                  <a:lnTo>
                    <a:pt x="5524" y="22206"/>
                  </a:lnTo>
                  <a:lnTo>
                    <a:pt x="0" y="13615"/>
                  </a:lnTo>
                  <a:lnTo>
                    <a:pt x="4429" y="7550"/>
                  </a:lnTo>
                  <a:lnTo>
                    <a:pt x="6504" y="4923"/>
                  </a:lnTo>
                  <a:lnTo>
                    <a:pt x="9858" y="3238"/>
                  </a:lnTo>
                  <a:lnTo>
                    <a:pt x="18125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</p:grpSp>
      <p:sp>
        <p:nvSpPr>
          <p:cNvPr id="14" name="object 14"/>
          <p:cNvSpPr txBox="1"/>
          <p:nvPr/>
        </p:nvSpPr>
        <p:spPr bwMode="auto">
          <a:xfrm rot="359999">
            <a:off x="8407397" y="3058222"/>
            <a:ext cx="1856966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4"/>
              </a:lnSpc>
              <a:defRPr/>
            </a:pPr>
            <a:r>
              <a:rPr sz="2176" spc="136" baseline="30000">
                <a:solidFill>
                  <a:srgbClr val="39374D"/>
                </a:solidFill>
                <a:latin typeface="Tahoma"/>
                <a:cs typeface="Tahoma"/>
              </a:rPr>
              <a:t>Собра</a:t>
            </a:r>
            <a:r>
              <a:rPr lang="ru-RU" sz="2176" spc="136" baseline="30000">
                <a:solidFill>
                  <a:srgbClr val="39374D"/>
                </a:solidFill>
                <a:latin typeface="Tahoma"/>
                <a:cs typeface="Tahoma"/>
              </a:rPr>
              <a:t>ть</a:t>
            </a:r>
            <a:r>
              <a:rPr sz="2176" spc="136" baseline="30000">
                <a:solidFill>
                  <a:srgbClr val="39374D"/>
                </a:solidFill>
                <a:latin typeface="Tahoma"/>
                <a:cs typeface="Tahoma"/>
              </a:rPr>
              <a:t> </a:t>
            </a:r>
            <a:r>
              <a:rPr sz="2176" spc="47" baseline="30000">
                <a:solidFill>
                  <a:srgbClr val="39374D"/>
                </a:solidFill>
                <a:latin typeface="Tahoma"/>
                <a:cs typeface="Tahoma"/>
              </a:rPr>
              <a:t> </a:t>
            </a:r>
            <a:r>
              <a:rPr sz="2176" spc="-47" baseline="30000">
                <a:solidFill>
                  <a:srgbClr val="39374D"/>
                </a:solidFill>
                <a:latin typeface="Tahoma"/>
                <a:cs typeface="Tahoma"/>
              </a:rPr>
              <a:t>сумку</a:t>
            </a:r>
            <a:r>
              <a:rPr sz="2176" spc="47" baseline="30000">
                <a:solidFill>
                  <a:srgbClr val="39374D"/>
                </a:solidFill>
                <a:latin typeface="Tahoma"/>
                <a:cs typeface="Tahoma"/>
              </a:rPr>
              <a:t> </a:t>
            </a:r>
            <a:r>
              <a:rPr sz="1451" spc="-199">
                <a:solidFill>
                  <a:srgbClr val="39374D"/>
                </a:solidFill>
                <a:latin typeface="Tahoma"/>
                <a:cs typeface="Tahoma"/>
              </a:rPr>
              <a:t>с</a:t>
            </a:r>
            <a:r>
              <a:rPr sz="1451" spc="32">
                <a:solidFill>
                  <a:srgbClr val="39374D"/>
                </a:solidFill>
                <a:latin typeface="Tahoma"/>
                <a:cs typeface="Tahoma"/>
              </a:rPr>
              <a:t> </a:t>
            </a:r>
            <a:r>
              <a:rPr sz="1451" spc="-127">
                <a:solidFill>
                  <a:srgbClr val="39374D"/>
                </a:solidFill>
                <a:latin typeface="Tahoma"/>
                <a:cs typeface="Tahoma"/>
              </a:rPr>
              <a:t>вечера</a:t>
            </a:r>
            <a:endParaRPr sz="1451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 rot="359999">
            <a:off x="8350209" y="3481270"/>
            <a:ext cx="199981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8"/>
              </a:lnSpc>
              <a:defRPr/>
            </a:pPr>
            <a:r>
              <a:rPr sz="2176" spc="-182" baseline="30000">
                <a:solidFill>
                  <a:srgbClr val="39374D"/>
                </a:solidFill>
                <a:latin typeface="Tahoma"/>
                <a:cs typeface="Tahoma"/>
              </a:rPr>
              <a:t>(не</a:t>
            </a:r>
            <a:r>
              <a:rPr sz="2176" spc="34" baseline="30000">
                <a:solidFill>
                  <a:srgbClr val="39374D"/>
                </a:solidFill>
                <a:latin typeface="Tahoma"/>
                <a:cs typeface="Tahoma"/>
              </a:rPr>
              <a:t> </a:t>
            </a:r>
            <a:r>
              <a:rPr sz="2176" spc="258" baseline="30000">
                <a:solidFill>
                  <a:srgbClr val="39374D"/>
                </a:solidFill>
                <a:latin typeface="Tahoma"/>
                <a:cs typeface="Tahoma"/>
              </a:rPr>
              <a:t>забы</a:t>
            </a:r>
            <a:r>
              <a:rPr lang="ru-RU" sz="2176" spc="258" baseline="30000">
                <a:solidFill>
                  <a:srgbClr val="39374D"/>
                </a:solidFill>
                <a:latin typeface="Tahoma"/>
                <a:cs typeface="Tahoma"/>
              </a:rPr>
              <a:t>ть</a:t>
            </a:r>
            <a:r>
              <a:rPr sz="2176" spc="829" baseline="30000">
                <a:solidFill>
                  <a:srgbClr val="39374D"/>
                </a:solidFill>
                <a:latin typeface="Tahoma"/>
                <a:cs typeface="Tahoma"/>
              </a:rPr>
              <a:t> </a:t>
            </a:r>
            <a:r>
              <a:rPr sz="1451" spc="9">
                <a:solidFill>
                  <a:srgbClr val="39374D"/>
                </a:solidFill>
                <a:latin typeface="Tahoma"/>
                <a:cs typeface="Tahoma"/>
              </a:rPr>
              <a:t>паспорт!)</a:t>
            </a:r>
            <a:endParaRPr sz="1451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 rot="359999">
            <a:off x="8215824" y="4128076"/>
            <a:ext cx="215397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2"/>
              </a:lnSpc>
              <a:defRPr/>
            </a:pPr>
            <a:r>
              <a:rPr sz="2176" spc="-6" baseline="30000">
                <a:solidFill>
                  <a:srgbClr val="39374D"/>
                </a:solidFill>
                <a:latin typeface="Tahoma"/>
                <a:cs typeface="Tahoma"/>
              </a:rPr>
              <a:t>Завеwи</a:t>
            </a:r>
            <a:r>
              <a:rPr sz="2176" spc="34" baseline="30000">
                <a:solidFill>
                  <a:srgbClr val="39374D"/>
                </a:solidFill>
                <a:latin typeface="Tahoma"/>
                <a:cs typeface="Tahoma"/>
              </a:rPr>
              <a:t> </a:t>
            </a:r>
            <a:r>
              <a:rPr sz="1451" spc="-82">
                <a:solidFill>
                  <a:srgbClr val="39374D"/>
                </a:solidFill>
                <a:latin typeface="Tahoma"/>
                <a:cs typeface="Tahoma"/>
              </a:rPr>
              <a:t>будильник</a:t>
            </a:r>
            <a:r>
              <a:rPr sz="1451" spc="23">
                <a:solidFill>
                  <a:srgbClr val="39374D"/>
                </a:solidFill>
                <a:latin typeface="Tahoma"/>
                <a:cs typeface="Tahoma"/>
              </a:rPr>
              <a:t> </a:t>
            </a:r>
            <a:r>
              <a:rPr sz="2176" spc="47" baseline="-25000">
                <a:solidFill>
                  <a:srgbClr val="39374D"/>
                </a:solidFill>
                <a:latin typeface="Tahoma"/>
                <a:cs typeface="Tahoma"/>
              </a:rPr>
              <a:t>на</a:t>
            </a:r>
            <a:r>
              <a:rPr sz="2176" spc="34" baseline="-25000">
                <a:solidFill>
                  <a:srgbClr val="39374D"/>
                </a:solidFill>
                <a:latin typeface="Tahoma"/>
                <a:cs typeface="Tahoma"/>
              </a:rPr>
              <a:t> </a:t>
            </a:r>
            <a:r>
              <a:rPr sz="2176" spc="-177" baseline="-25000">
                <a:solidFill>
                  <a:srgbClr val="39374D"/>
                </a:solidFill>
                <a:latin typeface="Tahoma"/>
                <a:cs typeface="Tahoma"/>
              </a:rPr>
              <a:t>7:00</a:t>
            </a:r>
            <a:endParaRPr sz="2176" baseline="-25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 rot="359999">
            <a:off x="8184394" y="4315445"/>
            <a:ext cx="2424011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  <a:defRPr/>
            </a:pPr>
            <a:r>
              <a:rPr sz="2176" spc="-20" baseline="30000">
                <a:solidFill>
                  <a:srgbClr val="39374D"/>
                </a:solidFill>
                <a:latin typeface="Tahoma"/>
                <a:cs typeface="Tahoma"/>
              </a:rPr>
              <a:t>и</a:t>
            </a:r>
            <a:r>
              <a:rPr sz="2176" spc="47" baseline="30000">
                <a:solidFill>
                  <a:srgbClr val="39374D"/>
                </a:solidFill>
                <a:latin typeface="Tahoma"/>
                <a:cs typeface="Tahoma"/>
              </a:rPr>
              <a:t> </a:t>
            </a:r>
            <a:r>
              <a:rPr sz="2176" spc="-299" baseline="30000">
                <a:solidFill>
                  <a:srgbClr val="39374D"/>
                </a:solidFill>
                <a:latin typeface="Tahoma"/>
                <a:cs typeface="Tahoma"/>
              </a:rPr>
              <a:t>лечь</a:t>
            </a:r>
            <a:r>
              <a:rPr sz="2176" spc="47" baseline="30000">
                <a:solidFill>
                  <a:srgbClr val="39374D"/>
                </a:solidFill>
                <a:latin typeface="Tahoma"/>
                <a:cs typeface="Tahoma"/>
              </a:rPr>
              <a:t> </a:t>
            </a:r>
            <a:r>
              <a:rPr sz="2176" spc="469" baseline="30000">
                <a:solidFill>
                  <a:srgbClr val="39374D"/>
                </a:solidFill>
                <a:latin typeface="Tahoma"/>
                <a:cs typeface="Tahoma"/>
              </a:rPr>
              <a:t>спа</a:t>
            </a:r>
            <a:r>
              <a:rPr lang="ru-RU" sz="2176" spc="469" baseline="30000">
                <a:solidFill>
                  <a:srgbClr val="39374D"/>
                </a:solidFill>
                <a:latin typeface="Tahoma"/>
                <a:cs typeface="Tahoma"/>
              </a:rPr>
              <a:t>ть</a:t>
            </a:r>
            <a:r>
              <a:rPr sz="2176" spc="469" baseline="30000">
                <a:solidFill>
                  <a:srgbClr val="39374D"/>
                </a:solidFill>
                <a:latin typeface="Tahoma"/>
                <a:cs typeface="Tahoma"/>
              </a:rPr>
              <a:t> </a:t>
            </a:r>
            <a:r>
              <a:rPr sz="2176" spc="47" baseline="30000">
                <a:solidFill>
                  <a:srgbClr val="39374D"/>
                </a:solidFill>
                <a:latin typeface="Tahoma"/>
                <a:cs typeface="Tahoma"/>
              </a:rPr>
              <a:t> </a:t>
            </a:r>
            <a:r>
              <a:rPr sz="2176" spc="-156" baseline="30000">
                <a:solidFill>
                  <a:srgbClr val="39374D"/>
                </a:solidFill>
                <a:latin typeface="Tahoma"/>
                <a:cs typeface="Tahoma"/>
              </a:rPr>
              <a:t>не</a:t>
            </a:r>
            <a:r>
              <a:rPr sz="2176" spc="47" baseline="30000">
                <a:solidFill>
                  <a:srgbClr val="39374D"/>
                </a:solidFill>
                <a:latin typeface="Tahoma"/>
                <a:cs typeface="Tahoma"/>
              </a:rPr>
              <a:t> </a:t>
            </a:r>
            <a:r>
              <a:rPr sz="2176" spc="-223" baseline="30000">
                <a:solidFill>
                  <a:srgbClr val="39374D"/>
                </a:solidFill>
                <a:latin typeface="Tahoma"/>
                <a:cs typeface="Tahoma"/>
              </a:rPr>
              <a:t>позднее</a:t>
            </a:r>
            <a:r>
              <a:rPr sz="2176" spc="47" baseline="30000">
                <a:solidFill>
                  <a:srgbClr val="39374D"/>
                </a:solidFill>
                <a:latin typeface="Tahoma"/>
                <a:cs typeface="Tahoma"/>
              </a:rPr>
              <a:t> </a:t>
            </a:r>
            <a:r>
              <a:rPr sz="1451" spc="-150">
                <a:solidFill>
                  <a:srgbClr val="39374D"/>
                </a:solidFill>
                <a:latin typeface="Tahoma"/>
                <a:cs typeface="Tahoma"/>
              </a:rPr>
              <a:t>23:00</a:t>
            </a:r>
            <a:endParaRPr sz="1451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 bwMode="auto">
          <a:xfrm>
            <a:off x="7894765" y="1086324"/>
            <a:ext cx="2606155" cy="3009804"/>
            <a:chOff x="7330338" y="1197974"/>
            <a:chExt cx="2874010" cy="3319145"/>
          </a:xfrm>
        </p:grpSpPr>
        <p:pic>
          <p:nvPicPr>
            <p:cNvPr id="19" name="object 19"/>
            <p:cNvPicPr/>
            <p:nvPr/>
          </p:nvPicPr>
          <p:blipFill>
            <a:blip r:embed="rId7"/>
            <a:stretch/>
          </p:blipFill>
          <p:spPr bwMode="auto">
            <a:xfrm>
              <a:off x="7625613" y="1609703"/>
              <a:ext cx="306270" cy="2209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/>
            <a:stretch/>
          </p:blipFill>
          <p:spPr bwMode="auto">
            <a:xfrm>
              <a:off x="7435116" y="3247997"/>
              <a:ext cx="306270" cy="2209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/>
            <a:stretch/>
          </p:blipFill>
          <p:spPr bwMode="auto">
            <a:xfrm>
              <a:off x="7330338" y="4295749"/>
              <a:ext cx="306269" cy="22098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 bwMode="auto">
            <a:xfrm>
              <a:off x="8276400" y="1197985"/>
              <a:ext cx="1927860" cy="453390"/>
            </a:xfrm>
            <a:custGeom>
              <a:avLst/>
              <a:gdLst/>
              <a:ahLst/>
              <a:cxnLst/>
              <a:rect l="l" t="t" r="r" b="b"/>
              <a:pathLst>
                <a:path w="1927859" h="453389" extrusionOk="0">
                  <a:moveTo>
                    <a:pt x="22110" y="136652"/>
                  </a:moveTo>
                  <a:lnTo>
                    <a:pt x="20002" y="137121"/>
                  </a:lnTo>
                  <a:lnTo>
                    <a:pt x="20459" y="137566"/>
                  </a:lnTo>
                  <a:lnTo>
                    <a:pt x="22110" y="136652"/>
                  </a:lnTo>
                  <a:close/>
                </a:path>
                <a:path w="1927859" h="453389" extrusionOk="0">
                  <a:moveTo>
                    <a:pt x="1870887" y="350888"/>
                  </a:moveTo>
                  <a:lnTo>
                    <a:pt x="1865503" y="350901"/>
                  </a:lnTo>
                  <a:lnTo>
                    <a:pt x="1863331" y="350075"/>
                  </a:lnTo>
                  <a:lnTo>
                    <a:pt x="1859280" y="348830"/>
                  </a:lnTo>
                  <a:lnTo>
                    <a:pt x="1856714" y="348957"/>
                  </a:lnTo>
                  <a:lnTo>
                    <a:pt x="1859013" y="352310"/>
                  </a:lnTo>
                  <a:lnTo>
                    <a:pt x="1863940" y="353720"/>
                  </a:lnTo>
                  <a:lnTo>
                    <a:pt x="1869135" y="352539"/>
                  </a:lnTo>
                  <a:lnTo>
                    <a:pt x="1870887" y="350888"/>
                  </a:lnTo>
                  <a:close/>
                </a:path>
                <a:path w="1927859" h="453389" extrusionOk="0">
                  <a:moveTo>
                    <a:pt x="1876539" y="353110"/>
                  </a:moveTo>
                  <a:lnTo>
                    <a:pt x="1874418" y="353593"/>
                  </a:lnTo>
                  <a:lnTo>
                    <a:pt x="1874888" y="354025"/>
                  </a:lnTo>
                  <a:lnTo>
                    <a:pt x="1876539" y="353110"/>
                  </a:lnTo>
                  <a:close/>
                </a:path>
                <a:path w="1927859" h="453389" extrusionOk="0">
                  <a:moveTo>
                    <a:pt x="1895729" y="366966"/>
                  </a:moveTo>
                  <a:lnTo>
                    <a:pt x="1893620" y="367423"/>
                  </a:lnTo>
                  <a:lnTo>
                    <a:pt x="1894078" y="367868"/>
                  </a:lnTo>
                  <a:lnTo>
                    <a:pt x="1895729" y="366966"/>
                  </a:lnTo>
                  <a:close/>
                </a:path>
                <a:path w="1927859" h="453389" extrusionOk="0">
                  <a:moveTo>
                    <a:pt x="1919884" y="342684"/>
                  </a:moveTo>
                  <a:lnTo>
                    <a:pt x="1918512" y="342176"/>
                  </a:lnTo>
                  <a:lnTo>
                    <a:pt x="1918703" y="343636"/>
                  </a:lnTo>
                  <a:lnTo>
                    <a:pt x="1918944" y="343738"/>
                  </a:lnTo>
                  <a:lnTo>
                    <a:pt x="1919884" y="342684"/>
                  </a:lnTo>
                  <a:close/>
                </a:path>
                <a:path w="1927859" h="453389" extrusionOk="0">
                  <a:moveTo>
                    <a:pt x="1927733" y="328371"/>
                  </a:moveTo>
                  <a:lnTo>
                    <a:pt x="1914436" y="316953"/>
                  </a:lnTo>
                  <a:lnTo>
                    <a:pt x="1893836" y="311594"/>
                  </a:lnTo>
                  <a:lnTo>
                    <a:pt x="1818589" y="304800"/>
                  </a:lnTo>
                  <a:lnTo>
                    <a:pt x="1819249" y="300939"/>
                  </a:lnTo>
                  <a:lnTo>
                    <a:pt x="1836039" y="302475"/>
                  </a:lnTo>
                  <a:lnTo>
                    <a:pt x="1849183" y="303174"/>
                  </a:lnTo>
                  <a:lnTo>
                    <a:pt x="1873745" y="303733"/>
                  </a:lnTo>
                  <a:lnTo>
                    <a:pt x="1884591" y="304317"/>
                  </a:lnTo>
                  <a:lnTo>
                    <a:pt x="1892604" y="304863"/>
                  </a:lnTo>
                  <a:lnTo>
                    <a:pt x="1900466" y="304736"/>
                  </a:lnTo>
                  <a:lnTo>
                    <a:pt x="1910803" y="303276"/>
                  </a:lnTo>
                  <a:lnTo>
                    <a:pt x="1908987" y="300939"/>
                  </a:lnTo>
                  <a:lnTo>
                    <a:pt x="1897240" y="285864"/>
                  </a:lnTo>
                  <a:lnTo>
                    <a:pt x="1923694" y="288721"/>
                  </a:lnTo>
                  <a:lnTo>
                    <a:pt x="1922310" y="285864"/>
                  </a:lnTo>
                  <a:lnTo>
                    <a:pt x="1919706" y="280454"/>
                  </a:lnTo>
                  <a:lnTo>
                    <a:pt x="1926729" y="273583"/>
                  </a:lnTo>
                  <a:lnTo>
                    <a:pt x="1914118" y="270916"/>
                  </a:lnTo>
                  <a:lnTo>
                    <a:pt x="1910664" y="269887"/>
                  </a:lnTo>
                  <a:lnTo>
                    <a:pt x="1909775" y="269621"/>
                  </a:lnTo>
                  <a:lnTo>
                    <a:pt x="1905863" y="269379"/>
                  </a:lnTo>
                  <a:lnTo>
                    <a:pt x="1894560" y="269887"/>
                  </a:lnTo>
                  <a:lnTo>
                    <a:pt x="1895868" y="262191"/>
                  </a:lnTo>
                  <a:lnTo>
                    <a:pt x="1909864" y="263893"/>
                  </a:lnTo>
                  <a:lnTo>
                    <a:pt x="1915045" y="264439"/>
                  </a:lnTo>
                  <a:lnTo>
                    <a:pt x="1917573" y="262661"/>
                  </a:lnTo>
                  <a:lnTo>
                    <a:pt x="1918119" y="262191"/>
                  </a:lnTo>
                  <a:lnTo>
                    <a:pt x="1923630" y="257352"/>
                  </a:lnTo>
                  <a:lnTo>
                    <a:pt x="1808543" y="237045"/>
                  </a:lnTo>
                  <a:lnTo>
                    <a:pt x="1831517" y="239166"/>
                  </a:lnTo>
                  <a:lnTo>
                    <a:pt x="1853514" y="240919"/>
                  </a:lnTo>
                  <a:lnTo>
                    <a:pt x="1872869" y="242887"/>
                  </a:lnTo>
                  <a:lnTo>
                    <a:pt x="1887905" y="245643"/>
                  </a:lnTo>
                  <a:lnTo>
                    <a:pt x="1889366" y="237045"/>
                  </a:lnTo>
                  <a:lnTo>
                    <a:pt x="1889671" y="235292"/>
                  </a:lnTo>
                  <a:lnTo>
                    <a:pt x="1889874" y="234086"/>
                  </a:lnTo>
                  <a:lnTo>
                    <a:pt x="1871446" y="231508"/>
                  </a:lnTo>
                  <a:lnTo>
                    <a:pt x="1868538" y="230162"/>
                  </a:lnTo>
                  <a:lnTo>
                    <a:pt x="1871814" y="228625"/>
                  </a:lnTo>
                  <a:lnTo>
                    <a:pt x="1871916" y="225488"/>
                  </a:lnTo>
                  <a:lnTo>
                    <a:pt x="1870227" y="222910"/>
                  </a:lnTo>
                  <a:lnTo>
                    <a:pt x="1870189" y="222097"/>
                  </a:lnTo>
                  <a:lnTo>
                    <a:pt x="1855546" y="220218"/>
                  </a:lnTo>
                  <a:lnTo>
                    <a:pt x="1828888" y="216369"/>
                  </a:lnTo>
                  <a:lnTo>
                    <a:pt x="1810448" y="213918"/>
                  </a:lnTo>
                  <a:lnTo>
                    <a:pt x="1792871" y="211836"/>
                  </a:lnTo>
                  <a:lnTo>
                    <a:pt x="1792871" y="369773"/>
                  </a:lnTo>
                  <a:lnTo>
                    <a:pt x="1791004" y="368858"/>
                  </a:lnTo>
                  <a:lnTo>
                    <a:pt x="1791589" y="368528"/>
                  </a:lnTo>
                  <a:lnTo>
                    <a:pt x="1792871" y="369773"/>
                  </a:lnTo>
                  <a:lnTo>
                    <a:pt x="1792871" y="211836"/>
                  </a:lnTo>
                  <a:lnTo>
                    <a:pt x="1791309" y="211645"/>
                  </a:lnTo>
                  <a:lnTo>
                    <a:pt x="1791957" y="207797"/>
                  </a:lnTo>
                  <a:lnTo>
                    <a:pt x="1818284" y="211048"/>
                  </a:lnTo>
                  <a:lnTo>
                    <a:pt x="1835924" y="212293"/>
                  </a:lnTo>
                  <a:lnTo>
                    <a:pt x="1848104" y="209169"/>
                  </a:lnTo>
                  <a:lnTo>
                    <a:pt x="1849488" y="207797"/>
                  </a:lnTo>
                  <a:lnTo>
                    <a:pt x="1858073" y="199275"/>
                  </a:lnTo>
                  <a:lnTo>
                    <a:pt x="1839074" y="189217"/>
                  </a:lnTo>
                  <a:lnTo>
                    <a:pt x="1820722" y="184124"/>
                  </a:lnTo>
                  <a:lnTo>
                    <a:pt x="1798980" y="181330"/>
                  </a:lnTo>
                  <a:lnTo>
                    <a:pt x="1769770" y="178155"/>
                  </a:lnTo>
                  <a:lnTo>
                    <a:pt x="1747507" y="174117"/>
                  </a:lnTo>
                  <a:lnTo>
                    <a:pt x="1676184" y="159956"/>
                  </a:lnTo>
                  <a:lnTo>
                    <a:pt x="1514068" y="142405"/>
                  </a:lnTo>
                  <a:lnTo>
                    <a:pt x="1279118" y="116979"/>
                  </a:lnTo>
                  <a:lnTo>
                    <a:pt x="1200797" y="108496"/>
                  </a:lnTo>
                  <a:lnTo>
                    <a:pt x="997826" y="86525"/>
                  </a:lnTo>
                  <a:lnTo>
                    <a:pt x="389534" y="20675"/>
                  </a:lnTo>
                  <a:lnTo>
                    <a:pt x="268833" y="7607"/>
                  </a:lnTo>
                  <a:lnTo>
                    <a:pt x="239255" y="4711"/>
                  </a:lnTo>
                  <a:lnTo>
                    <a:pt x="212775" y="2705"/>
                  </a:lnTo>
                  <a:lnTo>
                    <a:pt x="162369" y="0"/>
                  </a:lnTo>
                  <a:lnTo>
                    <a:pt x="159931" y="11531"/>
                  </a:lnTo>
                  <a:lnTo>
                    <a:pt x="156565" y="14960"/>
                  </a:lnTo>
                  <a:lnTo>
                    <a:pt x="147751" y="15240"/>
                  </a:lnTo>
                  <a:lnTo>
                    <a:pt x="128981" y="17360"/>
                  </a:lnTo>
                  <a:lnTo>
                    <a:pt x="107924" y="20485"/>
                  </a:lnTo>
                  <a:lnTo>
                    <a:pt x="97459" y="20675"/>
                  </a:lnTo>
                  <a:lnTo>
                    <a:pt x="60794" y="31280"/>
                  </a:lnTo>
                  <a:lnTo>
                    <a:pt x="45821" y="46113"/>
                  </a:lnTo>
                  <a:lnTo>
                    <a:pt x="37668" y="55448"/>
                  </a:lnTo>
                  <a:lnTo>
                    <a:pt x="32207" y="57848"/>
                  </a:lnTo>
                  <a:lnTo>
                    <a:pt x="27673" y="58674"/>
                  </a:lnTo>
                  <a:lnTo>
                    <a:pt x="22313" y="63258"/>
                  </a:lnTo>
                  <a:lnTo>
                    <a:pt x="32956" y="66382"/>
                  </a:lnTo>
                  <a:lnTo>
                    <a:pt x="40576" y="68402"/>
                  </a:lnTo>
                  <a:lnTo>
                    <a:pt x="49491" y="69964"/>
                  </a:lnTo>
                  <a:lnTo>
                    <a:pt x="63982" y="71691"/>
                  </a:lnTo>
                  <a:lnTo>
                    <a:pt x="55613" y="77571"/>
                  </a:lnTo>
                  <a:lnTo>
                    <a:pt x="52514" y="79108"/>
                  </a:lnTo>
                  <a:lnTo>
                    <a:pt x="53149" y="80657"/>
                  </a:lnTo>
                  <a:lnTo>
                    <a:pt x="56070" y="86525"/>
                  </a:lnTo>
                  <a:lnTo>
                    <a:pt x="36258" y="83947"/>
                  </a:lnTo>
                  <a:lnTo>
                    <a:pt x="24879" y="82981"/>
                  </a:lnTo>
                  <a:lnTo>
                    <a:pt x="16687" y="85382"/>
                  </a:lnTo>
                  <a:lnTo>
                    <a:pt x="6489" y="92913"/>
                  </a:lnTo>
                  <a:lnTo>
                    <a:pt x="22720" y="94551"/>
                  </a:lnTo>
                  <a:lnTo>
                    <a:pt x="28384" y="95719"/>
                  </a:lnTo>
                  <a:lnTo>
                    <a:pt x="29603" y="98488"/>
                  </a:lnTo>
                  <a:lnTo>
                    <a:pt x="32499" y="104940"/>
                  </a:lnTo>
                  <a:lnTo>
                    <a:pt x="39966" y="115125"/>
                  </a:lnTo>
                  <a:lnTo>
                    <a:pt x="38188" y="108496"/>
                  </a:lnTo>
                  <a:lnTo>
                    <a:pt x="40881" y="113461"/>
                  </a:lnTo>
                  <a:lnTo>
                    <a:pt x="41325" y="116979"/>
                  </a:lnTo>
                  <a:lnTo>
                    <a:pt x="39966" y="115125"/>
                  </a:lnTo>
                  <a:lnTo>
                    <a:pt x="40259" y="116179"/>
                  </a:lnTo>
                  <a:lnTo>
                    <a:pt x="12674" y="116713"/>
                  </a:lnTo>
                  <a:lnTo>
                    <a:pt x="4686" y="118135"/>
                  </a:lnTo>
                  <a:lnTo>
                    <a:pt x="6286" y="118275"/>
                  </a:lnTo>
                  <a:lnTo>
                    <a:pt x="1905" y="119875"/>
                  </a:lnTo>
                  <a:lnTo>
                    <a:pt x="15938" y="121183"/>
                  </a:lnTo>
                  <a:lnTo>
                    <a:pt x="25590" y="122224"/>
                  </a:lnTo>
                  <a:lnTo>
                    <a:pt x="33820" y="124193"/>
                  </a:lnTo>
                  <a:lnTo>
                    <a:pt x="43586" y="128308"/>
                  </a:lnTo>
                  <a:lnTo>
                    <a:pt x="37693" y="138595"/>
                  </a:lnTo>
                  <a:lnTo>
                    <a:pt x="31826" y="142405"/>
                  </a:lnTo>
                  <a:lnTo>
                    <a:pt x="21932" y="142024"/>
                  </a:lnTo>
                  <a:lnTo>
                    <a:pt x="3924" y="139700"/>
                  </a:lnTo>
                  <a:lnTo>
                    <a:pt x="0" y="162801"/>
                  </a:lnTo>
                  <a:lnTo>
                    <a:pt x="15798" y="164630"/>
                  </a:lnTo>
                  <a:lnTo>
                    <a:pt x="26111" y="166281"/>
                  </a:lnTo>
                  <a:lnTo>
                    <a:pt x="35102" y="168440"/>
                  </a:lnTo>
                  <a:lnTo>
                    <a:pt x="46964" y="171805"/>
                  </a:lnTo>
                  <a:lnTo>
                    <a:pt x="37807" y="173304"/>
                  </a:lnTo>
                  <a:lnTo>
                    <a:pt x="15684" y="173342"/>
                  </a:lnTo>
                  <a:lnTo>
                    <a:pt x="3327" y="174917"/>
                  </a:lnTo>
                  <a:lnTo>
                    <a:pt x="9499" y="183603"/>
                  </a:lnTo>
                  <a:lnTo>
                    <a:pt x="19786" y="189496"/>
                  </a:lnTo>
                  <a:lnTo>
                    <a:pt x="33096" y="193243"/>
                  </a:lnTo>
                  <a:lnTo>
                    <a:pt x="48336" y="195478"/>
                  </a:lnTo>
                  <a:lnTo>
                    <a:pt x="9982" y="199174"/>
                  </a:lnTo>
                  <a:lnTo>
                    <a:pt x="42303" y="203898"/>
                  </a:lnTo>
                  <a:lnTo>
                    <a:pt x="114338" y="217093"/>
                  </a:lnTo>
                  <a:lnTo>
                    <a:pt x="156819" y="222910"/>
                  </a:lnTo>
                  <a:lnTo>
                    <a:pt x="50355" y="215303"/>
                  </a:lnTo>
                  <a:lnTo>
                    <a:pt x="63106" y="222935"/>
                  </a:lnTo>
                  <a:lnTo>
                    <a:pt x="72694" y="224891"/>
                  </a:lnTo>
                  <a:lnTo>
                    <a:pt x="81038" y="227037"/>
                  </a:lnTo>
                  <a:lnTo>
                    <a:pt x="90055" y="235292"/>
                  </a:lnTo>
                  <a:lnTo>
                    <a:pt x="47371" y="232295"/>
                  </a:lnTo>
                  <a:lnTo>
                    <a:pt x="44970" y="236067"/>
                  </a:lnTo>
                  <a:lnTo>
                    <a:pt x="61023" y="242976"/>
                  </a:lnTo>
                  <a:lnTo>
                    <a:pt x="73685" y="249389"/>
                  </a:lnTo>
                  <a:lnTo>
                    <a:pt x="73964" y="249758"/>
                  </a:lnTo>
                  <a:lnTo>
                    <a:pt x="74447" y="250926"/>
                  </a:lnTo>
                  <a:lnTo>
                    <a:pt x="74637" y="251307"/>
                  </a:lnTo>
                  <a:lnTo>
                    <a:pt x="133756" y="263550"/>
                  </a:lnTo>
                  <a:lnTo>
                    <a:pt x="122567" y="267068"/>
                  </a:lnTo>
                  <a:lnTo>
                    <a:pt x="118630" y="267627"/>
                  </a:lnTo>
                  <a:lnTo>
                    <a:pt x="116471" y="268452"/>
                  </a:lnTo>
                  <a:lnTo>
                    <a:pt x="110629" y="272808"/>
                  </a:lnTo>
                  <a:lnTo>
                    <a:pt x="124714" y="274739"/>
                  </a:lnTo>
                  <a:lnTo>
                    <a:pt x="133248" y="276656"/>
                  </a:lnTo>
                  <a:lnTo>
                    <a:pt x="172643" y="283984"/>
                  </a:lnTo>
                  <a:lnTo>
                    <a:pt x="245491" y="292823"/>
                  </a:lnTo>
                  <a:lnTo>
                    <a:pt x="1570202" y="434759"/>
                  </a:lnTo>
                  <a:lnTo>
                    <a:pt x="1624380" y="440016"/>
                  </a:lnTo>
                  <a:lnTo>
                    <a:pt x="1725244" y="448233"/>
                  </a:lnTo>
                  <a:lnTo>
                    <a:pt x="1777199" y="453250"/>
                  </a:lnTo>
                  <a:lnTo>
                    <a:pt x="1773720" y="447535"/>
                  </a:lnTo>
                  <a:lnTo>
                    <a:pt x="1770761" y="438772"/>
                  </a:lnTo>
                  <a:lnTo>
                    <a:pt x="1774202" y="434936"/>
                  </a:lnTo>
                  <a:lnTo>
                    <a:pt x="1789684" y="435152"/>
                  </a:lnTo>
                  <a:lnTo>
                    <a:pt x="1822792" y="438581"/>
                  </a:lnTo>
                  <a:lnTo>
                    <a:pt x="1823415" y="434936"/>
                  </a:lnTo>
                  <a:lnTo>
                    <a:pt x="1782953" y="418617"/>
                  </a:lnTo>
                  <a:lnTo>
                    <a:pt x="1735467" y="413435"/>
                  </a:lnTo>
                  <a:lnTo>
                    <a:pt x="1736128" y="409587"/>
                  </a:lnTo>
                  <a:lnTo>
                    <a:pt x="1765757" y="412178"/>
                  </a:lnTo>
                  <a:lnTo>
                    <a:pt x="1817687" y="415112"/>
                  </a:lnTo>
                  <a:lnTo>
                    <a:pt x="1847888" y="417766"/>
                  </a:lnTo>
                  <a:lnTo>
                    <a:pt x="1854720" y="410806"/>
                  </a:lnTo>
                  <a:lnTo>
                    <a:pt x="1856562" y="409587"/>
                  </a:lnTo>
                  <a:lnTo>
                    <a:pt x="1863813" y="404774"/>
                  </a:lnTo>
                  <a:lnTo>
                    <a:pt x="1865896" y="403682"/>
                  </a:lnTo>
                  <a:lnTo>
                    <a:pt x="1868385" y="402361"/>
                  </a:lnTo>
                  <a:lnTo>
                    <a:pt x="1874024" y="399376"/>
                  </a:lnTo>
                  <a:lnTo>
                    <a:pt x="1884210" y="394246"/>
                  </a:lnTo>
                  <a:lnTo>
                    <a:pt x="1861312" y="391160"/>
                  </a:lnTo>
                  <a:lnTo>
                    <a:pt x="1851787" y="389407"/>
                  </a:lnTo>
                  <a:lnTo>
                    <a:pt x="1851787" y="403593"/>
                  </a:lnTo>
                  <a:lnTo>
                    <a:pt x="1849907" y="402691"/>
                  </a:lnTo>
                  <a:lnTo>
                    <a:pt x="1850504" y="402361"/>
                  </a:lnTo>
                  <a:lnTo>
                    <a:pt x="1851787" y="403593"/>
                  </a:lnTo>
                  <a:lnTo>
                    <a:pt x="1851787" y="389407"/>
                  </a:lnTo>
                  <a:lnTo>
                    <a:pt x="1825739" y="384606"/>
                  </a:lnTo>
                  <a:lnTo>
                    <a:pt x="1805508" y="381812"/>
                  </a:lnTo>
                  <a:lnTo>
                    <a:pt x="1807464" y="370255"/>
                  </a:lnTo>
                  <a:lnTo>
                    <a:pt x="1823440" y="373138"/>
                  </a:lnTo>
                  <a:lnTo>
                    <a:pt x="1844332" y="375272"/>
                  </a:lnTo>
                  <a:lnTo>
                    <a:pt x="1867954" y="377190"/>
                  </a:lnTo>
                  <a:lnTo>
                    <a:pt x="1892122" y="379425"/>
                  </a:lnTo>
                  <a:lnTo>
                    <a:pt x="1856905" y="370255"/>
                  </a:lnTo>
                  <a:lnTo>
                    <a:pt x="1855368" y="369862"/>
                  </a:lnTo>
                  <a:lnTo>
                    <a:pt x="1850288" y="368528"/>
                  </a:lnTo>
                  <a:lnTo>
                    <a:pt x="1814715" y="359270"/>
                  </a:lnTo>
                  <a:lnTo>
                    <a:pt x="1883498" y="366725"/>
                  </a:lnTo>
                  <a:lnTo>
                    <a:pt x="1875967" y="359460"/>
                  </a:lnTo>
                  <a:lnTo>
                    <a:pt x="1875447" y="359270"/>
                  </a:lnTo>
                  <a:lnTo>
                    <a:pt x="1867192" y="356387"/>
                  </a:lnTo>
                  <a:lnTo>
                    <a:pt x="1854987" y="355282"/>
                  </a:lnTo>
                  <a:lnTo>
                    <a:pt x="1837194" y="353860"/>
                  </a:lnTo>
                  <a:lnTo>
                    <a:pt x="1845005" y="349631"/>
                  </a:lnTo>
                  <a:lnTo>
                    <a:pt x="1846592" y="347891"/>
                  </a:lnTo>
                  <a:lnTo>
                    <a:pt x="1846770" y="345592"/>
                  </a:lnTo>
                  <a:lnTo>
                    <a:pt x="1850390" y="339610"/>
                  </a:lnTo>
                  <a:lnTo>
                    <a:pt x="1919173" y="347052"/>
                  </a:lnTo>
                  <a:lnTo>
                    <a:pt x="1918703" y="343636"/>
                  </a:lnTo>
                  <a:lnTo>
                    <a:pt x="1911350" y="340512"/>
                  </a:lnTo>
                  <a:lnTo>
                    <a:pt x="1909546" y="339610"/>
                  </a:lnTo>
                  <a:lnTo>
                    <a:pt x="1901329" y="335495"/>
                  </a:lnTo>
                  <a:lnTo>
                    <a:pt x="1896275" y="331622"/>
                  </a:lnTo>
                  <a:lnTo>
                    <a:pt x="1898269" y="333095"/>
                  </a:lnTo>
                  <a:lnTo>
                    <a:pt x="1897265" y="331622"/>
                  </a:lnTo>
                  <a:lnTo>
                    <a:pt x="1895335" y="328790"/>
                  </a:lnTo>
                  <a:lnTo>
                    <a:pt x="1907273" y="330212"/>
                  </a:lnTo>
                  <a:lnTo>
                    <a:pt x="1913750" y="330784"/>
                  </a:lnTo>
                  <a:lnTo>
                    <a:pt x="1919122" y="330263"/>
                  </a:lnTo>
                  <a:lnTo>
                    <a:pt x="1925840" y="328790"/>
                  </a:lnTo>
                  <a:lnTo>
                    <a:pt x="1927733" y="328371"/>
                  </a:lnTo>
                  <a:close/>
                </a:path>
              </a:pathLst>
            </a:custGeom>
            <a:solidFill>
              <a:srgbClr val="E2321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</p:grpSp>
      <p:sp>
        <p:nvSpPr>
          <p:cNvPr id="23" name="object 23"/>
          <p:cNvSpPr txBox="1"/>
          <p:nvPr/>
        </p:nvSpPr>
        <p:spPr bwMode="auto">
          <a:xfrm rot="359999">
            <a:off x="9082186" y="1238742"/>
            <a:ext cx="1069566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7"/>
              </a:lnSpc>
              <a:defRPr/>
            </a:pPr>
            <a:r>
              <a:rPr sz="1995" spc="-18">
                <a:solidFill>
                  <a:srgbClr val="FFFFFF"/>
                </a:solidFill>
                <a:latin typeface="Tahoma"/>
                <a:cs typeface="Tahoma"/>
              </a:rPr>
              <a:t>Чек-ли</a:t>
            </a:r>
            <a:r>
              <a:rPr lang="ru-RU" sz="1995" spc="-18">
                <a:solidFill>
                  <a:srgbClr val="FFFFFF"/>
                </a:solidFill>
                <a:latin typeface="Tahoma"/>
                <a:cs typeface="Tahoma"/>
              </a:rPr>
              <a:t>ст</a:t>
            </a:r>
            <a:endParaRPr sz="1995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 rot="359999">
            <a:off x="8557018" y="1657923"/>
            <a:ext cx="15558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7"/>
              </a:lnSpc>
              <a:defRPr/>
            </a:pPr>
            <a:r>
              <a:rPr sz="2176" spc="-360" baseline="30000">
                <a:solidFill>
                  <a:srgbClr val="39374D"/>
                </a:solidFill>
                <a:latin typeface="Tahoma"/>
                <a:cs typeface="Tahoma"/>
              </a:rPr>
              <a:t>17</a:t>
            </a:r>
            <a:r>
              <a:rPr sz="2176" spc="47" baseline="30000">
                <a:solidFill>
                  <a:srgbClr val="39374D"/>
                </a:solidFill>
                <a:latin typeface="Tahoma"/>
                <a:cs typeface="Tahoma"/>
              </a:rPr>
              <a:t> </a:t>
            </a:r>
            <a:r>
              <a:rPr sz="2176" spc="-129" baseline="30000">
                <a:solidFill>
                  <a:srgbClr val="39374D"/>
                </a:solidFill>
                <a:latin typeface="Tahoma"/>
                <a:cs typeface="Tahoma"/>
              </a:rPr>
              <a:t>февраля</a:t>
            </a:r>
            <a:r>
              <a:rPr sz="2176" spc="47" baseline="30000">
                <a:solidFill>
                  <a:srgbClr val="39374D"/>
                </a:solidFill>
                <a:latin typeface="Tahoma"/>
                <a:cs typeface="Tahoma"/>
              </a:rPr>
              <a:t> </a:t>
            </a:r>
            <a:r>
              <a:rPr sz="1451" spc="86">
                <a:solidFill>
                  <a:srgbClr val="39374D"/>
                </a:solidFill>
                <a:latin typeface="Tahoma"/>
                <a:cs typeface="Tahoma"/>
              </a:rPr>
              <a:t>следи </a:t>
            </a:r>
            <a:endParaRPr sz="1451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 rot="359999">
            <a:off x="8525440" y="1893337"/>
            <a:ext cx="110889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2"/>
              </a:lnSpc>
              <a:defRPr/>
            </a:pPr>
            <a:r>
              <a:rPr sz="1451" spc="-82">
                <a:solidFill>
                  <a:srgbClr val="39374D"/>
                </a:solidFill>
                <a:latin typeface="Tahoma"/>
                <a:cs typeface="Tahoma"/>
              </a:rPr>
              <a:t>за</a:t>
            </a:r>
            <a:r>
              <a:rPr sz="1451" spc="32">
                <a:solidFill>
                  <a:srgbClr val="39374D"/>
                </a:solidFill>
                <a:latin typeface="Tahoma"/>
                <a:cs typeface="Tahoma"/>
              </a:rPr>
              <a:t> </a:t>
            </a:r>
            <a:r>
              <a:rPr sz="1451" spc="50">
                <a:solidFill>
                  <a:srgbClr val="39374D"/>
                </a:solidFill>
                <a:latin typeface="Tahoma"/>
                <a:cs typeface="Tahoma"/>
              </a:rPr>
              <a:t>питанием</a:t>
            </a:r>
            <a:endParaRPr sz="1451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 rot="359999">
            <a:off x="8494394" y="2213706"/>
            <a:ext cx="213024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6"/>
              </a:lnSpc>
              <a:defRPr/>
            </a:pPr>
            <a:r>
              <a:rPr sz="1451" spc="-14">
                <a:solidFill>
                  <a:srgbClr val="39374D"/>
                </a:solidFill>
                <a:latin typeface="Tahoma"/>
                <a:cs typeface="Tahoma"/>
              </a:rPr>
              <a:t>и</a:t>
            </a:r>
            <a:r>
              <a:rPr sz="1451" spc="23">
                <a:solidFill>
                  <a:srgbClr val="39374D"/>
                </a:solidFill>
                <a:latin typeface="Tahoma"/>
                <a:cs typeface="Tahoma"/>
              </a:rPr>
              <a:t> </a:t>
            </a:r>
            <a:r>
              <a:rPr sz="1451" spc="103">
                <a:solidFill>
                  <a:srgbClr val="39374D"/>
                </a:solidFill>
                <a:latin typeface="Tahoma"/>
                <a:cs typeface="Tahoma"/>
              </a:rPr>
              <a:t>употребля</a:t>
            </a:r>
            <a:r>
              <a:rPr lang="ru-RU" sz="1451" spc="103">
                <a:solidFill>
                  <a:srgbClr val="39374D"/>
                </a:solidFill>
                <a:latin typeface="Tahoma"/>
                <a:cs typeface="Tahoma"/>
              </a:rPr>
              <a:t>ть</a:t>
            </a:r>
            <a:r>
              <a:rPr sz="1451" spc="526">
                <a:solidFill>
                  <a:srgbClr val="39374D"/>
                </a:solidFill>
                <a:latin typeface="Tahoma"/>
                <a:cs typeface="Tahoma"/>
              </a:rPr>
              <a:t> </a:t>
            </a:r>
            <a:r>
              <a:rPr sz="2176" spc="-40" baseline="-25000">
                <a:solidFill>
                  <a:srgbClr val="39374D"/>
                </a:solidFill>
                <a:latin typeface="Tahoma"/>
                <a:cs typeface="Tahoma"/>
              </a:rPr>
              <a:t>только</a:t>
            </a:r>
            <a:endParaRPr sz="2176" baseline="-25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 rot="359999">
            <a:off x="8464247" y="2467619"/>
            <a:ext cx="185639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8"/>
              </a:lnSpc>
              <a:defRPr/>
            </a:pPr>
            <a:r>
              <a:rPr sz="1451" spc="-77">
                <a:solidFill>
                  <a:srgbClr val="39374D"/>
                </a:solidFill>
                <a:latin typeface="Tahoma"/>
                <a:cs typeface="Tahoma"/>
              </a:rPr>
              <a:t>диетические</a:t>
            </a:r>
            <a:r>
              <a:rPr sz="1451" spc="54">
                <a:solidFill>
                  <a:srgbClr val="39374D"/>
                </a:solidFill>
                <a:latin typeface="Tahoma"/>
                <a:cs typeface="Tahoma"/>
              </a:rPr>
              <a:t> </a:t>
            </a:r>
            <a:r>
              <a:rPr sz="2176" spc="6" baseline="-25000">
                <a:solidFill>
                  <a:srgbClr val="39374D"/>
                </a:solidFill>
                <a:latin typeface="Tahoma"/>
                <a:cs typeface="Tahoma"/>
              </a:rPr>
              <a:t>продукты</a:t>
            </a:r>
            <a:endParaRPr sz="2176" baseline="-25000">
              <a:latin typeface="Tahoma"/>
              <a:cs typeface="Tahoma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 bwMode="auto">
          <a:xfrm>
            <a:off x="2441495" y="365966"/>
            <a:ext cx="3552801" cy="345883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86"/>
              </a:spcBef>
              <a:defRPr/>
            </a:pPr>
            <a:r>
              <a:rPr sz="2176" b="1" spc="141">
                <a:latin typeface="Trebuchet MS"/>
                <a:cs typeface="Trebuchet MS"/>
              </a:rPr>
              <a:t>Н</a:t>
            </a:r>
            <a:r>
              <a:rPr sz="2176" b="1" spc="63">
                <a:latin typeface="Trebuchet MS"/>
                <a:cs typeface="Trebuchet MS"/>
              </a:rPr>
              <a:t>а</a:t>
            </a:r>
            <a:r>
              <a:rPr sz="2176" b="1" spc="54">
                <a:latin typeface="Trebuchet MS"/>
                <a:cs typeface="Trebuchet MS"/>
              </a:rPr>
              <a:t>к</a:t>
            </a:r>
            <a:r>
              <a:rPr sz="2176" b="1" spc="32">
                <a:latin typeface="Trebuchet MS"/>
                <a:cs typeface="Trebuchet MS"/>
              </a:rPr>
              <a:t>ануне</a:t>
            </a:r>
            <a:r>
              <a:rPr sz="2176" b="1" spc="-113">
                <a:latin typeface="Trebuchet MS"/>
                <a:cs typeface="Trebuchet MS"/>
              </a:rPr>
              <a:t> </a:t>
            </a:r>
            <a:r>
              <a:rPr sz="2176" b="1" spc="41">
                <a:latin typeface="Trebuchet MS"/>
                <a:cs typeface="Trebuchet MS"/>
              </a:rPr>
              <a:t>д</a:t>
            </a:r>
            <a:r>
              <a:rPr sz="2176" b="1" spc="68">
                <a:latin typeface="Trebuchet MS"/>
                <a:cs typeface="Trebuchet MS"/>
              </a:rPr>
              <a:t>онации</a:t>
            </a:r>
            <a:endParaRPr sz="2176">
              <a:latin typeface="Trebuchet MS"/>
              <a:cs typeface="Trebuchet MS"/>
            </a:endParaRPr>
          </a:p>
        </p:txBody>
      </p:sp>
      <p:grpSp>
        <p:nvGrpSpPr>
          <p:cNvPr id="41" name="object 41"/>
          <p:cNvGrpSpPr/>
          <p:nvPr/>
        </p:nvGrpSpPr>
        <p:grpSpPr bwMode="auto">
          <a:xfrm>
            <a:off x="1648159" y="543840"/>
            <a:ext cx="1002500" cy="4155683"/>
            <a:chOff x="441719" y="599734"/>
            <a:chExt cx="1105535" cy="4582795"/>
          </a:xfrm>
        </p:grpSpPr>
        <p:sp>
          <p:nvSpPr>
            <p:cNvPr id="42" name="object 42"/>
            <p:cNvSpPr/>
            <p:nvPr/>
          </p:nvSpPr>
          <p:spPr bwMode="auto">
            <a:xfrm>
              <a:off x="441719" y="1945414"/>
              <a:ext cx="556895" cy="556895"/>
            </a:xfrm>
            <a:custGeom>
              <a:avLst/>
              <a:gdLst/>
              <a:ahLst/>
              <a:cxnLst/>
              <a:rect l="l" t="t" r="r" b="b"/>
              <a:pathLst>
                <a:path w="556894" h="556894" extrusionOk="0">
                  <a:moveTo>
                    <a:pt x="278215" y="0"/>
                  </a:moveTo>
                  <a:lnTo>
                    <a:pt x="233087" y="3641"/>
                  </a:lnTo>
                  <a:lnTo>
                    <a:pt x="190278" y="14183"/>
                  </a:lnTo>
                  <a:lnTo>
                    <a:pt x="150360" y="31054"/>
                  </a:lnTo>
                  <a:lnTo>
                    <a:pt x="113906" y="53679"/>
                  </a:lnTo>
                  <a:lnTo>
                    <a:pt x="81488" y="81487"/>
                  </a:lnTo>
                  <a:lnTo>
                    <a:pt x="53680" y="113905"/>
                  </a:lnTo>
                  <a:lnTo>
                    <a:pt x="31054" y="150360"/>
                  </a:lnTo>
                  <a:lnTo>
                    <a:pt x="14183" y="190278"/>
                  </a:lnTo>
                  <a:lnTo>
                    <a:pt x="3641" y="233087"/>
                  </a:lnTo>
                  <a:lnTo>
                    <a:pt x="0" y="278215"/>
                  </a:lnTo>
                  <a:lnTo>
                    <a:pt x="3641" y="323342"/>
                  </a:lnTo>
                  <a:lnTo>
                    <a:pt x="14183" y="366151"/>
                  </a:lnTo>
                  <a:lnTo>
                    <a:pt x="31054" y="406069"/>
                  </a:lnTo>
                  <a:lnTo>
                    <a:pt x="53680" y="442524"/>
                  </a:lnTo>
                  <a:lnTo>
                    <a:pt x="81488" y="474941"/>
                  </a:lnTo>
                  <a:lnTo>
                    <a:pt x="113906" y="502749"/>
                  </a:lnTo>
                  <a:lnTo>
                    <a:pt x="150360" y="525375"/>
                  </a:lnTo>
                  <a:lnTo>
                    <a:pt x="190278" y="542246"/>
                  </a:lnTo>
                  <a:lnTo>
                    <a:pt x="233087" y="552788"/>
                  </a:lnTo>
                  <a:lnTo>
                    <a:pt x="278215" y="556430"/>
                  </a:lnTo>
                  <a:lnTo>
                    <a:pt x="323342" y="552788"/>
                  </a:lnTo>
                  <a:lnTo>
                    <a:pt x="366151" y="542246"/>
                  </a:lnTo>
                  <a:lnTo>
                    <a:pt x="406070" y="525375"/>
                  </a:lnTo>
                  <a:lnTo>
                    <a:pt x="425232" y="513482"/>
                  </a:lnTo>
                  <a:lnTo>
                    <a:pt x="278215" y="513482"/>
                  </a:lnTo>
                  <a:lnTo>
                    <a:pt x="230800" y="508702"/>
                  </a:lnTo>
                  <a:lnTo>
                    <a:pt x="186638" y="494994"/>
                  </a:lnTo>
                  <a:lnTo>
                    <a:pt x="146674" y="473302"/>
                  </a:lnTo>
                  <a:lnTo>
                    <a:pt x="111855" y="444574"/>
                  </a:lnTo>
                  <a:lnTo>
                    <a:pt x="83127" y="409755"/>
                  </a:lnTo>
                  <a:lnTo>
                    <a:pt x="61436" y="369791"/>
                  </a:lnTo>
                  <a:lnTo>
                    <a:pt x="47727" y="325629"/>
                  </a:lnTo>
                  <a:lnTo>
                    <a:pt x="42947" y="278215"/>
                  </a:lnTo>
                  <a:lnTo>
                    <a:pt x="47727" y="230800"/>
                  </a:lnTo>
                  <a:lnTo>
                    <a:pt x="61436" y="186638"/>
                  </a:lnTo>
                  <a:lnTo>
                    <a:pt x="83127" y="146674"/>
                  </a:lnTo>
                  <a:lnTo>
                    <a:pt x="111855" y="111855"/>
                  </a:lnTo>
                  <a:lnTo>
                    <a:pt x="146674" y="83127"/>
                  </a:lnTo>
                  <a:lnTo>
                    <a:pt x="186638" y="61436"/>
                  </a:lnTo>
                  <a:lnTo>
                    <a:pt x="230800" y="47727"/>
                  </a:lnTo>
                  <a:lnTo>
                    <a:pt x="278215" y="42947"/>
                  </a:lnTo>
                  <a:lnTo>
                    <a:pt x="425232" y="42947"/>
                  </a:lnTo>
                  <a:lnTo>
                    <a:pt x="406070" y="31054"/>
                  </a:lnTo>
                  <a:lnTo>
                    <a:pt x="366151" y="14183"/>
                  </a:lnTo>
                  <a:lnTo>
                    <a:pt x="323342" y="3641"/>
                  </a:lnTo>
                  <a:lnTo>
                    <a:pt x="278215" y="0"/>
                  </a:lnTo>
                  <a:close/>
                </a:path>
                <a:path w="556894" h="556894" extrusionOk="0">
                  <a:moveTo>
                    <a:pt x="425232" y="42947"/>
                  </a:moveTo>
                  <a:lnTo>
                    <a:pt x="278215" y="42947"/>
                  </a:lnTo>
                  <a:lnTo>
                    <a:pt x="325629" y="47727"/>
                  </a:lnTo>
                  <a:lnTo>
                    <a:pt x="369791" y="61436"/>
                  </a:lnTo>
                  <a:lnTo>
                    <a:pt x="409755" y="83127"/>
                  </a:lnTo>
                  <a:lnTo>
                    <a:pt x="444574" y="111855"/>
                  </a:lnTo>
                  <a:lnTo>
                    <a:pt x="473302" y="146674"/>
                  </a:lnTo>
                  <a:lnTo>
                    <a:pt x="494994" y="186638"/>
                  </a:lnTo>
                  <a:lnTo>
                    <a:pt x="508702" y="230800"/>
                  </a:lnTo>
                  <a:lnTo>
                    <a:pt x="513482" y="278215"/>
                  </a:lnTo>
                  <a:lnTo>
                    <a:pt x="508702" y="325629"/>
                  </a:lnTo>
                  <a:lnTo>
                    <a:pt x="494994" y="369791"/>
                  </a:lnTo>
                  <a:lnTo>
                    <a:pt x="473302" y="409755"/>
                  </a:lnTo>
                  <a:lnTo>
                    <a:pt x="444574" y="444574"/>
                  </a:lnTo>
                  <a:lnTo>
                    <a:pt x="409755" y="473302"/>
                  </a:lnTo>
                  <a:lnTo>
                    <a:pt x="369791" y="494994"/>
                  </a:lnTo>
                  <a:lnTo>
                    <a:pt x="325629" y="508702"/>
                  </a:lnTo>
                  <a:lnTo>
                    <a:pt x="278215" y="513482"/>
                  </a:lnTo>
                  <a:lnTo>
                    <a:pt x="425232" y="513482"/>
                  </a:lnTo>
                  <a:lnTo>
                    <a:pt x="474942" y="474941"/>
                  </a:lnTo>
                  <a:lnTo>
                    <a:pt x="502750" y="442524"/>
                  </a:lnTo>
                  <a:lnTo>
                    <a:pt x="525375" y="406069"/>
                  </a:lnTo>
                  <a:lnTo>
                    <a:pt x="542246" y="366151"/>
                  </a:lnTo>
                  <a:lnTo>
                    <a:pt x="552788" y="323342"/>
                  </a:lnTo>
                  <a:lnTo>
                    <a:pt x="556430" y="278215"/>
                  </a:lnTo>
                  <a:lnTo>
                    <a:pt x="552788" y="233087"/>
                  </a:lnTo>
                  <a:lnTo>
                    <a:pt x="542246" y="190278"/>
                  </a:lnTo>
                  <a:lnTo>
                    <a:pt x="525375" y="150360"/>
                  </a:lnTo>
                  <a:lnTo>
                    <a:pt x="502750" y="113905"/>
                  </a:lnTo>
                  <a:lnTo>
                    <a:pt x="474942" y="81487"/>
                  </a:lnTo>
                  <a:lnTo>
                    <a:pt x="442524" y="53679"/>
                  </a:lnTo>
                  <a:lnTo>
                    <a:pt x="425232" y="429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sp>
          <p:nvSpPr>
            <p:cNvPr id="43" name="object 43"/>
            <p:cNvSpPr/>
            <p:nvPr/>
          </p:nvSpPr>
          <p:spPr bwMode="auto">
            <a:xfrm>
              <a:off x="998150" y="614973"/>
              <a:ext cx="245110" cy="1609090"/>
            </a:xfrm>
            <a:custGeom>
              <a:avLst/>
              <a:gdLst/>
              <a:ahLst/>
              <a:cxnLst/>
              <a:rect l="l" t="t" r="r" b="b"/>
              <a:pathLst>
                <a:path w="245109" h="1609089" extrusionOk="0">
                  <a:moveTo>
                    <a:pt x="0" y="1608656"/>
                  </a:moveTo>
                  <a:lnTo>
                    <a:pt x="106751" y="1608656"/>
                  </a:lnTo>
                  <a:lnTo>
                    <a:pt x="106751" y="0"/>
                  </a:lnTo>
                  <a:lnTo>
                    <a:pt x="244861" y="0"/>
                  </a:lnTo>
                </a:path>
              </a:pathLst>
            </a:custGeom>
            <a:grpFill/>
            <a:ln w="30477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pic>
          <p:nvPicPr>
            <p:cNvPr id="44" name="object 44"/>
            <p:cNvPicPr/>
            <p:nvPr/>
          </p:nvPicPr>
          <p:blipFill>
            <a:blip r:embed="rId10"/>
            <a:stretch/>
          </p:blipFill>
          <p:spPr bwMode="auto">
            <a:xfrm>
              <a:off x="1281981" y="4925497"/>
              <a:ext cx="264704" cy="256539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 bwMode="auto">
          <a:xfrm>
            <a:off x="1894971" y="5152441"/>
            <a:ext cx="7756853" cy="1258365"/>
          </a:xfrm>
          <a:prstGeom prst="rect">
            <a:avLst/>
          </a:prstGeom>
        </p:spPr>
        <p:txBody>
          <a:bodyPr vert="horz" wrap="square" lIns="0" tIns="77160" rIns="0" bIns="0" rtlCol="0">
            <a:spAutoFit/>
          </a:bodyPr>
          <a:lstStyle/>
          <a:p>
            <a:pPr marL="14395" algn="just">
              <a:spcBef>
                <a:spcPts val="608"/>
              </a:spcBef>
              <a:defRPr/>
            </a:pPr>
            <a:r>
              <a:rPr sz="1451" b="1" spc="45">
                <a:solidFill>
                  <a:srgbClr val="E23210"/>
                </a:solidFill>
                <a:latin typeface="Trebuchet MS"/>
                <a:cs typeface="Trebuchet MS"/>
              </a:rPr>
              <a:t>Почему</a:t>
            </a:r>
            <a:r>
              <a:rPr sz="1451" b="1" spc="-82">
                <a:solidFill>
                  <a:srgbClr val="E23210"/>
                </a:solidFill>
                <a:latin typeface="Trebuchet MS"/>
                <a:cs typeface="Trebuchet MS"/>
              </a:rPr>
              <a:t> </a:t>
            </a:r>
            <a:r>
              <a:rPr sz="1451" b="1" spc="-5">
                <a:solidFill>
                  <a:srgbClr val="E23210"/>
                </a:solidFill>
                <a:latin typeface="Trebuchet MS"/>
                <a:cs typeface="Trebuchet MS"/>
              </a:rPr>
              <a:t>нельзя</a:t>
            </a:r>
            <a:r>
              <a:rPr sz="1451" b="1" spc="-82">
                <a:solidFill>
                  <a:srgbClr val="E23210"/>
                </a:solidFill>
                <a:latin typeface="Trebuchet MS"/>
                <a:cs typeface="Trebuchet MS"/>
              </a:rPr>
              <a:t> </a:t>
            </a:r>
            <a:r>
              <a:rPr sz="1451" b="1" spc="32">
                <a:solidFill>
                  <a:srgbClr val="E23210"/>
                </a:solidFill>
                <a:latin typeface="Trebuchet MS"/>
                <a:cs typeface="Trebuchet MS"/>
              </a:rPr>
              <a:t>нарушать</a:t>
            </a:r>
            <a:r>
              <a:rPr sz="1451" b="1" spc="-77">
                <a:solidFill>
                  <a:srgbClr val="E23210"/>
                </a:solidFill>
                <a:latin typeface="Trebuchet MS"/>
                <a:cs typeface="Trebuchet MS"/>
              </a:rPr>
              <a:t> </a:t>
            </a:r>
            <a:r>
              <a:rPr sz="1451" b="1" spc="23">
                <a:solidFill>
                  <a:srgbClr val="E23210"/>
                </a:solidFill>
                <a:latin typeface="Trebuchet MS"/>
                <a:cs typeface="Trebuchet MS"/>
              </a:rPr>
              <a:t>диету</a:t>
            </a:r>
            <a:r>
              <a:rPr sz="1451" b="1" spc="-82">
                <a:solidFill>
                  <a:srgbClr val="E23210"/>
                </a:solidFill>
                <a:latin typeface="Trebuchet MS"/>
                <a:cs typeface="Trebuchet MS"/>
              </a:rPr>
              <a:t> </a:t>
            </a:r>
            <a:r>
              <a:rPr sz="1451" b="1" spc="9">
                <a:solidFill>
                  <a:srgbClr val="E23210"/>
                </a:solidFill>
                <a:latin typeface="Trebuchet MS"/>
                <a:cs typeface="Trebuchet MS"/>
              </a:rPr>
              <a:t>для</a:t>
            </a:r>
            <a:r>
              <a:rPr sz="1451" b="1" spc="-77">
                <a:solidFill>
                  <a:srgbClr val="E23210"/>
                </a:solidFill>
                <a:latin typeface="Trebuchet MS"/>
                <a:cs typeface="Trebuchet MS"/>
              </a:rPr>
              <a:t> </a:t>
            </a:r>
            <a:r>
              <a:rPr sz="1451" b="1" spc="68">
                <a:solidFill>
                  <a:srgbClr val="E23210"/>
                </a:solidFill>
                <a:latin typeface="Trebuchet MS"/>
                <a:cs typeface="Trebuchet MS"/>
              </a:rPr>
              <a:t>доноров?</a:t>
            </a:r>
            <a:endParaRPr sz="1451">
              <a:latin typeface="Trebuchet MS"/>
              <a:cs typeface="Trebuchet MS"/>
            </a:endParaRPr>
          </a:p>
          <a:p>
            <a:pPr marL="11516" algn="just">
              <a:spcBef>
                <a:spcPts val="521"/>
              </a:spcBef>
              <a:defRPr/>
            </a:pP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Нарушение</a:t>
            </a:r>
            <a:r>
              <a:rPr sz="1451" spc="-8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27">
                <a:solidFill>
                  <a:srgbClr val="151616"/>
                </a:solidFill>
                <a:latin typeface="Trebuchet MS"/>
                <a:cs typeface="Trebuchet MS"/>
              </a:rPr>
              <a:t>диеты</a:t>
            </a:r>
            <a:r>
              <a:rPr sz="1451" spc="-8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может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1">
                <a:solidFill>
                  <a:srgbClr val="151616"/>
                </a:solidFill>
                <a:latin typeface="Trebuchet MS"/>
                <a:cs typeface="Trebuchet MS"/>
              </a:rPr>
              <a:t>привести</a:t>
            </a:r>
            <a:r>
              <a:rPr sz="1451" spc="-8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5">
                <a:solidFill>
                  <a:srgbClr val="151616"/>
                </a:solidFill>
                <a:latin typeface="Trebuchet MS"/>
                <a:cs typeface="Trebuchet MS"/>
              </a:rPr>
              <a:t>к</a:t>
            </a:r>
            <a:r>
              <a:rPr sz="1451" spc="-8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b="1">
                <a:solidFill>
                  <a:srgbClr val="151616"/>
                </a:solidFill>
                <a:latin typeface="Trebuchet MS"/>
                <a:cs typeface="Trebuchet MS"/>
              </a:rPr>
              <a:t>«хилёзу»</a:t>
            </a:r>
            <a:r>
              <a:rPr sz="1451">
                <a:solidFill>
                  <a:srgbClr val="151616"/>
                </a:solidFill>
                <a:latin typeface="Trebuchet MS"/>
                <a:cs typeface="Trebuchet MS"/>
              </a:rPr>
              <a:t>.</a:t>
            </a:r>
            <a:endParaRPr sz="1451">
              <a:latin typeface="Trebuchet MS"/>
              <a:cs typeface="Trebuchet MS"/>
            </a:endParaRPr>
          </a:p>
          <a:p>
            <a:pPr marL="11516" marR="4607" algn="just">
              <a:defRPr/>
            </a:pPr>
            <a:r>
              <a:rPr sz="1451" spc="113">
                <a:solidFill>
                  <a:srgbClr val="151616"/>
                </a:solidFill>
                <a:latin typeface="Trebuchet MS"/>
                <a:cs typeface="Trebuchet MS"/>
              </a:rPr>
              <a:t>Это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54">
                <a:solidFill>
                  <a:srgbClr val="151616"/>
                </a:solidFill>
                <a:latin typeface="Trebuchet MS"/>
                <a:cs typeface="Trebuchet MS"/>
              </a:rPr>
              <a:t>состояние</a:t>
            </a:r>
            <a:r>
              <a:rPr sz="1451" spc="-7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18">
                <a:solidFill>
                  <a:srgbClr val="151616"/>
                </a:solidFill>
                <a:latin typeface="Trebuchet MS"/>
                <a:cs typeface="Trebuchet MS"/>
              </a:rPr>
              <a:t>крови,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54">
                <a:solidFill>
                  <a:srgbClr val="151616"/>
                </a:solidFill>
                <a:latin typeface="Trebuchet MS"/>
                <a:cs typeface="Trebuchet MS"/>
              </a:rPr>
              <a:t>при</a:t>
            </a:r>
            <a:r>
              <a:rPr sz="1451" spc="-7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73">
                <a:solidFill>
                  <a:srgbClr val="151616"/>
                </a:solidFill>
                <a:latin typeface="Trebuchet MS"/>
                <a:cs typeface="Trebuchet MS"/>
              </a:rPr>
              <a:t>котором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5">
                <a:solidFill>
                  <a:srgbClr val="151616"/>
                </a:solidFill>
                <a:latin typeface="Trebuchet MS"/>
                <a:cs typeface="Trebuchet MS"/>
              </a:rPr>
              <a:t>в</a:t>
            </a:r>
            <a:r>
              <a:rPr sz="1451" spc="-7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6">
                <a:solidFill>
                  <a:srgbClr val="151616"/>
                </a:solidFill>
                <a:latin typeface="Trebuchet MS"/>
                <a:cs typeface="Trebuchet MS"/>
              </a:rPr>
              <a:t>ней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6">
                <a:solidFill>
                  <a:srgbClr val="151616"/>
                </a:solidFill>
                <a:latin typeface="Trebuchet MS"/>
                <a:cs typeface="Trebuchet MS"/>
              </a:rPr>
              <a:t>содержится</a:t>
            </a:r>
            <a:r>
              <a:rPr sz="1451" spc="-7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слишком</a:t>
            </a:r>
            <a:r>
              <a:rPr sz="1451" spc="-7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63">
                <a:solidFill>
                  <a:srgbClr val="151616"/>
                </a:solidFill>
                <a:latin typeface="Trebuchet MS"/>
                <a:cs typeface="Trebuchet MS"/>
              </a:rPr>
              <a:t>много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6">
                <a:solidFill>
                  <a:srgbClr val="151616"/>
                </a:solidFill>
                <a:latin typeface="Trebuchet MS"/>
                <a:cs typeface="Trebuchet MS"/>
              </a:rPr>
              <a:t>жировых</a:t>
            </a:r>
            <a:r>
              <a:rPr sz="1451" spc="-7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9">
                <a:solidFill>
                  <a:srgbClr val="151616"/>
                </a:solidFill>
                <a:latin typeface="Trebuchet MS"/>
                <a:cs typeface="Trebuchet MS"/>
              </a:rPr>
              <a:t>частиц. </a:t>
            </a:r>
            <a:r>
              <a:rPr sz="1451" spc="-426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Сыворотки,</a:t>
            </a:r>
            <a:r>
              <a:rPr sz="1451" spc="-68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2">
                <a:solidFill>
                  <a:srgbClr val="151616"/>
                </a:solidFill>
                <a:latin typeface="Trebuchet MS"/>
                <a:cs typeface="Trebuchet MS"/>
              </a:rPr>
              <a:t>полученная</a:t>
            </a:r>
            <a:r>
              <a:rPr sz="1451" spc="-6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50">
                <a:solidFill>
                  <a:srgbClr val="151616"/>
                </a:solidFill>
                <a:latin typeface="Trebuchet MS"/>
                <a:cs typeface="Trebuchet MS"/>
              </a:rPr>
              <a:t>после</a:t>
            </a:r>
            <a:r>
              <a:rPr sz="1451" spc="-6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54">
                <a:solidFill>
                  <a:srgbClr val="151616"/>
                </a:solidFill>
                <a:latin typeface="Trebuchet MS"/>
                <a:cs typeface="Trebuchet MS"/>
              </a:rPr>
              <a:t>обработки</a:t>
            </a:r>
            <a:r>
              <a:rPr sz="1451" spc="-68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6">
                <a:solidFill>
                  <a:srgbClr val="151616"/>
                </a:solidFill>
                <a:latin typeface="Trebuchet MS"/>
                <a:cs typeface="Trebuchet MS"/>
              </a:rPr>
              <a:t>на</a:t>
            </a:r>
            <a:r>
              <a:rPr sz="1451" spc="-6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5">
                <a:solidFill>
                  <a:srgbClr val="151616"/>
                </a:solidFill>
                <a:latin typeface="Trebuchet MS"/>
                <a:cs typeface="Trebuchet MS"/>
              </a:rPr>
              <a:t>центрифуге,</a:t>
            </a:r>
            <a:r>
              <a:rPr sz="1451" spc="-6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1">
                <a:solidFill>
                  <a:srgbClr val="151616"/>
                </a:solidFill>
                <a:latin typeface="Trebuchet MS"/>
                <a:cs typeface="Trebuchet MS"/>
              </a:rPr>
              <a:t>становится</a:t>
            </a:r>
            <a:r>
              <a:rPr sz="1451" spc="-68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слишком</a:t>
            </a:r>
            <a:r>
              <a:rPr sz="1451" spc="-6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2">
                <a:solidFill>
                  <a:srgbClr val="151616"/>
                </a:solidFill>
                <a:latin typeface="Trebuchet MS"/>
                <a:cs typeface="Trebuchet MS"/>
              </a:rPr>
              <a:t>светлой </a:t>
            </a:r>
            <a:r>
              <a:rPr sz="1451" spc="-426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100">
                <a:solidFill>
                  <a:srgbClr val="151616"/>
                </a:solidFill>
                <a:latin typeface="Trebuchet MS"/>
                <a:cs typeface="Trebuchet MS"/>
              </a:rPr>
              <a:t>по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1">
                <a:solidFill>
                  <a:srgbClr val="151616"/>
                </a:solidFill>
                <a:latin typeface="Trebuchet MS"/>
                <a:cs typeface="Trebuchet MS"/>
              </a:rPr>
              <a:t>цвету</a:t>
            </a:r>
            <a:r>
              <a:rPr sz="1451" spc="-7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5">
                <a:solidFill>
                  <a:srgbClr val="151616"/>
                </a:solidFill>
                <a:latin typeface="Trebuchet MS"/>
                <a:cs typeface="Trebuchet MS"/>
              </a:rPr>
              <a:t>(«молочная»),</a:t>
            </a:r>
            <a:r>
              <a:rPr sz="1451" spc="-7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18">
                <a:solidFill>
                  <a:srgbClr val="151616"/>
                </a:solidFill>
                <a:latin typeface="Trebuchet MS"/>
                <a:cs typeface="Trebuchet MS"/>
              </a:rPr>
              <a:t>вязкой</a:t>
            </a:r>
            <a:r>
              <a:rPr sz="1451" spc="-7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6">
                <a:solidFill>
                  <a:srgbClr val="151616"/>
                </a:solidFill>
                <a:latin typeface="Trebuchet MS"/>
                <a:cs typeface="Trebuchet MS"/>
              </a:rPr>
              <a:t>и</a:t>
            </a:r>
            <a:r>
              <a:rPr sz="1451" spc="-7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1">
                <a:solidFill>
                  <a:srgbClr val="151616"/>
                </a:solidFill>
                <a:latin typeface="Trebuchet MS"/>
                <a:cs typeface="Trebuchet MS"/>
              </a:rPr>
              <a:t>густой</a:t>
            </a:r>
            <a:r>
              <a:rPr sz="1451" spc="-7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6">
                <a:solidFill>
                  <a:srgbClr val="151616"/>
                </a:solidFill>
                <a:latin typeface="Trebuchet MS"/>
                <a:cs typeface="Trebuchet MS"/>
              </a:rPr>
              <a:t>и</a:t>
            </a:r>
            <a:r>
              <a:rPr sz="1451" spc="-7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14">
                <a:solidFill>
                  <a:srgbClr val="151616"/>
                </a:solidFill>
                <a:latin typeface="Trebuchet MS"/>
                <a:cs typeface="Trebuchet MS"/>
              </a:rPr>
              <a:t>ее</a:t>
            </a:r>
            <a:r>
              <a:rPr sz="1451" spc="-7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54">
                <a:solidFill>
                  <a:srgbClr val="151616"/>
                </a:solidFill>
                <a:latin typeface="Trebuchet MS"/>
                <a:cs typeface="Trebuchet MS"/>
              </a:rPr>
              <a:t>невозможно</a:t>
            </a:r>
            <a:r>
              <a:rPr sz="1451" spc="-7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27">
                <a:solidFill>
                  <a:srgbClr val="151616"/>
                </a:solidFill>
                <a:latin typeface="Trebuchet MS"/>
                <a:cs typeface="Trebuchet MS"/>
              </a:rPr>
              <a:t>исследовать</a:t>
            </a:r>
            <a:r>
              <a:rPr sz="1451" spc="-7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6">
                <a:solidFill>
                  <a:srgbClr val="151616"/>
                </a:solidFill>
                <a:latin typeface="Trebuchet MS"/>
                <a:cs typeface="Trebuchet MS"/>
              </a:rPr>
              <a:t>на</a:t>
            </a:r>
            <a:r>
              <a:rPr sz="1451" spc="-7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-9">
                <a:solidFill>
                  <a:srgbClr val="151616"/>
                </a:solidFill>
                <a:latin typeface="Trebuchet MS"/>
                <a:cs typeface="Trebuchet MS"/>
              </a:rPr>
              <a:t>анализы.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 bwMode="auto">
          <a:xfrm>
            <a:off x="1841274" y="961618"/>
            <a:ext cx="4190232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1922"/>
              </a:lnSpc>
              <a:defRPr/>
            </a:pPr>
            <a:r>
              <a:rPr sz="2176" b="1" spc="-131">
                <a:solidFill>
                  <a:srgbClr val="FFFFFF"/>
                </a:solidFill>
                <a:latin typeface="Trebuchet MS"/>
                <a:cs typeface="Trebuchet MS"/>
              </a:rPr>
              <a:t>1.</a:t>
            </a:r>
            <a:r>
              <a:rPr sz="2176" b="1" spc="-113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1" spc="36">
                <a:solidFill>
                  <a:srgbClr val="151616"/>
                </a:solidFill>
                <a:latin typeface="Trebuchet MS"/>
                <a:cs typeface="Trebuchet MS"/>
              </a:rPr>
              <a:t>За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109">
                <a:solidFill>
                  <a:srgbClr val="151616"/>
                </a:solidFill>
                <a:latin typeface="Trebuchet MS"/>
                <a:cs typeface="Trebuchet MS"/>
              </a:rPr>
              <a:t>24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6">
                <a:solidFill>
                  <a:srgbClr val="151616"/>
                </a:solidFill>
                <a:latin typeface="Trebuchet MS"/>
                <a:cs typeface="Trebuchet MS"/>
              </a:rPr>
              <a:t>часа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д</a:t>
            </a:r>
            <a:r>
              <a:rPr sz="1451" spc="141">
                <a:solidFill>
                  <a:srgbClr val="151616"/>
                </a:solidFill>
                <a:latin typeface="Trebuchet MS"/>
                <a:cs typeface="Trebuchet MS"/>
              </a:rPr>
              <a:t>о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сдачи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68">
                <a:solidFill>
                  <a:srgbClr val="151616"/>
                </a:solidFill>
                <a:latin typeface="Trebuchet MS"/>
                <a:cs typeface="Trebuchet MS"/>
              </a:rPr>
              <a:t>крови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54">
                <a:solidFill>
                  <a:srgbClr val="151616"/>
                </a:solidFill>
                <a:latin typeface="Trebuchet MS"/>
                <a:cs typeface="Trebuchet MS"/>
              </a:rPr>
              <a:t>с</a:t>
            </a:r>
            <a:r>
              <a:rPr sz="1451" spc="100">
                <a:solidFill>
                  <a:srgbClr val="151616"/>
                </a:solidFill>
                <a:latin typeface="Trebuchet MS"/>
                <a:cs typeface="Trebuchet MS"/>
              </a:rPr>
              <a:t>о</a:t>
            </a:r>
            <a:r>
              <a:rPr sz="1451" spc="91">
                <a:solidFill>
                  <a:srgbClr val="151616"/>
                </a:solidFill>
                <a:latin typeface="Trebuchet MS"/>
                <a:cs typeface="Trebuchet MS"/>
              </a:rPr>
              <a:t>б</a:t>
            </a:r>
            <a:r>
              <a:rPr sz="1451" spc="82">
                <a:solidFill>
                  <a:srgbClr val="151616"/>
                </a:solidFill>
                <a:latin typeface="Trebuchet MS"/>
                <a:cs typeface="Trebuchet MS"/>
              </a:rPr>
              <a:t>л</a:t>
            </a:r>
            <a:r>
              <a:rPr sz="1451" spc="86">
                <a:solidFill>
                  <a:srgbClr val="151616"/>
                </a:solidFill>
                <a:latin typeface="Trebuchet MS"/>
                <a:cs typeface="Trebuchet MS"/>
              </a:rPr>
              <a:t>ю</a:t>
            </a: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дай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1">
                <a:solidFill>
                  <a:srgbClr val="151616"/>
                </a:solidFill>
                <a:latin typeface="Trebuchet MS"/>
                <a:cs typeface="Trebuchet MS"/>
              </a:rPr>
              <a:t>ди</a:t>
            </a:r>
            <a:r>
              <a:rPr sz="1451" spc="27">
                <a:solidFill>
                  <a:srgbClr val="151616"/>
                </a:solidFill>
                <a:latin typeface="Trebuchet MS"/>
                <a:cs typeface="Trebuchet MS"/>
              </a:rPr>
              <a:t>е</a:t>
            </a:r>
            <a:r>
              <a:rPr sz="1451" spc="68">
                <a:solidFill>
                  <a:srgbClr val="151616"/>
                </a:solidFill>
                <a:latin typeface="Trebuchet MS"/>
                <a:cs typeface="Trebuchet MS"/>
              </a:rPr>
              <a:t>ту</a:t>
            </a:r>
            <a:endParaRPr sz="1451">
              <a:latin typeface="Trebuchet MS"/>
              <a:cs typeface="Trebuchet MS"/>
            </a:endParaRPr>
          </a:p>
        </p:txBody>
      </p:sp>
      <p:pic>
        <p:nvPicPr>
          <p:cNvPr id="47" name="object 47"/>
          <p:cNvPicPr/>
          <p:nvPr/>
        </p:nvPicPr>
        <p:blipFill>
          <a:blip r:embed="rId11"/>
          <a:stretch/>
        </p:blipFill>
        <p:spPr bwMode="auto">
          <a:xfrm>
            <a:off x="1826201" y="1441117"/>
            <a:ext cx="148906" cy="150917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2"/>
          <a:stretch/>
        </p:blipFill>
        <p:spPr bwMode="auto">
          <a:xfrm>
            <a:off x="1826201" y="1736664"/>
            <a:ext cx="148906" cy="150919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3"/>
          <a:stretch/>
        </p:blipFill>
        <p:spPr bwMode="auto">
          <a:xfrm>
            <a:off x="1827365" y="2052121"/>
            <a:ext cx="148906" cy="150921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4"/>
          <a:stretch/>
        </p:blipFill>
        <p:spPr bwMode="auto">
          <a:xfrm>
            <a:off x="1831441" y="2345232"/>
            <a:ext cx="148906" cy="150915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 bwMode="auto">
          <a:xfrm>
            <a:off x="2047046" y="1375961"/>
            <a:ext cx="2145500" cy="1156656"/>
          </a:xfrm>
          <a:prstGeom prst="rect">
            <a:avLst/>
          </a:prstGeom>
        </p:spPr>
        <p:txBody>
          <a:bodyPr vert="horz" wrap="square" lIns="0" tIns="41459" rIns="0" bIns="0" rtlCol="0">
            <a:spAutoFit/>
          </a:bodyPr>
          <a:lstStyle/>
          <a:p>
            <a:pPr marL="11516" marR="541845">
              <a:lnSpc>
                <a:spcPts val="961"/>
              </a:lnSpc>
              <a:spcBef>
                <a:spcPts val="326"/>
              </a:spcBef>
              <a:defRPr/>
            </a:pPr>
            <a:r>
              <a:rPr sz="997" spc="18">
                <a:solidFill>
                  <a:srgbClr val="151616"/>
                </a:solidFill>
                <a:latin typeface="Trebuchet MS"/>
                <a:cs typeface="Trebuchet MS"/>
              </a:rPr>
              <a:t>Жирная,</a:t>
            </a:r>
            <a:r>
              <a:rPr sz="997" spc="-7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18">
                <a:solidFill>
                  <a:srgbClr val="151616"/>
                </a:solidFill>
                <a:latin typeface="Trebuchet MS"/>
                <a:cs typeface="Trebuchet MS"/>
              </a:rPr>
              <a:t>жареная,</a:t>
            </a:r>
            <a:r>
              <a:rPr sz="997" spc="-68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50">
                <a:solidFill>
                  <a:srgbClr val="151616"/>
                </a:solidFill>
                <a:latin typeface="Trebuchet MS"/>
                <a:cs typeface="Trebuchet MS"/>
              </a:rPr>
              <a:t>острая </a:t>
            </a:r>
            <a:r>
              <a:rPr sz="997" spc="-290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36">
                <a:solidFill>
                  <a:srgbClr val="151616"/>
                </a:solidFill>
                <a:latin typeface="Trebuchet MS"/>
                <a:cs typeface="Trebuchet MS"/>
              </a:rPr>
              <a:t>и</a:t>
            </a:r>
            <a:r>
              <a:rPr sz="997" spc="-54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36">
                <a:solidFill>
                  <a:srgbClr val="151616"/>
                </a:solidFill>
                <a:latin typeface="Trebuchet MS"/>
                <a:cs typeface="Trebuchet MS"/>
              </a:rPr>
              <a:t>копченая</a:t>
            </a:r>
            <a:r>
              <a:rPr sz="997" spc="-54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50">
                <a:solidFill>
                  <a:srgbClr val="151616"/>
                </a:solidFill>
                <a:latin typeface="Trebuchet MS"/>
                <a:cs typeface="Trebuchet MS"/>
              </a:rPr>
              <a:t>пища</a:t>
            </a:r>
            <a:endParaRPr sz="997">
              <a:latin typeface="Trebuchet MS"/>
              <a:cs typeface="Trebuchet MS"/>
            </a:endParaRPr>
          </a:p>
          <a:p>
            <a:pPr marL="11516">
              <a:spcBef>
                <a:spcPts val="730"/>
              </a:spcBef>
              <a:defRPr/>
            </a:pPr>
            <a:r>
              <a:rPr sz="997" spc="36">
                <a:solidFill>
                  <a:srgbClr val="151616"/>
                </a:solidFill>
                <a:latin typeface="Trebuchet MS"/>
                <a:cs typeface="Trebuchet MS"/>
              </a:rPr>
              <a:t>Колбасные</a:t>
            </a:r>
            <a:r>
              <a:rPr sz="997" spc="-6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18">
                <a:solidFill>
                  <a:srgbClr val="151616"/>
                </a:solidFill>
                <a:latin typeface="Trebuchet MS"/>
                <a:cs typeface="Trebuchet MS"/>
              </a:rPr>
              <a:t>изделия</a:t>
            </a:r>
            <a:endParaRPr sz="997">
              <a:latin typeface="Trebuchet MS"/>
              <a:cs typeface="Trebuchet MS"/>
            </a:endParaRPr>
          </a:p>
          <a:p>
            <a:pPr marL="11516" marR="291364">
              <a:lnSpc>
                <a:spcPts val="961"/>
              </a:lnSpc>
              <a:spcBef>
                <a:spcPts val="907"/>
              </a:spcBef>
              <a:defRPr/>
            </a:pPr>
            <a:r>
              <a:rPr sz="997" spc="32">
                <a:solidFill>
                  <a:srgbClr val="151616"/>
                </a:solidFill>
                <a:latin typeface="Trebuchet MS"/>
                <a:cs typeface="Trebuchet MS"/>
              </a:rPr>
              <a:t>Мясные,</a:t>
            </a:r>
            <a:r>
              <a:rPr sz="997" spc="-6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50">
                <a:solidFill>
                  <a:srgbClr val="151616"/>
                </a:solidFill>
                <a:latin typeface="Trebuchet MS"/>
                <a:cs typeface="Trebuchet MS"/>
              </a:rPr>
              <a:t>рыбные</a:t>
            </a:r>
            <a:r>
              <a:rPr sz="997" spc="-6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36">
                <a:solidFill>
                  <a:srgbClr val="151616"/>
                </a:solidFill>
                <a:latin typeface="Trebuchet MS"/>
                <a:cs typeface="Trebuchet MS"/>
              </a:rPr>
              <a:t>и</a:t>
            </a:r>
            <a:r>
              <a:rPr sz="997" spc="-6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50">
                <a:solidFill>
                  <a:srgbClr val="151616"/>
                </a:solidFill>
                <a:latin typeface="Trebuchet MS"/>
                <a:cs typeface="Trebuchet MS"/>
              </a:rPr>
              <a:t>молочные </a:t>
            </a:r>
            <a:r>
              <a:rPr sz="997" spc="-290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54">
                <a:solidFill>
                  <a:srgbClr val="151616"/>
                </a:solidFill>
                <a:latin typeface="Trebuchet MS"/>
                <a:cs typeface="Trebuchet MS"/>
              </a:rPr>
              <a:t>продукты</a:t>
            </a:r>
            <a:endParaRPr sz="997">
              <a:latin typeface="Trebuchet MS"/>
              <a:cs typeface="Trebuchet MS"/>
            </a:endParaRPr>
          </a:p>
          <a:p>
            <a:pPr marL="11516">
              <a:spcBef>
                <a:spcPts val="657"/>
              </a:spcBef>
              <a:defRPr/>
            </a:pPr>
            <a:r>
              <a:rPr sz="997" spc="32">
                <a:solidFill>
                  <a:srgbClr val="151616"/>
                </a:solidFill>
                <a:latin typeface="Trebuchet MS"/>
                <a:cs typeface="Trebuchet MS"/>
              </a:rPr>
              <a:t>Я</a:t>
            </a:r>
            <a:r>
              <a:rPr sz="997" spc="45">
                <a:solidFill>
                  <a:srgbClr val="151616"/>
                </a:solidFill>
                <a:latin typeface="Trebuchet MS"/>
                <a:cs typeface="Trebuchet MS"/>
              </a:rPr>
              <a:t>йца</a:t>
            </a:r>
            <a:r>
              <a:rPr sz="997" spc="-50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36">
                <a:solidFill>
                  <a:srgbClr val="151616"/>
                </a:solidFill>
                <a:latin typeface="Trebuchet MS"/>
                <a:cs typeface="Trebuchet MS"/>
              </a:rPr>
              <a:t>и</a:t>
            </a:r>
            <a:r>
              <a:rPr sz="997" spc="-50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50">
                <a:solidFill>
                  <a:srgbClr val="151616"/>
                </a:solidFill>
                <a:latin typeface="Trebuchet MS"/>
                <a:cs typeface="Trebuchet MS"/>
              </a:rPr>
              <a:t>масло</a:t>
            </a:r>
            <a:r>
              <a:rPr sz="997" spc="-50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-73">
                <a:solidFill>
                  <a:srgbClr val="151616"/>
                </a:solidFill>
                <a:latin typeface="Trebuchet MS"/>
                <a:cs typeface="Trebuchet MS"/>
              </a:rPr>
              <a:t>(</a:t>
            </a:r>
            <a:r>
              <a:rPr sz="997" spc="23">
                <a:solidFill>
                  <a:srgbClr val="151616"/>
                </a:solidFill>
                <a:latin typeface="Trebuchet MS"/>
                <a:cs typeface="Trebuchet MS"/>
              </a:rPr>
              <a:t>в</a:t>
            </a:r>
            <a:r>
              <a:rPr sz="997" spc="-50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9">
                <a:solidFill>
                  <a:srgbClr val="151616"/>
                </a:solidFill>
                <a:latin typeface="Trebuchet MS"/>
                <a:cs typeface="Trebuchet MS"/>
              </a:rPr>
              <a:t>т</a:t>
            </a:r>
            <a:r>
              <a:rPr sz="997" spc="-150">
                <a:solidFill>
                  <a:srgbClr val="151616"/>
                </a:solidFill>
                <a:latin typeface="Trebuchet MS"/>
                <a:cs typeface="Trebuchet MS"/>
              </a:rPr>
              <a:t>.</a:t>
            </a:r>
            <a:r>
              <a:rPr sz="997" spc="-45">
                <a:solidFill>
                  <a:srgbClr val="151616"/>
                </a:solidFill>
                <a:latin typeface="Trebuchet MS"/>
                <a:cs typeface="Trebuchet MS"/>
              </a:rPr>
              <a:t>ч.</a:t>
            </a:r>
            <a:r>
              <a:rPr sz="997" spc="-50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45">
                <a:solidFill>
                  <a:srgbClr val="151616"/>
                </a:solidFill>
                <a:latin typeface="Trebuchet MS"/>
                <a:cs typeface="Trebuchet MS"/>
              </a:rPr>
              <a:t>расти</a:t>
            </a:r>
            <a:r>
              <a:rPr sz="997" spc="27">
                <a:solidFill>
                  <a:srgbClr val="151616"/>
                </a:solidFill>
                <a:latin typeface="Trebuchet MS"/>
                <a:cs typeface="Trebuchet MS"/>
              </a:rPr>
              <a:t>т</a:t>
            </a:r>
            <a:r>
              <a:rPr sz="997" spc="32">
                <a:solidFill>
                  <a:srgbClr val="151616"/>
                </a:solidFill>
                <a:latin typeface="Trebuchet MS"/>
                <a:cs typeface="Trebuchet MS"/>
              </a:rPr>
              <a:t>ельно</a:t>
            </a:r>
            <a:r>
              <a:rPr sz="997" spc="14">
                <a:solidFill>
                  <a:srgbClr val="151616"/>
                </a:solidFill>
                <a:latin typeface="Trebuchet MS"/>
                <a:cs typeface="Trebuchet MS"/>
              </a:rPr>
              <a:t>е</a:t>
            </a:r>
            <a:r>
              <a:rPr sz="997" spc="-59">
                <a:solidFill>
                  <a:srgbClr val="151616"/>
                </a:solidFill>
                <a:latin typeface="Trebuchet MS"/>
                <a:cs typeface="Trebuchet MS"/>
              </a:rPr>
              <a:t>)</a:t>
            </a:r>
            <a:endParaRPr sz="997">
              <a:latin typeface="Trebuchet MS"/>
              <a:cs typeface="Trebuchet MS"/>
            </a:endParaRPr>
          </a:p>
        </p:txBody>
      </p:sp>
      <p:pic>
        <p:nvPicPr>
          <p:cNvPr id="52" name="object 52"/>
          <p:cNvPicPr/>
          <p:nvPr/>
        </p:nvPicPr>
        <p:blipFill>
          <a:blip r:embed="rId15"/>
          <a:stretch/>
        </p:blipFill>
        <p:spPr bwMode="auto">
          <a:xfrm>
            <a:off x="1827365" y="2645266"/>
            <a:ext cx="148906" cy="150917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 bwMode="auto">
          <a:xfrm>
            <a:off x="2041771" y="2629759"/>
            <a:ext cx="1657781" cy="165650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  <a:defRPr/>
            </a:pPr>
            <a:r>
              <a:rPr sz="997" spc="36">
                <a:solidFill>
                  <a:srgbClr val="151616"/>
                </a:solidFill>
                <a:latin typeface="Trebuchet MS"/>
                <a:cs typeface="Trebuchet MS"/>
              </a:rPr>
              <a:t>Шоколад,</a:t>
            </a:r>
            <a:r>
              <a:rPr sz="997" spc="-59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41">
                <a:solidFill>
                  <a:srgbClr val="151616"/>
                </a:solidFill>
                <a:latin typeface="Trebuchet MS"/>
                <a:cs typeface="Trebuchet MS"/>
              </a:rPr>
              <a:t>орехи</a:t>
            </a:r>
            <a:r>
              <a:rPr sz="997" spc="-54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36">
                <a:solidFill>
                  <a:srgbClr val="151616"/>
                </a:solidFill>
                <a:latin typeface="Trebuchet MS"/>
                <a:cs typeface="Trebuchet MS"/>
              </a:rPr>
              <a:t>и</a:t>
            </a:r>
            <a:r>
              <a:rPr sz="997" spc="-59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27">
                <a:solidFill>
                  <a:srgbClr val="151616"/>
                </a:solidFill>
                <a:latin typeface="Trebuchet MS"/>
                <a:cs typeface="Trebuchet MS"/>
              </a:rPr>
              <a:t>финики</a:t>
            </a:r>
            <a:endParaRPr sz="997">
              <a:latin typeface="Trebuchet MS"/>
              <a:cs typeface="Trebuchet MS"/>
            </a:endParaRPr>
          </a:p>
        </p:txBody>
      </p:sp>
      <p:pic>
        <p:nvPicPr>
          <p:cNvPr id="54" name="object 54"/>
          <p:cNvPicPr/>
          <p:nvPr/>
        </p:nvPicPr>
        <p:blipFill>
          <a:blip r:embed="rId1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/>
        </p:blipFill>
        <p:spPr bwMode="auto">
          <a:xfrm>
            <a:off x="4420257" y="1354883"/>
            <a:ext cx="240034" cy="232630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 bwMode="auto">
          <a:xfrm>
            <a:off x="4779310" y="1375961"/>
            <a:ext cx="1536284" cy="165650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  <a:defRPr/>
            </a:pPr>
            <a:r>
              <a:rPr sz="997" spc="45">
                <a:solidFill>
                  <a:srgbClr val="151616"/>
                </a:solidFill>
                <a:latin typeface="Trebuchet MS"/>
                <a:cs typeface="Trebuchet MS"/>
              </a:rPr>
              <a:t>Сладкий</a:t>
            </a:r>
            <a:r>
              <a:rPr sz="997" spc="-68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27">
                <a:solidFill>
                  <a:srgbClr val="151616"/>
                </a:solidFill>
                <a:latin typeface="Trebuchet MS"/>
                <a:cs typeface="Trebuchet MS"/>
              </a:rPr>
              <a:t>чай</a:t>
            </a:r>
            <a:r>
              <a:rPr sz="997" spc="-68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54">
                <a:solidFill>
                  <a:srgbClr val="151616"/>
                </a:solidFill>
                <a:latin typeface="Trebuchet MS"/>
                <a:cs typeface="Trebuchet MS"/>
              </a:rPr>
              <a:t>с</a:t>
            </a:r>
            <a:r>
              <a:rPr sz="997" spc="-6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32">
                <a:solidFill>
                  <a:srgbClr val="151616"/>
                </a:solidFill>
                <a:latin typeface="Trebuchet MS"/>
                <a:cs typeface="Trebuchet MS"/>
              </a:rPr>
              <a:t>вареньем</a:t>
            </a:r>
            <a:endParaRPr sz="997">
              <a:latin typeface="Trebuchet MS"/>
              <a:cs typeface="Trebuchet MS"/>
            </a:endParaRPr>
          </a:p>
        </p:txBody>
      </p:sp>
      <p:grpSp>
        <p:nvGrpSpPr>
          <p:cNvPr id="56" name="object 56"/>
          <p:cNvGrpSpPr/>
          <p:nvPr/>
        </p:nvGrpSpPr>
        <p:grpSpPr bwMode="auto">
          <a:xfrm>
            <a:off x="4420175" y="1640901"/>
            <a:ext cx="240116" cy="746836"/>
            <a:chOff x="4048671" y="1777705"/>
            <a:chExt cx="264795" cy="823594"/>
          </a:xfrm>
        </p:grpSpPr>
        <p:pic>
          <p:nvPicPr>
            <p:cNvPr id="57" name="object 57"/>
            <p:cNvPicPr/>
            <p:nvPr/>
          </p:nvPicPr>
          <p:blipFill>
            <a:blip r:embed="rId17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/>
          </p:blipFill>
          <p:spPr bwMode="auto">
            <a:xfrm>
              <a:off x="4048671" y="1777705"/>
              <a:ext cx="264704" cy="25653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8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/>
          </p:blipFill>
          <p:spPr bwMode="auto">
            <a:xfrm>
              <a:off x="4048671" y="2062266"/>
              <a:ext cx="264704" cy="25653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9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/>
          </p:blipFill>
          <p:spPr bwMode="auto">
            <a:xfrm>
              <a:off x="4048671" y="2344661"/>
              <a:ext cx="264704" cy="256539"/>
            </a:xfrm>
            <a:prstGeom prst="rect">
              <a:avLst/>
            </a:prstGeom>
          </p:spPr>
        </p:pic>
      </p:grpSp>
      <p:pic>
        <p:nvPicPr>
          <p:cNvPr id="60" name="object 60"/>
          <p:cNvPicPr/>
          <p:nvPr/>
        </p:nvPicPr>
        <p:blipFill>
          <a:blip r:embed="rId20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/>
        </p:blipFill>
        <p:spPr bwMode="auto">
          <a:xfrm>
            <a:off x="4418968" y="2453565"/>
            <a:ext cx="240034" cy="232630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21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/>
        </p:blipFill>
        <p:spPr bwMode="auto">
          <a:xfrm>
            <a:off x="4418968" y="2752113"/>
            <a:ext cx="240034" cy="232630"/>
          </a:xfrm>
          <a:prstGeom prst="rect">
            <a:avLst/>
          </a:prstGeom>
        </p:spPr>
      </p:pic>
      <p:sp>
        <p:nvSpPr>
          <p:cNvPr id="62" name="object 62"/>
          <p:cNvSpPr txBox="1"/>
          <p:nvPr/>
        </p:nvSpPr>
        <p:spPr bwMode="auto">
          <a:xfrm>
            <a:off x="4788848" y="1645933"/>
            <a:ext cx="1772945" cy="1425354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  <a:defRPr/>
            </a:pPr>
            <a:r>
              <a:rPr sz="997" spc="41">
                <a:solidFill>
                  <a:srgbClr val="151616"/>
                </a:solidFill>
                <a:latin typeface="Trebuchet MS"/>
                <a:cs typeface="Trebuchet MS"/>
              </a:rPr>
              <a:t>Соки,</a:t>
            </a:r>
            <a:r>
              <a:rPr sz="997" spc="-68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41">
                <a:solidFill>
                  <a:srgbClr val="151616"/>
                </a:solidFill>
                <a:latin typeface="Trebuchet MS"/>
                <a:cs typeface="Trebuchet MS"/>
              </a:rPr>
              <a:t>морсы,</a:t>
            </a:r>
            <a:r>
              <a:rPr sz="997" spc="-68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63">
                <a:solidFill>
                  <a:srgbClr val="151616"/>
                </a:solidFill>
                <a:latin typeface="Trebuchet MS"/>
                <a:cs typeface="Trebuchet MS"/>
              </a:rPr>
              <a:t>компоты</a:t>
            </a:r>
            <a:endParaRPr sz="997">
              <a:latin typeface="Trebuchet MS"/>
              <a:cs typeface="Trebuchet MS"/>
            </a:endParaRPr>
          </a:p>
          <a:p>
            <a:pPr marL="11516" marR="349522">
              <a:lnSpc>
                <a:spcPct val="168500"/>
              </a:lnSpc>
              <a:spcBef>
                <a:spcPts val="18"/>
              </a:spcBef>
              <a:defRPr/>
            </a:pPr>
            <a:r>
              <a:rPr sz="997" spc="36">
                <a:solidFill>
                  <a:srgbClr val="151616"/>
                </a:solidFill>
                <a:latin typeface="Trebuchet MS"/>
                <a:cs typeface="Trebuchet MS"/>
              </a:rPr>
              <a:t>Минеральная </a:t>
            </a:r>
            <a:r>
              <a:rPr sz="997" spc="45">
                <a:solidFill>
                  <a:srgbClr val="151616"/>
                </a:solidFill>
                <a:latin typeface="Trebuchet MS"/>
                <a:cs typeface="Trebuchet MS"/>
              </a:rPr>
              <a:t>вода </a:t>
            </a:r>
            <a:r>
              <a:rPr sz="997" spc="50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9">
                <a:solidFill>
                  <a:srgbClr val="151616"/>
                </a:solidFill>
                <a:latin typeface="Trebuchet MS"/>
                <a:cs typeface="Trebuchet MS"/>
              </a:rPr>
              <a:t>Хлеб,</a:t>
            </a:r>
            <a:r>
              <a:rPr sz="997" spc="-59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23">
                <a:solidFill>
                  <a:srgbClr val="151616"/>
                </a:solidFill>
                <a:latin typeface="Trebuchet MS"/>
                <a:cs typeface="Trebuchet MS"/>
              </a:rPr>
              <a:t>сухарики,</a:t>
            </a:r>
            <a:r>
              <a:rPr sz="997" spc="-59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45">
                <a:solidFill>
                  <a:srgbClr val="151616"/>
                </a:solidFill>
                <a:latin typeface="Trebuchet MS"/>
                <a:cs typeface="Trebuchet MS"/>
              </a:rPr>
              <a:t>сушки</a:t>
            </a:r>
            <a:endParaRPr sz="997">
              <a:latin typeface="Trebuchet MS"/>
              <a:cs typeface="Trebuchet MS"/>
            </a:endParaRPr>
          </a:p>
          <a:p>
            <a:pPr marL="11516" marR="4607">
              <a:lnSpc>
                <a:spcPts val="961"/>
              </a:lnSpc>
              <a:spcBef>
                <a:spcPts val="843"/>
              </a:spcBef>
              <a:defRPr/>
            </a:pPr>
            <a:r>
              <a:rPr sz="997" spc="54">
                <a:solidFill>
                  <a:srgbClr val="151616"/>
                </a:solidFill>
                <a:latin typeface="Trebuchet MS"/>
                <a:cs typeface="Trebuchet MS"/>
              </a:rPr>
              <a:t>Отварные</a:t>
            </a:r>
            <a:r>
              <a:rPr sz="997" spc="-68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27">
                <a:solidFill>
                  <a:srgbClr val="151616"/>
                </a:solidFill>
                <a:latin typeface="Trebuchet MS"/>
                <a:cs typeface="Trebuchet MS"/>
              </a:rPr>
              <a:t>крупы,</a:t>
            </a:r>
            <a:r>
              <a:rPr sz="997" spc="-6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50">
                <a:solidFill>
                  <a:srgbClr val="151616"/>
                </a:solidFill>
                <a:latin typeface="Trebuchet MS"/>
                <a:cs typeface="Trebuchet MS"/>
              </a:rPr>
              <a:t>макароны </a:t>
            </a:r>
            <a:r>
              <a:rPr sz="997" spc="-286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36">
                <a:solidFill>
                  <a:srgbClr val="151616"/>
                </a:solidFill>
                <a:latin typeface="Trebuchet MS"/>
                <a:cs typeface="Trebuchet MS"/>
              </a:rPr>
              <a:t>на</a:t>
            </a:r>
            <a:r>
              <a:rPr sz="997" spc="-54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41">
                <a:solidFill>
                  <a:srgbClr val="151616"/>
                </a:solidFill>
                <a:latin typeface="Trebuchet MS"/>
                <a:cs typeface="Trebuchet MS"/>
              </a:rPr>
              <a:t>воде</a:t>
            </a:r>
            <a:r>
              <a:rPr sz="997" spc="-54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23">
                <a:solidFill>
                  <a:srgbClr val="151616"/>
                </a:solidFill>
                <a:latin typeface="Trebuchet MS"/>
                <a:cs typeface="Trebuchet MS"/>
              </a:rPr>
              <a:t>без</a:t>
            </a:r>
            <a:r>
              <a:rPr sz="997" spc="-50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36">
                <a:solidFill>
                  <a:srgbClr val="151616"/>
                </a:solidFill>
                <a:latin typeface="Trebuchet MS"/>
                <a:cs typeface="Trebuchet MS"/>
              </a:rPr>
              <a:t>масла</a:t>
            </a:r>
            <a:endParaRPr sz="997">
              <a:latin typeface="Trebuchet MS"/>
              <a:cs typeface="Trebuchet MS"/>
            </a:endParaRPr>
          </a:p>
          <a:p>
            <a:pPr>
              <a:spcBef>
                <a:spcPts val="32"/>
              </a:spcBef>
              <a:defRPr/>
            </a:pPr>
            <a:endParaRPr sz="816">
              <a:latin typeface="Trebuchet MS"/>
              <a:cs typeface="Trebuchet MS"/>
            </a:endParaRPr>
          </a:p>
          <a:p>
            <a:pPr marL="11516" marR="702498">
              <a:lnSpc>
                <a:spcPts val="961"/>
              </a:lnSpc>
              <a:defRPr/>
            </a:pPr>
            <a:r>
              <a:rPr sz="997" spc="145">
                <a:solidFill>
                  <a:srgbClr val="151616"/>
                </a:solidFill>
                <a:latin typeface="Trebuchet MS"/>
                <a:cs typeface="Trebuchet MS"/>
              </a:rPr>
              <a:t>О</a:t>
            </a:r>
            <a:r>
              <a:rPr sz="997" spc="59">
                <a:solidFill>
                  <a:srgbClr val="151616"/>
                </a:solidFill>
                <a:latin typeface="Trebuchet MS"/>
                <a:cs typeface="Trebuchet MS"/>
              </a:rPr>
              <a:t>вощи</a:t>
            </a:r>
            <a:r>
              <a:rPr sz="997" spc="-50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36">
                <a:solidFill>
                  <a:srgbClr val="151616"/>
                </a:solidFill>
                <a:latin typeface="Trebuchet MS"/>
                <a:cs typeface="Trebuchet MS"/>
              </a:rPr>
              <a:t>и</a:t>
            </a:r>
            <a:r>
              <a:rPr sz="997" spc="-50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23">
                <a:solidFill>
                  <a:srgbClr val="151616"/>
                </a:solidFill>
                <a:latin typeface="Trebuchet MS"/>
                <a:cs typeface="Trebuchet MS"/>
              </a:rPr>
              <a:t>ф</a:t>
            </a:r>
            <a:r>
              <a:rPr sz="997" spc="-5">
                <a:solidFill>
                  <a:srgbClr val="151616"/>
                </a:solidFill>
                <a:latin typeface="Trebuchet MS"/>
                <a:cs typeface="Trebuchet MS"/>
              </a:rPr>
              <a:t>р</a:t>
            </a:r>
            <a:r>
              <a:rPr sz="997" spc="41">
                <a:solidFill>
                  <a:srgbClr val="151616"/>
                </a:solidFill>
                <a:latin typeface="Trebuchet MS"/>
                <a:cs typeface="Trebuchet MS"/>
              </a:rPr>
              <a:t>укты  </a:t>
            </a:r>
            <a:r>
              <a:rPr sz="997" spc="-73">
                <a:solidFill>
                  <a:srgbClr val="151616"/>
                </a:solidFill>
                <a:latin typeface="Trebuchet MS"/>
                <a:cs typeface="Trebuchet MS"/>
              </a:rPr>
              <a:t>(</a:t>
            </a:r>
            <a:r>
              <a:rPr sz="997" spc="54">
                <a:solidFill>
                  <a:srgbClr val="151616"/>
                </a:solidFill>
                <a:latin typeface="Trebuchet MS"/>
                <a:cs typeface="Trebuchet MS"/>
              </a:rPr>
              <a:t>кроме</a:t>
            </a:r>
            <a:r>
              <a:rPr sz="997" spc="-50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997" spc="45">
                <a:solidFill>
                  <a:srgbClr val="151616"/>
                </a:solidFill>
                <a:latin typeface="Trebuchet MS"/>
                <a:cs typeface="Trebuchet MS"/>
              </a:rPr>
              <a:t>банано</a:t>
            </a:r>
            <a:r>
              <a:rPr sz="997" spc="23">
                <a:solidFill>
                  <a:srgbClr val="151616"/>
                </a:solidFill>
                <a:latin typeface="Trebuchet MS"/>
                <a:cs typeface="Trebuchet MS"/>
              </a:rPr>
              <a:t>в</a:t>
            </a:r>
            <a:r>
              <a:rPr sz="997" spc="-59">
                <a:solidFill>
                  <a:srgbClr val="151616"/>
                </a:solidFill>
                <a:latin typeface="Trebuchet MS"/>
                <a:cs typeface="Trebuchet MS"/>
              </a:rPr>
              <a:t>)</a:t>
            </a:r>
            <a:endParaRPr sz="997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 bwMode="auto">
          <a:xfrm>
            <a:off x="1758259" y="3198671"/>
            <a:ext cx="4724592" cy="1056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610" indent="-312669">
              <a:lnSpc>
                <a:spcPts val="1904"/>
              </a:lnSpc>
              <a:buClr>
                <a:srgbClr val="FFFFFF"/>
              </a:buClr>
              <a:buSzPct val="150000"/>
              <a:buFont typeface="Trebuchet MS"/>
              <a:buAutoNum type="arabicPeriod" startAt="2"/>
              <a:tabLst>
                <a:tab pos="324186" algn="l"/>
              </a:tabLst>
              <a:defRPr/>
            </a:pPr>
            <a:r>
              <a:rPr sz="1451" spc="41">
                <a:solidFill>
                  <a:srgbClr val="151616"/>
                </a:solidFill>
                <a:latin typeface="Trebuchet MS"/>
                <a:cs typeface="Trebuchet MS"/>
              </a:rPr>
              <a:t>Выспись!</a:t>
            </a:r>
            <a:r>
              <a:rPr sz="1451" spc="-8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122">
                <a:solidFill>
                  <a:srgbClr val="151616"/>
                </a:solidFill>
                <a:latin typeface="Trebuchet MS"/>
                <a:cs typeface="Trebuchet MS"/>
              </a:rPr>
              <a:t>Сон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61">
                <a:solidFill>
                  <a:srgbClr val="151616"/>
                </a:solidFill>
                <a:latin typeface="Trebuchet MS"/>
                <a:cs typeface="Trebuchet MS"/>
              </a:rPr>
              <a:t>–</a:t>
            </a:r>
            <a:r>
              <a:rPr sz="1451" spc="-8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1">
                <a:solidFill>
                  <a:srgbClr val="151616"/>
                </a:solidFill>
                <a:latin typeface="Trebuchet MS"/>
                <a:cs typeface="Trebuchet MS"/>
              </a:rPr>
              <a:t>важная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59">
                <a:solidFill>
                  <a:srgbClr val="151616"/>
                </a:solidFill>
                <a:latin typeface="Trebuchet MS"/>
                <a:cs typeface="Trebuchet MS"/>
              </a:rPr>
              <a:t>составляющая</a:t>
            </a:r>
            <a:r>
              <a:rPr sz="1451" spc="-8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2">
                <a:solidFill>
                  <a:srgbClr val="151616"/>
                </a:solidFill>
                <a:latin typeface="Trebuchet MS"/>
                <a:cs typeface="Trebuchet MS"/>
              </a:rPr>
              <a:t>здоровья.</a:t>
            </a:r>
            <a:endParaRPr sz="1451">
              <a:latin typeface="Trebuchet MS"/>
              <a:cs typeface="Trebuchet MS"/>
            </a:endParaRPr>
          </a:p>
          <a:p>
            <a:pPr marL="11516" marR="1123997">
              <a:lnSpc>
                <a:spcPts val="1569"/>
              </a:lnSpc>
              <a:spcBef>
                <a:spcPts val="118"/>
              </a:spcBef>
              <a:defRPr/>
            </a:pPr>
            <a:r>
              <a:rPr sz="1451" spc="54">
                <a:solidFill>
                  <a:srgbClr val="151616"/>
                </a:solidFill>
                <a:latin typeface="Trebuchet MS"/>
                <a:cs typeface="Trebuchet MS"/>
              </a:rPr>
              <a:t>Накануне</a:t>
            </a:r>
            <a:r>
              <a:rPr sz="1451" spc="-8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сдачи</a:t>
            </a:r>
            <a:r>
              <a:rPr sz="1451" spc="-8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86">
                <a:solidFill>
                  <a:srgbClr val="151616"/>
                </a:solidFill>
                <a:latin typeface="Trebuchet MS"/>
                <a:cs typeface="Trebuchet MS"/>
              </a:rPr>
              <a:t>сон</a:t>
            </a:r>
            <a:r>
              <a:rPr sz="1451" spc="-8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50">
                <a:solidFill>
                  <a:srgbClr val="151616"/>
                </a:solidFill>
                <a:latin typeface="Trebuchet MS"/>
                <a:cs typeface="Trebuchet MS"/>
              </a:rPr>
              <a:t>должен</a:t>
            </a:r>
            <a:r>
              <a:rPr sz="1451" spc="-8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составлять </a:t>
            </a:r>
            <a:r>
              <a:rPr sz="1451" spc="-42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не</a:t>
            </a:r>
            <a:r>
              <a:rPr sz="1451" spc="-8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1">
                <a:solidFill>
                  <a:srgbClr val="151616"/>
                </a:solidFill>
                <a:latin typeface="Trebuchet MS"/>
                <a:cs typeface="Trebuchet MS"/>
              </a:rPr>
              <a:t>менее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68">
                <a:solidFill>
                  <a:srgbClr val="151616"/>
                </a:solidFill>
                <a:latin typeface="Trebuchet MS"/>
                <a:cs typeface="Trebuchet MS"/>
              </a:rPr>
              <a:t>7-8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54">
                <a:solidFill>
                  <a:srgbClr val="151616"/>
                </a:solidFill>
                <a:latin typeface="Trebuchet MS"/>
                <a:cs typeface="Trebuchet MS"/>
              </a:rPr>
              <a:t>часов</a:t>
            </a:r>
            <a:endParaRPr sz="1451">
              <a:latin typeface="Trebuchet MS"/>
              <a:cs typeface="Trebuchet MS"/>
            </a:endParaRPr>
          </a:p>
          <a:p>
            <a:pPr marL="319003" indent="-308063">
              <a:spcBef>
                <a:spcPts val="1279"/>
              </a:spcBef>
              <a:buClr>
                <a:srgbClr val="FFFFFF"/>
              </a:buClr>
              <a:buSzPct val="150000"/>
              <a:buFont typeface="Trebuchet MS"/>
              <a:buAutoNum type="arabicPeriod" startAt="3"/>
              <a:tabLst>
                <a:tab pos="319579" algn="l"/>
              </a:tabLst>
              <a:defRPr/>
            </a:pPr>
            <a:r>
              <a:rPr sz="1451" spc="41">
                <a:solidFill>
                  <a:srgbClr val="151616"/>
                </a:solidFill>
                <a:latin typeface="Trebuchet MS"/>
                <a:cs typeface="Trebuchet MS"/>
              </a:rPr>
              <a:t>Заранее</a:t>
            </a:r>
            <a:r>
              <a:rPr sz="1451" spc="-95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68">
                <a:solidFill>
                  <a:srgbClr val="151616"/>
                </a:solidFill>
                <a:latin typeface="Trebuchet MS"/>
                <a:cs typeface="Trebuchet MS"/>
              </a:rPr>
              <a:t>собери</a:t>
            </a:r>
            <a:r>
              <a:rPr sz="1451" spc="-91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2">
                <a:solidFill>
                  <a:srgbClr val="151616"/>
                </a:solidFill>
                <a:latin typeface="Trebuchet MS"/>
                <a:cs typeface="Trebuchet MS"/>
              </a:rPr>
              <a:t>сумку/рюкзак: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 bwMode="auto">
          <a:xfrm>
            <a:off x="1913510" y="4498036"/>
            <a:ext cx="790599" cy="2348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defRPr/>
            </a:pPr>
            <a:r>
              <a:rPr sz="1451" spc="145">
                <a:solidFill>
                  <a:srgbClr val="151616"/>
                </a:solidFill>
                <a:latin typeface="Trebuchet MS"/>
                <a:cs typeface="Trebuchet MS"/>
              </a:rPr>
              <a:t>П</a:t>
            </a:r>
            <a:r>
              <a:rPr sz="1451" spc="77">
                <a:solidFill>
                  <a:srgbClr val="151616"/>
                </a:solidFill>
                <a:latin typeface="Trebuchet MS"/>
                <a:cs typeface="Trebuchet MS"/>
              </a:rPr>
              <a:t>аспо</a:t>
            </a:r>
            <a:r>
              <a:rPr sz="1451" spc="73">
                <a:solidFill>
                  <a:srgbClr val="151616"/>
                </a:solidFill>
                <a:latin typeface="Trebuchet MS"/>
                <a:cs typeface="Trebuchet MS"/>
              </a:rPr>
              <a:t>р</a:t>
            </a:r>
            <a:r>
              <a:rPr sz="1451" spc="68">
                <a:solidFill>
                  <a:srgbClr val="151616"/>
                </a:solidFill>
                <a:latin typeface="Trebuchet MS"/>
                <a:cs typeface="Trebuchet MS"/>
              </a:rPr>
              <a:t>т</a:t>
            </a:r>
            <a:endParaRPr sz="1451">
              <a:latin typeface="Trebuchet MS"/>
              <a:cs typeface="Trebuchet MS"/>
            </a:endParaRPr>
          </a:p>
        </p:txBody>
      </p:sp>
      <p:pic>
        <p:nvPicPr>
          <p:cNvPr id="65" name="object 65"/>
          <p:cNvPicPr/>
          <p:nvPr/>
        </p:nvPicPr>
        <p:blipFill>
          <a:blip r:embed="rId22"/>
          <a:stretch/>
        </p:blipFill>
        <p:spPr bwMode="auto">
          <a:xfrm>
            <a:off x="3777888" y="4466446"/>
            <a:ext cx="240034" cy="232630"/>
          </a:xfrm>
          <a:prstGeom prst="rect">
            <a:avLst/>
          </a:prstGeom>
        </p:spPr>
      </p:pic>
      <p:sp>
        <p:nvSpPr>
          <p:cNvPr id="66" name="object 66"/>
          <p:cNvSpPr txBox="1"/>
          <p:nvPr/>
        </p:nvSpPr>
        <p:spPr bwMode="auto">
          <a:xfrm>
            <a:off x="3152796" y="4443045"/>
            <a:ext cx="1490218" cy="592315"/>
          </a:xfrm>
          <a:prstGeom prst="rect">
            <a:avLst/>
          </a:prstGeom>
        </p:spPr>
        <p:txBody>
          <a:bodyPr vert="horz" wrap="square" lIns="0" tIns="55854" rIns="0" bIns="0" rtlCol="0">
            <a:spAutoFit/>
          </a:bodyPr>
          <a:lstStyle/>
          <a:p>
            <a:pPr marL="11516" marR="4607">
              <a:lnSpc>
                <a:spcPct val="80000"/>
              </a:lnSpc>
              <a:spcBef>
                <a:spcPts val="439"/>
              </a:spcBef>
              <a:defRPr/>
            </a:pP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Бутылка </a:t>
            </a:r>
            <a:r>
              <a:rPr sz="1451" spc="50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23">
                <a:solidFill>
                  <a:srgbClr val="151616"/>
                </a:solidFill>
                <a:latin typeface="Trebuchet MS"/>
                <a:cs typeface="Trebuchet MS"/>
              </a:rPr>
              <a:t>не</a:t>
            </a:r>
            <a:r>
              <a:rPr sz="1451" spc="5">
                <a:solidFill>
                  <a:srgbClr val="151616"/>
                </a:solidFill>
                <a:latin typeface="Trebuchet MS"/>
                <a:cs typeface="Trebuchet MS"/>
              </a:rPr>
              <a:t>г</a:t>
            </a:r>
            <a:r>
              <a:rPr sz="1451" spc="59">
                <a:solidFill>
                  <a:srgbClr val="151616"/>
                </a:solidFill>
                <a:latin typeface="Trebuchet MS"/>
                <a:cs typeface="Trebuchet MS"/>
              </a:rPr>
              <a:t>азированной  </a:t>
            </a:r>
            <a:r>
              <a:rPr sz="1451" spc="73">
                <a:solidFill>
                  <a:srgbClr val="151616"/>
                </a:solidFill>
                <a:latin typeface="Trebuchet MS"/>
                <a:cs typeface="Trebuchet MS"/>
              </a:rPr>
              <a:t>воды</a:t>
            </a:r>
            <a:endParaRPr sz="1451">
              <a:latin typeface="Trebuchet MS"/>
              <a:cs typeface="Trebuchet MS"/>
            </a:endParaRPr>
          </a:p>
        </p:txBody>
      </p:sp>
      <p:pic>
        <p:nvPicPr>
          <p:cNvPr id="67" name="object 67"/>
          <p:cNvPicPr/>
          <p:nvPr/>
        </p:nvPicPr>
        <p:blipFill>
          <a:blip r:embed="rId23"/>
          <a:stretch/>
        </p:blipFill>
        <p:spPr bwMode="auto">
          <a:xfrm>
            <a:off x="5823734" y="4466446"/>
            <a:ext cx="240033" cy="232630"/>
          </a:xfrm>
          <a:prstGeom prst="rect">
            <a:avLst/>
          </a:prstGeom>
        </p:spPr>
      </p:pic>
      <p:sp>
        <p:nvSpPr>
          <p:cNvPr id="68" name="object 68"/>
          <p:cNvSpPr txBox="1"/>
          <p:nvPr/>
        </p:nvSpPr>
        <p:spPr bwMode="auto">
          <a:xfrm>
            <a:off x="5074191" y="4471511"/>
            <a:ext cx="863728" cy="592315"/>
          </a:xfrm>
          <a:prstGeom prst="rect">
            <a:avLst/>
          </a:prstGeom>
        </p:spPr>
        <p:txBody>
          <a:bodyPr vert="horz" wrap="square" lIns="0" tIns="55854" rIns="0" bIns="0" rtlCol="0">
            <a:spAutoFit/>
          </a:bodyPr>
          <a:lstStyle/>
          <a:p>
            <a:pPr marL="11516" marR="4607">
              <a:lnSpc>
                <a:spcPct val="80000"/>
              </a:lnSpc>
              <a:spcBef>
                <a:spcPts val="439"/>
              </a:spcBef>
              <a:defRPr/>
            </a:pPr>
            <a:r>
              <a:rPr sz="1451" spc="54">
                <a:solidFill>
                  <a:srgbClr val="151616"/>
                </a:solidFill>
                <a:latin typeface="Trebuchet MS"/>
                <a:cs typeface="Trebuchet MS"/>
              </a:rPr>
              <a:t>Пачка </a:t>
            </a:r>
            <a:r>
              <a:rPr sz="1451" spc="59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91">
                <a:solidFill>
                  <a:srgbClr val="151616"/>
                </a:solidFill>
                <a:latin typeface="Trebuchet MS"/>
                <a:cs typeface="Trebuchet MS"/>
              </a:rPr>
              <a:t>прос</a:t>
            </a:r>
            <a:r>
              <a:rPr sz="1451" spc="54">
                <a:solidFill>
                  <a:srgbClr val="151616"/>
                </a:solidFill>
                <a:latin typeface="Trebuchet MS"/>
                <a:cs typeface="Trebuchet MS"/>
              </a:rPr>
              <a:t>т</a:t>
            </a:r>
            <a:r>
              <a:rPr sz="1451" spc="68">
                <a:solidFill>
                  <a:srgbClr val="151616"/>
                </a:solidFill>
                <a:latin typeface="Trebuchet MS"/>
                <a:cs typeface="Trebuchet MS"/>
              </a:rPr>
              <a:t>о</a:t>
            </a:r>
            <a:r>
              <a:rPr sz="1451" spc="32">
                <a:solidFill>
                  <a:srgbClr val="151616"/>
                </a:solidFill>
                <a:latin typeface="Trebuchet MS"/>
                <a:cs typeface="Trebuchet MS"/>
              </a:rPr>
              <a:t>г</a:t>
            </a:r>
            <a:r>
              <a:rPr sz="1451" spc="95">
                <a:solidFill>
                  <a:srgbClr val="151616"/>
                </a:solidFill>
                <a:latin typeface="Trebuchet MS"/>
                <a:cs typeface="Trebuchet MS"/>
              </a:rPr>
              <a:t>о  </a:t>
            </a:r>
            <a:r>
              <a:rPr sz="1451" spc="27">
                <a:solidFill>
                  <a:srgbClr val="151616"/>
                </a:solidFill>
                <a:latin typeface="Trebuchet MS"/>
                <a:cs typeface="Trebuchet MS"/>
              </a:rPr>
              <a:t>печенья</a:t>
            </a:r>
            <a:endParaRPr sz="1451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5833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2337207" y="3427104"/>
            <a:ext cx="3869501" cy="336854"/>
          </a:xfrm>
          <a:custGeom>
            <a:avLst/>
            <a:gdLst/>
            <a:ahLst/>
            <a:cxnLst/>
            <a:rect l="l" t="t" r="r" b="b"/>
            <a:pathLst>
              <a:path w="4267200" h="371475" extrusionOk="0">
                <a:moveTo>
                  <a:pt x="4267202" y="0"/>
                </a:moveTo>
                <a:lnTo>
                  <a:pt x="0" y="0"/>
                </a:lnTo>
                <a:lnTo>
                  <a:pt x="0" y="371476"/>
                </a:lnTo>
                <a:lnTo>
                  <a:pt x="4267202" y="371476"/>
                </a:lnTo>
                <a:lnTo>
                  <a:pt x="4267202" y="0"/>
                </a:lnTo>
                <a:close/>
              </a:path>
            </a:pathLst>
          </a:custGeom>
          <a:solidFill>
            <a:srgbClr val="E2321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632"/>
          </a:p>
        </p:txBody>
      </p:sp>
      <p:grpSp>
        <p:nvGrpSpPr>
          <p:cNvPr id="3" name="object 3"/>
          <p:cNvGrpSpPr/>
          <p:nvPr/>
        </p:nvGrpSpPr>
        <p:grpSpPr bwMode="auto">
          <a:xfrm>
            <a:off x="1723908" y="0"/>
            <a:ext cx="353553" cy="6855695"/>
            <a:chOff x="525254" y="0"/>
            <a:chExt cx="389890" cy="7560308"/>
          </a:xfrm>
        </p:grpSpPr>
        <p:sp>
          <p:nvSpPr>
            <p:cNvPr id="4" name="object 4"/>
            <p:cNvSpPr/>
            <p:nvPr/>
          </p:nvSpPr>
          <p:spPr bwMode="auto">
            <a:xfrm>
              <a:off x="699098" y="0"/>
              <a:ext cx="41910" cy="7560308"/>
            </a:xfrm>
            <a:custGeom>
              <a:avLst/>
              <a:gdLst/>
              <a:ahLst/>
              <a:cxnLst/>
              <a:rect l="l" t="t" r="r" b="b"/>
              <a:pathLst>
                <a:path w="41909" h="7560309" extrusionOk="0">
                  <a:moveTo>
                    <a:pt x="41669" y="0"/>
                  </a:moveTo>
                  <a:lnTo>
                    <a:pt x="0" y="0"/>
                  </a:lnTo>
                  <a:lnTo>
                    <a:pt x="0" y="7560000"/>
                  </a:lnTo>
                  <a:lnTo>
                    <a:pt x="41669" y="7560000"/>
                  </a:lnTo>
                  <a:lnTo>
                    <a:pt x="416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pic>
          <p:nvPicPr>
            <p:cNvPr id="5" name="object 5"/>
            <p:cNvPicPr/>
            <p:nvPr/>
          </p:nvPicPr>
          <p:blipFill>
            <a:blip r:embed="rId2"/>
            <a:stretch/>
          </p:blipFill>
          <p:spPr bwMode="auto">
            <a:xfrm>
              <a:off x="599083" y="5215517"/>
              <a:ext cx="241703" cy="2417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/>
            <a:stretch/>
          </p:blipFill>
          <p:spPr bwMode="auto">
            <a:xfrm>
              <a:off x="599083" y="546410"/>
              <a:ext cx="241703" cy="2417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/>
            <a:stretch/>
          </p:blipFill>
          <p:spPr bwMode="auto">
            <a:xfrm>
              <a:off x="599083" y="2102778"/>
              <a:ext cx="241703" cy="2417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/>
            <a:stretch/>
          </p:blipFill>
          <p:spPr bwMode="auto">
            <a:xfrm>
              <a:off x="599083" y="1324594"/>
              <a:ext cx="241703" cy="2417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/>
            <a:stretch/>
          </p:blipFill>
          <p:spPr bwMode="auto">
            <a:xfrm>
              <a:off x="599083" y="2880964"/>
              <a:ext cx="241703" cy="2417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/>
            <a:stretch/>
          </p:blipFill>
          <p:spPr bwMode="auto">
            <a:xfrm>
              <a:off x="599083" y="3659147"/>
              <a:ext cx="241703" cy="2417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/>
            <a:stretch/>
          </p:blipFill>
          <p:spPr bwMode="auto">
            <a:xfrm>
              <a:off x="599083" y="4437331"/>
              <a:ext cx="241703" cy="2417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/>
            <a:stretch/>
          </p:blipFill>
          <p:spPr bwMode="auto">
            <a:xfrm>
              <a:off x="599083" y="5993701"/>
              <a:ext cx="241703" cy="2417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/>
            <a:stretch/>
          </p:blipFill>
          <p:spPr bwMode="auto">
            <a:xfrm>
              <a:off x="599083" y="6771884"/>
              <a:ext cx="241703" cy="24170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 bwMode="auto">
            <a:xfrm>
              <a:off x="525254" y="5141688"/>
              <a:ext cx="389890" cy="389890"/>
            </a:xfrm>
            <a:custGeom>
              <a:avLst/>
              <a:gdLst/>
              <a:ahLst/>
              <a:cxnLst/>
              <a:rect l="l" t="t" r="r" b="b"/>
              <a:pathLst>
                <a:path w="389890" h="389889" extrusionOk="0">
                  <a:moveTo>
                    <a:pt x="194680" y="0"/>
                  </a:moveTo>
                  <a:lnTo>
                    <a:pt x="150043" y="5141"/>
                  </a:lnTo>
                  <a:lnTo>
                    <a:pt x="109066" y="19787"/>
                  </a:lnTo>
                  <a:lnTo>
                    <a:pt x="72918" y="42769"/>
                  </a:lnTo>
                  <a:lnTo>
                    <a:pt x="42769" y="72918"/>
                  </a:lnTo>
                  <a:lnTo>
                    <a:pt x="19787" y="109066"/>
                  </a:lnTo>
                  <a:lnTo>
                    <a:pt x="5141" y="150043"/>
                  </a:lnTo>
                  <a:lnTo>
                    <a:pt x="0" y="194680"/>
                  </a:lnTo>
                  <a:lnTo>
                    <a:pt x="5141" y="239319"/>
                  </a:lnTo>
                  <a:lnTo>
                    <a:pt x="19787" y="280296"/>
                  </a:lnTo>
                  <a:lnTo>
                    <a:pt x="42769" y="316443"/>
                  </a:lnTo>
                  <a:lnTo>
                    <a:pt x="72918" y="346592"/>
                  </a:lnTo>
                  <a:lnTo>
                    <a:pt x="109066" y="369573"/>
                  </a:lnTo>
                  <a:lnTo>
                    <a:pt x="150043" y="384219"/>
                  </a:lnTo>
                  <a:lnTo>
                    <a:pt x="194680" y="389361"/>
                  </a:lnTo>
                  <a:lnTo>
                    <a:pt x="239319" y="384219"/>
                  </a:lnTo>
                  <a:lnTo>
                    <a:pt x="280296" y="369573"/>
                  </a:lnTo>
                  <a:lnTo>
                    <a:pt x="296440" y="359309"/>
                  </a:lnTo>
                  <a:lnTo>
                    <a:pt x="194680" y="359309"/>
                  </a:lnTo>
                  <a:lnTo>
                    <a:pt x="150916" y="353428"/>
                  </a:lnTo>
                  <a:lnTo>
                    <a:pt x="111589" y="336832"/>
                  </a:lnTo>
                  <a:lnTo>
                    <a:pt x="78271" y="311090"/>
                  </a:lnTo>
                  <a:lnTo>
                    <a:pt x="52529" y="277772"/>
                  </a:lnTo>
                  <a:lnTo>
                    <a:pt x="35933" y="238445"/>
                  </a:lnTo>
                  <a:lnTo>
                    <a:pt x="30053" y="194680"/>
                  </a:lnTo>
                  <a:lnTo>
                    <a:pt x="35933" y="150916"/>
                  </a:lnTo>
                  <a:lnTo>
                    <a:pt x="52529" y="111589"/>
                  </a:lnTo>
                  <a:lnTo>
                    <a:pt x="78271" y="78271"/>
                  </a:lnTo>
                  <a:lnTo>
                    <a:pt x="111589" y="52529"/>
                  </a:lnTo>
                  <a:lnTo>
                    <a:pt x="150916" y="35933"/>
                  </a:lnTo>
                  <a:lnTo>
                    <a:pt x="194680" y="30053"/>
                  </a:lnTo>
                  <a:lnTo>
                    <a:pt x="296441" y="30053"/>
                  </a:lnTo>
                  <a:lnTo>
                    <a:pt x="280296" y="19787"/>
                  </a:lnTo>
                  <a:lnTo>
                    <a:pt x="239319" y="5141"/>
                  </a:lnTo>
                  <a:lnTo>
                    <a:pt x="194680" y="0"/>
                  </a:lnTo>
                  <a:close/>
                </a:path>
                <a:path w="389890" h="389889" extrusionOk="0">
                  <a:moveTo>
                    <a:pt x="296441" y="30053"/>
                  </a:moveTo>
                  <a:lnTo>
                    <a:pt x="194680" y="30053"/>
                  </a:lnTo>
                  <a:lnTo>
                    <a:pt x="238445" y="35933"/>
                  </a:lnTo>
                  <a:lnTo>
                    <a:pt x="277771" y="52529"/>
                  </a:lnTo>
                  <a:lnTo>
                    <a:pt x="311090" y="78271"/>
                  </a:lnTo>
                  <a:lnTo>
                    <a:pt x="336832" y="111589"/>
                  </a:lnTo>
                  <a:lnTo>
                    <a:pt x="353427" y="150916"/>
                  </a:lnTo>
                  <a:lnTo>
                    <a:pt x="359308" y="194680"/>
                  </a:lnTo>
                  <a:lnTo>
                    <a:pt x="353427" y="238445"/>
                  </a:lnTo>
                  <a:lnTo>
                    <a:pt x="336832" y="277772"/>
                  </a:lnTo>
                  <a:lnTo>
                    <a:pt x="311090" y="311090"/>
                  </a:lnTo>
                  <a:lnTo>
                    <a:pt x="277771" y="336832"/>
                  </a:lnTo>
                  <a:lnTo>
                    <a:pt x="238445" y="353428"/>
                  </a:lnTo>
                  <a:lnTo>
                    <a:pt x="194680" y="359309"/>
                  </a:lnTo>
                  <a:lnTo>
                    <a:pt x="296440" y="359309"/>
                  </a:lnTo>
                  <a:lnTo>
                    <a:pt x="346592" y="316443"/>
                  </a:lnTo>
                  <a:lnTo>
                    <a:pt x="369573" y="280296"/>
                  </a:lnTo>
                  <a:lnTo>
                    <a:pt x="384219" y="239319"/>
                  </a:lnTo>
                  <a:lnTo>
                    <a:pt x="389361" y="194680"/>
                  </a:lnTo>
                  <a:lnTo>
                    <a:pt x="384219" y="150043"/>
                  </a:lnTo>
                  <a:lnTo>
                    <a:pt x="369573" y="109066"/>
                  </a:lnTo>
                  <a:lnTo>
                    <a:pt x="346592" y="72918"/>
                  </a:lnTo>
                  <a:lnTo>
                    <a:pt x="316443" y="42769"/>
                  </a:lnTo>
                  <a:lnTo>
                    <a:pt x="296441" y="30053"/>
                  </a:lnTo>
                  <a:close/>
                </a:path>
              </a:pathLst>
            </a:custGeom>
            <a:solidFill>
              <a:srgbClr val="E2321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 bwMode="auto">
          <a:xfrm>
            <a:off x="2422671" y="365193"/>
            <a:ext cx="2147804" cy="345883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86"/>
              </a:spcBef>
              <a:defRPr/>
            </a:pPr>
            <a:r>
              <a:rPr sz="2176" b="1" spc="63">
                <a:latin typeface="Trebuchet MS"/>
                <a:cs typeface="Trebuchet MS"/>
              </a:rPr>
              <a:t>Д</a:t>
            </a:r>
            <a:r>
              <a:rPr sz="2176" b="1" spc="59">
                <a:latin typeface="Trebuchet MS"/>
                <a:cs typeface="Trebuchet MS"/>
              </a:rPr>
              <a:t>онация</a:t>
            </a:r>
            <a:endParaRPr sz="2176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 bwMode="auto">
          <a:xfrm>
            <a:off x="1648158" y="543839"/>
            <a:ext cx="740503" cy="4547816"/>
            <a:chOff x="441719" y="599734"/>
            <a:chExt cx="816610" cy="5015230"/>
          </a:xfrm>
        </p:grpSpPr>
        <p:sp>
          <p:nvSpPr>
            <p:cNvPr id="17" name="object 17"/>
            <p:cNvSpPr/>
            <p:nvPr/>
          </p:nvSpPr>
          <p:spPr bwMode="auto">
            <a:xfrm>
              <a:off x="441719" y="5058154"/>
              <a:ext cx="556895" cy="556895"/>
            </a:xfrm>
            <a:custGeom>
              <a:avLst/>
              <a:gdLst/>
              <a:ahLst/>
              <a:cxnLst/>
              <a:rect l="l" t="t" r="r" b="b"/>
              <a:pathLst>
                <a:path w="556894" h="556895" extrusionOk="0">
                  <a:moveTo>
                    <a:pt x="278215" y="0"/>
                  </a:moveTo>
                  <a:lnTo>
                    <a:pt x="233087" y="3641"/>
                  </a:lnTo>
                  <a:lnTo>
                    <a:pt x="190278" y="14183"/>
                  </a:lnTo>
                  <a:lnTo>
                    <a:pt x="150360" y="31054"/>
                  </a:lnTo>
                  <a:lnTo>
                    <a:pt x="113906" y="53680"/>
                  </a:lnTo>
                  <a:lnTo>
                    <a:pt x="81488" y="81488"/>
                  </a:lnTo>
                  <a:lnTo>
                    <a:pt x="53680" y="113906"/>
                  </a:lnTo>
                  <a:lnTo>
                    <a:pt x="31054" y="150360"/>
                  </a:lnTo>
                  <a:lnTo>
                    <a:pt x="14183" y="190278"/>
                  </a:lnTo>
                  <a:lnTo>
                    <a:pt x="3641" y="233087"/>
                  </a:lnTo>
                  <a:lnTo>
                    <a:pt x="0" y="278215"/>
                  </a:lnTo>
                  <a:lnTo>
                    <a:pt x="3641" y="323342"/>
                  </a:lnTo>
                  <a:lnTo>
                    <a:pt x="14183" y="366151"/>
                  </a:lnTo>
                  <a:lnTo>
                    <a:pt x="31054" y="406070"/>
                  </a:lnTo>
                  <a:lnTo>
                    <a:pt x="53680" y="442524"/>
                  </a:lnTo>
                  <a:lnTo>
                    <a:pt x="81488" y="474942"/>
                  </a:lnTo>
                  <a:lnTo>
                    <a:pt x="113906" y="502750"/>
                  </a:lnTo>
                  <a:lnTo>
                    <a:pt x="150360" y="525375"/>
                  </a:lnTo>
                  <a:lnTo>
                    <a:pt x="190278" y="542246"/>
                  </a:lnTo>
                  <a:lnTo>
                    <a:pt x="233087" y="552788"/>
                  </a:lnTo>
                  <a:lnTo>
                    <a:pt x="278215" y="556430"/>
                  </a:lnTo>
                  <a:lnTo>
                    <a:pt x="323342" y="552788"/>
                  </a:lnTo>
                  <a:lnTo>
                    <a:pt x="366151" y="542246"/>
                  </a:lnTo>
                  <a:lnTo>
                    <a:pt x="406070" y="525375"/>
                  </a:lnTo>
                  <a:lnTo>
                    <a:pt x="425232" y="513482"/>
                  </a:lnTo>
                  <a:lnTo>
                    <a:pt x="278215" y="513482"/>
                  </a:lnTo>
                  <a:lnTo>
                    <a:pt x="230800" y="508702"/>
                  </a:lnTo>
                  <a:lnTo>
                    <a:pt x="186638" y="494994"/>
                  </a:lnTo>
                  <a:lnTo>
                    <a:pt x="146674" y="473302"/>
                  </a:lnTo>
                  <a:lnTo>
                    <a:pt x="111855" y="444574"/>
                  </a:lnTo>
                  <a:lnTo>
                    <a:pt x="83127" y="409755"/>
                  </a:lnTo>
                  <a:lnTo>
                    <a:pt x="61436" y="369791"/>
                  </a:lnTo>
                  <a:lnTo>
                    <a:pt x="47727" y="325629"/>
                  </a:lnTo>
                  <a:lnTo>
                    <a:pt x="42947" y="278215"/>
                  </a:lnTo>
                  <a:lnTo>
                    <a:pt x="47727" y="230800"/>
                  </a:lnTo>
                  <a:lnTo>
                    <a:pt x="61436" y="186638"/>
                  </a:lnTo>
                  <a:lnTo>
                    <a:pt x="83127" y="146674"/>
                  </a:lnTo>
                  <a:lnTo>
                    <a:pt x="111855" y="111855"/>
                  </a:lnTo>
                  <a:lnTo>
                    <a:pt x="146674" y="83127"/>
                  </a:lnTo>
                  <a:lnTo>
                    <a:pt x="186638" y="61436"/>
                  </a:lnTo>
                  <a:lnTo>
                    <a:pt x="230800" y="47727"/>
                  </a:lnTo>
                  <a:lnTo>
                    <a:pt x="278215" y="42947"/>
                  </a:lnTo>
                  <a:lnTo>
                    <a:pt x="425232" y="42947"/>
                  </a:lnTo>
                  <a:lnTo>
                    <a:pt x="406070" y="31054"/>
                  </a:lnTo>
                  <a:lnTo>
                    <a:pt x="366151" y="14183"/>
                  </a:lnTo>
                  <a:lnTo>
                    <a:pt x="323342" y="3641"/>
                  </a:lnTo>
                  <a:lnTo>
                    <a:pt x="278215" y="0"/>
                  </a:lnTo>
                  <a:close/>
                </a:path>
                <a:path w="556894" h="556895" extrusionOk="0">
                  <a:moveTo>
                    <a:pt x="425232" y="42947"/>
                  </a:moveTo>
                  <a:lnTo>
                    <a:pt x="278215" y="42947"/>
                  </a:lnTo>
                  <a:lnTo>
                    <a:pt x="325629" y="47727"/>
                  </a:lnTo>
                  <a:lnTo>
                    <a:pt x="369791" y="61436"/>
                  </a:lnTo>
                  <a:lnTo>
                    <a:pt x="409755" y="83127"/>
                  </a:lnTo>
                  <a:lnTo>
                    <a:pt x="444574" y="111855"/>
                  </a:lnTo>
                  <a:lnTo>
                    <a:pt x="473302" y="146674"/>
                  </a:lnTo>
                  <a:lnTo>
                    <a:pt x="494994" y="186638"/>
                  </a:lnTo>
                  <a:lnTo>
                    <a:pt x="508702" y="230800"/>
                  </a:lnTo>
                  <a:lnTo>
                    <a:pt x="513482" y="278215"/>
                  </a:lnTo>
                  <a:lnTo>
                    <a:pt x="508702" y="325629"/>
                  </a:lnTo>
                  <a:lnTo>
                    <a:pt x="494994" y="369791"/>
                  </a:lnTo>
                  <a:lnTo>
                    <a:pt x="473302" y="409755"/>
                  </a:lnTo>
                  <a:lnTo>
                    <a:pt x="444574" y="444574"/>
                  </a:lnTo>
                  <a:lnTo>
                    <a:pt x="409755" y="473302"/>
                  </a:lnTo>
                  <a:lnTo>
                    <a:pt x="369791" y="494994"/>
                  </a:lnTo>
                  <a:lnTo>
                    <a:pt x="325629" y="508702"/>
                  </a:lnTo>
                  <a:lnTo>
                    <a:pt x="278215" y="513482"/>
                  </a:lnTo>
                  <a:lnTo>
                    <a:pt x="425232" y="513482"/>
                  </a:lnTo>
                  <a:lnTo>
                    <a:pt x="474942" y="474942"/>
                  </a:lnTo>
                  <a:lnTo>
                    <a:pt x="502750" y="442524"/>
                  </a:lnTo>
                  <a:lnTo>
                    <a:pt x="525375" y="406070"/>
                  </a:lnTo>
                  <a:lnTo>
                    <a:pt x="542246" y="366151"/>
                  </a:lnTo>
                  <a:lnTo>
                    <a:pt x="552788" y="323342"/>
                  </a:lnTo>
                  <a:lnTo>
                    <a:pt x="556430" y="278215"/>
                  </a:lnTo>
                  <a:lnTo>
                    <a:pt x="552788" y="233087"/>
                  </a:lnTo>
                  <a:lnTo>
                    <a:pt x="542246" y="190278"/>
                  </a:lnTo>
                  <a:lnTo>
                    <a:pt x="525375" y="150360"/>
                  </a:lnTo>
                  <a:lnTo>
                    <a:pt x="502750" y="113906"/>
                  </a:lnTo>
                  <a:lnTo>
                    <a:pt x="474942" y="81488"/>
                  </a:lnTo>
                  <a:lnTo>
                    <a:pt x="442524" y="53680"/>
                  </a:lnTo>
                  <a:lnTo>
                    <a:pt x="425232" y="429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998150" y="614973"/>
              <a:ext cx="245110" cy="4716780"/>
            </a:xfrm>
            <a:custGeom>
              <a:avLst/>
              <a:gdLst/>
              <a:ahLst/>
              <a:cxnLst/>
              <a:rect l="l" t="t" r="r" b="b"/>
              <a:pathLst>
                <a:path w="245109" h="4716780" extrusionOk="0">
                  <a:moveTo>
                    <a:pt x="0" y="4716583"/>
                  </a:moveTo>
                  <a:lnTo>
                    <a:pt x="106751" y="4716583"/>
                  </a:lnTo>
                  <a:lnTo>
                    <a:pt x="106751" y="0"/>
                  </a:lnTo>
                  <a:lnTo>
                    <a:pt x="244861" y="0"/>
                  </a:lnTo>
                </a:path>
              </a:pathLst>
            </a:custGeom>
            <a:grpFill/>
            <a:ln w="30477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</p:grpSp>
      <p:sp>
        <p:nvSpPr>
          <p:cNvPr id="19" name="object 19"/>
          <p:cNvSpPr txBox="1"/>
          <p:nvPr/>
        </p:nvSpPr>
        <p:spPr bwMode="auto">
          <a:xfrm>
            <a:off x="2424117" y="1166684"/>
            <a:ext cx="4930735" cy="19434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41">
              <a:lnSpc>
                <a:spcPts val="1963"/>
              </a:lnSpc>
              <a:buClr>
                <a:srgbClr val="FFFFFF"/>
              </a:buClr>
              <a:buSzPct val="150000"/>
              <a:tabLst>
                <a:tab pos="311517" algn="l"/>
              </a:tabLst>
              <a:defRPr/>
            </a:pPr>
            <a:r>
              <a:rPr sz="1451" spc="63">
                <a:solidFill>
                  <a:srgbClr val="151616"/>
                </a:solidFill>
                <a:latin typeface="Trebuchet MS"/>
                <a:cs typeface="Trebuchet MS"/>
              </a:rPr>
              <a:t>Подкрепись</a:t>
            </a:r>
            <a:r>
              <a:rPr sz="1451" spc="-8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2">
                <a:solidFill>
                  <a:srgbClr val="151616"/>
                </a:solidFill>
                <a:latin typeface="Trebuchet MS"/>
                <a:cs typeface="Trebuchet MS"/>
              </a:rPr>
              <a:t>в</a:t>
            </a:r>
            <a:r>
              <a:rPr sz="1451" spc="-8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18">
                <a:solidFill>
                  <a:srgbClr val="151616"/>
                </a:solidFill>
                <a:latin typeface="Trebuchet MS"/>
                <a:cs typeface="Trebuchet MS"/>
              </a:rPr>
              <a:t>буфете</a:t>
            </a:r>
            <a:r>
              <a:rPr sz="1451" spc="-8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50">
                <a:solidFill>
                  <a:srgbClr val="151616"/>
                </a:solidFill>
                <a:latin typeface="Trebuchet MS"/>
                <a:cs typeface="Trebuchet MS"/>
              </a:rPr>
              <a:t>сладким</a:t>
            </a:r>
            <a:r>
              <a:rPr sz="1451" spc="-8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6">
                <a:solidFill>
                  <a:srgbClr val="151616"/>
                </a:solidFill>
                <a:latin typeface="Trebuchet MS"/>
                <a:cs typeface="Trebuchet MS"/>
              </a:rPr>
              <a:t>чаем</a:t>
            </a:r>
            <a:endParaRPr sz="1451">
              <a:latin typeface="Trebuchet MS"/>
              <a:cs typeface="Trebuchet MS"/>
            </a:endParaRPr>
          </a:p>
          <a:p>
            <a:pPr marL="10941">
              <a:lnSpc>
                <a:spcPts val="2598"/>
              </a:lnSpc>
              <a:buClr>
                <a:srgbClr val="FFFFFF"/>
              </a:buClr>
              <a:buSzPct val="150000"/>
              <a:tabLst>
                <a:tab pos="324186" algn="l"/>
              </a:tabLst>
              <a:defRPr/>
            </a:pPr>
            <a:r>
              <a:rPr sz="1451" spc="77">
                <a:solidFill>
                  <a:srgbClr val="151616"/>
                </a:solidFill>
                <a:latin typeface="Trebuchet MS"/>
                <a:cs typeface="Trebuchet MS"/>
              </a:rPr>
              <a:t>Сдай</a:t>
            </a:r>
            <a:r>
              <a:rPr sz="1451" spc="-86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59">
                <a:solidFill>
                  <a:srgbClr val="151616"/>
                </a:solidFill>
                <a:latin typeface="Trebuchet MS"/>
                <a:cs typeface="Trebuchet MS"/>
              </a:rPr>
              <a:t>кровь</a:t>
            </a:r>
            <a:r>
              <a:rPr sz="1451" spc="-86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2">
                <a:solidFill>
                  <a:srgbClr val="151616"/>
                </a:solidFill>
                <a:latin typeface="Trebuchet MS"/>
                <a:cs typeface="Trebuchet MS"/>
              </a:rPr>
              <a:t>или</a:t>
            </a:r>
            <a:r>
              <a:rPr sz="1451" spc="-86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18">
                <a:solidFill>
                  <a:srgbClr val="151616"/>
                </a:solidFill>
                <a:latin typeface="Trebuchet MS"/>
                <a:cs typeface="Trebuchet MS"/>
              </a:rPr>
              <a:t>ее</a:t>
            </a:r>
            <a:r>
              <a:rPr sz="1451" spc="-86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77">
                <a:solidFill>
                  <a:srgbClr val="151616"/>
                </a:solidFill>
                <a:latin typeface="Trebuchet MS"/>
                <a:cs typeface="Trebuchet MS"/>
              </a:rPr>
              <a:t>компоненты</a:t>
            </a:r>
            <a:endParaRPr sz="1451">
              <a:latin typeface="Trebuchet MS"/>
              <a:cs typeface="Trebuchet MS"/>
            </a:endParaRPr>
          </a:p>
          <a:p>
            <a:pPr>
              <a:spcBef>
                <a:spcPts val="9"/>
              </a:spcBef>
              <a:defRPr/>
            </a:pPr>
            <a:endParaRPr sz="2992">
              <a:latin typeface="Trebuchet MS"/>
              <a:cs typeface="Trebuchet MS"/>
            </a:endParaRPr>
          </a:p>
          <a:p>
            <a:pPr marL="11516">
              <a:defRPr/>
            </a:pPr>
            <a:r>
              <a:rPr sz="1451" spc="68">
                <a:solidFill>
                  <a:srgbClr val="151616"/>
                </a:solidFill>
                <a:latin typeface="Trebuchet MS"/>
                <a:cs typeface="Trebuchet MS"/>
              </a:rPr>
              <a:t>Удобно</a:t>
            </a:r>
            <a:r>
              <a:rPr sz="1451" spc="-86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63">
                <a:solidFill>
                  <a:srgbClr val="151616"/>
                </a:solidFill>
                <a:latin typeface="Trebuchet MS"/>
                <a:cs typeface="Trebuchet MS"/>
              </a:rPr>
              <a:t>устройся</a:t>
            </a:r>
            <a:r>
              <a:rPr sz="1451" spc="-86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2">
                <a:solidFill>
                  <a:srgbClr val="151616"/>
                </a:solidFill>
                <a:latin typeface="Trebuchet MS"/>
                <a:cs typeface="Trebuchet MS"/>
              </a:rPr>
              <a:t>в</a:t>
            </a:r>
            <a:r>
              <a:rPr sz="1451" spc="-86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18">
                <a:solidFill>
                  <a:srgbClr val="151616"/>
                </a:solidFill>
                <a:latin typeface="Trebuchet MS"/>
                <a:cs typeface="Trebuchet MS"/>
              </a:rPr>
              <a:t>кресле,</a:t>
            </a:r>
            <a:r>
              <a:rPr sz="1451" spc="-86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27">
                <a:solidFill>
                  <a:srgbClr val="151616"/>
                </a:solidFill>
                <a:latin typeface="Trebuchet MS"/>
                <a:cs typeface="Trebuchet MS"/>
              </a:rPr>
              <a:t>расслабься,</a:t>
            </a:r>
            <a:endParaRPr sz="1451">
              <a:latin typeface="Trebuchet MS"/>
              <a:cs typeface="Trebuchet MS"/>
            </a:endParaRPr>
          </a:p>
          <a:p>
            <a:pPr marL="11516" marR="4607">
              <a:defRPr/>
            </a:pPr>
            <a:r>
              <a:rPr sz="1451" spc="50">
                <a:solidFill>
                  <a:srgbClr val="151616"/>
                </a:solidFill>
                <a:latin typeface="Trebuchet MS"/>
                <a:cs typeface="Trebuchet MS"/>
              </a:rPr>
              <a:t>доверяй</a:t>
            </a:r>
            <a:r>
              <a:rPr sz="1451" spc="-7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63">
                <a:solidFill>
                  <a:srgbClr val="151616"/>
                </a:solidFill>
                <a:latin typeface="Trebuchet MS"/>
                <a:cs typeface="Trebuchet MS"/>
              </a:rPr>
              <a:t>медицинскому</a:t>
            </a:r>
            <a:r>
              <a:rPr sz="1451" spc="-7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6">
                <a:solidFill>
                  <a:srgbClr val="151616"/>
                </a:solidFill>
                <a:latin typeface="Trebuchet MS"/>
                <a:cs typeface="Trebuchet MS"/>
              </a:rPr>
              <a:t>персоналу,</a:t>
            </a:r>
            <a:r>
              <a:rPr sz="1451" spc="-7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не</a:t>
            </a:r>
            <a:r>
              <a:rPr sz="1451" spc="-7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закрывай</a:t>
            </a:r>
            <a:r>
              <a:rPr sz="1451" spc="-7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-27">
                <a:solidFill>
                  <a:srgbClr val="151616"/>
                </a:solidFill>
                <a:latin typeface="Trebuchet MS"/>
                <a:cs typeface="Trebuchet MS"/>
              </a:rPr>
              <a:t>глаза. </a:t>
            </a:r>
            <a:r>
              <a:rPr sz="1451" spc="-42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2">
                <a:solidFill>
                  <a:srgbClr val="151616"/>
                </a:solidFill>
                <a:latin typeface="Trebuchet MS"/>
                <a:cs typeface="Trebuchet MS"/>
              </a:rPr>
              <a:t>Если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59">
                <a:solidFill>
                  <a:srgbClr val="151616"/>
                </a:solidFill>
                <a:latin typeface="Trebuchet MS"/>
                <a:cs typeface="Trebuchet MS"/>
              </a:rPr>
              <a:t>почувствовал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2">
                <a:solidFill>
                  <a:srgbClr val="151616"/>
                </a:solidFill>
                <a:latin typeface="Trebuchet MS"/>
                <a:cs typeface="Trebuchet MS"/>
              </a:rPr>
              <a:t>себя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82">
                <a:solidFill>
                  <a:srgbClr val="151616"/>
                </a:solidFill>
                <a:latin typeface="Trebuchet MS"/>
                <a:cs typeface="Trebuchet MS"/>
              </a:rPr>
              <a:t>нехорошо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61">
                <a:solidFill>
                  <a:srgbClr val="151616"/>
                </a:solidFill>
                <a:latin typeface="Trebuchet MS"/>
                <a:cs typeface="Trebuchet MS"/>
              </a:rPr>
              <a:t>–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не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2">
                <a:solidFill>
                  <a:srgbClr val="151616"/>
                </a:solidFill>
                <a:latin typeface="Trebuchet MS"/>
                <a:cs typeface="Trebuchet MS"/>
              </a:rPr>
              <a:t>паникуй!</a:t>
            </a:r>
            <a:endParaRPr sz="1451">
              <a:latin typeface="Trebuchet MS"/>
              <a:cs typeface="Trebuchet MS"/>
            </a:endParaRPr>
          </a:p>
          <a:p>
            <a:pPr marL="11516">
              <a:defRPr/>
            </a:pPr>
            <a:r>
              <a:rPr sz="1451" spc="59">
                <a:solidFill>
                  <a:srgbClr val="151616"/>
                </a:solidFill>
                <a:latin typeface="Trebuchet MS"/>
                <a:cs typeface="Trebuchet MS"/>
              </a:rPr>
              <a:t>Немедленно</a:t>
            </a:r>
            <a:r>
              <a:rPr sz="1451" spc="-86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91">
                <a:solidFill>
                  <a:srgbClr val="151616"/>
                </a:solidFill>
                <a:latin typeface="Trebuchet MS"/>
                <a:cs typeface="Trebuchet MS"/>
              </a:rPr>
              <a:t>сообщи</a:t>
            </a:r>
            <a:r>
              <a:rPr sz="1451" spc="-86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100">
                <a:solidFill>
                  <a:srgbClr val="151616"/>
                </a:solidFill>
                <a:latin typeface="Trebuchet MS"/>
                <a:cs typeface="Trebuchet MS"/>
              </a:rPr>
              <a:t>об</a:t>
            </a:r>
            <a:r>
              <a:rPr sz="1451" spc="-86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2">
                <a:solidFill>
                  <a:srgbClr val="151616"/>
                </a:solidFill>
                <a:latin typeface="Trebuchet MS"/>
                <a:cs typeface="Trebuchet MS"/>
              </a:rPr>
              <a:t>этом.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2337207" y="3427104"/>
            <a:ext cx="3869501" cy="254664"/>
          </a:xfrm>
          <a:prstGeom prst="rect">
            <a:avLst/>
          </a:prstGeom>
        </p:spPr>
        <p:txBody>
          <a:bodyPr vert="horz" wrap="square" lIns="0" tIns="31094" rIns="0" bIns="0" rtlCol="0">
            <a:spAutoFit/>
          </a:bodyPr>
          <a:lstStyle/>
          <a:p>
            <a:pPr marL="97888">
              <a:spcBef>
                <a:spcPts val="245"/>
              </a:spcBef>
              <a:defRPr/>
            </a:pPr>
            <a:r>
              <a:rPr sz="1451" spc="59">
                <a:solidFill>
                  <a:srgbClr val="FFFFFF"/>
                </a:solidFill>
                <a:latin typeface="Trebuchet MS"/>
                <a:cs typeface="Trebuchet MS"/>
              </a:rPr>
              <a:t>Существует</a:t>
            </a:r>
            <a:r>
              <a:rPr sz="1451" spc="-86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1" spc="50">
                <a:solidFill>
                  <a:srgbClr val="FFFFFF"/>
                </a:solidFill>
                <a:latin typeface="Trebuchet MS"/>
                <a:cs typeface="Trebuchet MS"/>
              </a:rPr>
              <a:t>несколько</a:t>
            </a:r>
            <a:r>
              <a:rPr sz="1451" spc="-86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1" spc="59">
                <a:solidFill>
                  <a:srgbClr val="FFFFFF"/>
                </a:solidFill>
                <a:latin typeface="Trebuchet MS"/>
                <a:cs typeface="Trebuchet MS"/>
              </a:rPr>
              <a:t>видов</a:t>
            </a:r>
            <a:r>
              <a:rPr sz="1451" spc="-82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1" spc="41">
                <a:solidFill>
                  <a:srgbClr val="FFFFFF"/>
                </a:solidFill>
                <a:latin typeface="Trebuchet MS"/>
                <a:cs typeface="Trebuchet MS"/>
              </a:rPr>
              <a:t>донации: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2462172" y="4016985"/>
            <a:ext cx="4964132" cy="2348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tabLst>
                <a:tab pos="1536282" algn="l"/>
                <a:tab pos="3253948" algn="l"/>
              </a:tabLst>
              <a:defRPr/>
            </a:pPr>
            <a:r>
              <a:rPr sz="1451" b="1" spc="32">
                <a:latin typeface="Trebuchet MS"/>
                <a:cs typeface="Trebuchet MS"/>
              </a:rPr>
              <a:t>К</a:t>
            </a:r>
            <a:r>
              <a:rPr sz="1451" b="1" spc="77">
                <a:latin typeface="Trebuchet MS"/>
                <a:cs typeface="Trebuchet MS"/>
              </a:rPr>
              <a:t>ров</a:t>
            </a:r>
            <a:r>
              <a:rPr sz="1451" b="1" spc="59">
                <a:latin typeface="Trebuchet MS"/>
                <a:cs typeface="Trebuchet MS"/>
              </a:rPr>
              <a:t>о</a:t>
            </a:r>
            <a:r>
              <a:rPr sz="1451" b="1" spc="23">
                <a:latin typeface="Trebuchet MS"/>
                <a:cs typeface="Trebuchet MS"/>
              </a:rPr>
              <a:t>дача</a:t>
            </a:r>
            <a:r>
              <a:rPr sz="1451" b="1">
                <a:latin typeface="Trebuchet MS"/>
                <a:cs typeface="Trebuchet MS"/>
              </a:rPr>
              <a:t>	</a:t>
            </a:r>
            <a:r>
              <a:rPr sz="1451" b="1" spc="113">
                <a:latin typeface="Trebuchet MS"/>
                <a:cs typeface="Trebuchet MS"/>
              </a:rPr>
              <a:t>П</a:t>
            </a:r>
            <a:r>
              <a:rPr sz="1451" b="1" spc="9">
                <a:latin typeface="Trebuchet MS"/>
                <a:cs typeface="Trebuchet MS"/>
              </a:rPr>
              <a:t>лазмаферез</a:t>
            </a:r>
            <a:r>
              <a:rPr sz="1451" b="1">
                <a:latin typeface="Trebuchet MS"/>
                <a:cs typeface="Trebuchet MS"/>
              </a:rPr>
              <a:t>	</a:t>
            </a:r>
            <a:r>
              <a:rPr sz="1451" b="1" spc="-118">
                <a:latin typeface="Trebuchet MS"/>
                <a:cs typeface="Trebuchet MS"/>
              </a:rPr>
              <a:t>Т</a:t>
            </a:r>
            <a:r>
              <a:rPr sz="1451" b="1" spc="63">
                <a:latin typeface="Trebuchet MS"/>
                <a:cs typeface="Trebuchet MS"/>
              </a:rPr>
              <a:t>ромбоци</a:t>
            </a:r>
            <a:r>
              <a:rPr sz="1451" b="1" spc="41">
                <a:latin typeface="Trebuchet MS"/>
                <a:cs typeface="Trebuchet MS"/>
              </a:rPr>
              <a:t>т</a:t>
            </a:r>
            <a:r>
              <a:rPr sz="1451" b="1" spc="5">
                <a:latin typeface="Trebuchet MS"/>
                <a:cs typeface="Trebuchet MS"/>
              </a:rPr>
              <a:t>аферез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7852673" y="4016985"/>
            <a:ext cx="1580622" cy="2348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defRPr/>
            </a:pPr>
            <a:r>
              <a:rPr sz="1451" b="1" spc="18">
                <a:latin typeface="Trebuchet MS"/>
                <a:cs typeface="Trebuchet MS"/>
              </a:rPr>
              <a:t>Лейкоцитаферез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 bwMode="auto">
          <a:xfrm>
            <a:off x="9843533" y="4438854"/>
            <a:ext cx="691558" cy="690982"/>
          </a:xfrm>
          <a:custGeom>
            <a:avLst/>
            <a:gdLst/>
            <a:ahLst/>
            <a:cxnLst/>
            <a:rect l="l" t="t" r="r" b="b"/>
            <a:pathLst>
              <a:path w="762634" h="762000" extrusionOk="0">
                <a:moveTo>
                  <a:pt x="454850" y="357327"/>
                </a:moveTo>
                <a:lnTo>
                  <a:pt x="452412" y="340004"/>
                </a:lnTo>
                <a:lnTo>
                  <a:pt x="441540" y="329704"/>
                </a:lnTo>
                <a:lnTo>
                  <a:pt x="425856" y="326885"/>
                </a:lnTo>
                <a:lnTo>
                  <a:pt x="409003" y="331978"/>
                </a:lnTo>
                <a:lnTo>
                  <a:pt x="407949" y="281393"/>
                </a:lnTo>
                <a:lnTo>
                  <a:pt x="409092" y="231559"/>
                </a:lnTo>
                <a:lnTo>
                  <a:pt x="406730" y="190385"/>
                </a:lnTo>
                <a:lnTo>
                  <a:pt x="395122" y="165760"/>
                </a:lnTo>
                <a:lnTo>
                  <a:pt x="368554" y="165620"/>
                </a:lnTo>
                <a:lnTo>
                  <a:pt x="356285" y="180047"/>
                </a:lnTo>
                <a:lnTo>
                  <a:pt x="352221" y="204520"/>
                </a:lnTo>
                <a:lnTo>
                  <a:pt x="352564" y="232448"/>
                </a:lnTo>
                <a:lnTo>
                  <a:pt x="353517" y="257238"/>
                </a:lnTo>
                <a:lnTo>
                  <a:pt x="353987" y="311137"/>
                </a:lnTo>
                <a:lnTo>
                  <a:pt x="352958" y="364744"/>
                </a:lnTo>
                <a:lnTo>
                  <a:pt x="305841" y="392887"/>
                </a:lnTo>
                <a:lnTo>
                  <a:pt x="258800" y="419811"/>
                </a:lnTo>
                <a:lnTo>
                  <a:pt x="235432" y="431723"/>
                </a:lnTo>
                <a:lnTo>
                  <a:pt x="206743" y="449211"/>
                </a:lnTo>
                <a:lnTo>
                  <a:pt x="188595" y="470992"/>
                </a:lnTo>
                <a:lnTo>
                  <a:pt x="196862" y="495731"/>
                </a:lnTo>
                <a:lnTo>
                  <a:pt x="216420" y="501256"/>
                </a:lnTo>
                <a:lnTo>
                  <a:pt x="241896" y="492747"/>
                </a:lnTo>
                <a:lnTo>
                  <a:pt x="269646" y="477050"/>
                </a:lnTo>
                <a:lnTo>
                  <a:pt x="295973" y="461010"/>
                </a:lnTo>
                <a:lnTo>
                  <a:pt x="343141" y="432904"/>
                </a:lnTo>
                <a:lnTo>
                  <a:pt x="352628" y="431355"/>
                </a:lnTo>
                <a:lnTo>
                  <a:pt x="369887" y="433120"/>
                </a:lnTo>
                <a:lnTo>
                  <a:pt x="407784" y="434454"/>
                </a:lnTo>
                <a:lnTo>
                  <a:pt x="408546" y="396163"/>
                </a:lnTo>
                <a:lnTo>
                  <a:pt x="437197" y="379615"/>
                </a:lnTo>
                <a:lnTo>
                  <a:pt x="448919" y="369684"/>
                </a:lnTo>
                <a:lnTo>
                  <a:pt x="454850" y="357327"/>
                </a:lnTo>
                <a:close/>
              </a:path>
              <a:path w="762634" h="762000" extrusionOk="0">
                <a:moveTo>
                  <a:pt x="762152" y="387616"/>
                </a:moveTo>
                <a:lnTo>
                  <a:pt x="760234" y="337273"/>
                </a:lnTo>
                <a:lnTo>
                  <a:pt x="752894" y="292569"/>
                </a:lnTo>
                <a:lnTo>
                  <a:pt x="740257" y="249605"/>
                </a:lnTo>
                <a:lnTo>
                  <a:pt x="722617" y="208775"/>
                </a:lnTo>
                <a:lnTo>
                  <a:pt x="705446" y="179285"/>
                </a:lnTo>
                <a:lnTo>
                  <a:pt x="705446" y="353085"/>
                </a:lnTo>
                <a:lnTo>
                  <a:pt x="687311" y="353339"/>
                </a:lnTo>
                <a:lnTo>
                  <a:pt x="671106" y="355854"/>
                </a:lnTo>
                <a:lnTo>
                  <a:pt x="659193" y="363397"/>
                </a:lnTo>
                <a:lnTo>
                  <a:pt x="653935" y="378714"/>
                </a:lnTo>
                <a:lnTo>
                  <a:pt x="657694" y="395808"/>
                </a:lnTo>
                <a:lnTo>
                  <a:pt x="669493" y="404393"/>
                </a:lnTo>
                <a:lnTo>
                  <a:pt x="686346" y="407416"/>
                </a:lnTo>
                <a:lnTo>
                  <a:pt x="705256" y="407835"/>
                </a:lnTo>
                <a:lnTo>
                  <a:pt x="701230" y="455066"/>
                </a:lnTo>
                <a:lnTo>
                  <a:pt x="684784" y="502958"/>
                </a:lnTo>
                <a:lnTo>
                  <a:pt x="661060" y="547624"/>
                </a:lnTo>
                <a:lnTo>
                  <a:pt x="635177" y="585216"/>
                </a:lnTo>
                <a:lnTo>
                  <a:pt x="585736" y="634809"/>
                </a:lnTo>
                <a:lnTo>
                  <a:pt x="548017" y="660730"/>
                </a:lnTo>
                <a:lnTo>
                  <a:pt x="503161" y="684453"/>
                </a:lnTo>
                <a:lnTo>
                  <a:pt x="455218" y="700849"/>
                </a:lnTo>
                <a:lnTo>
                  <a:pt x="408241" y="704799"/>
                </a:lnTo>
                <a:lnTo>
                  <a:pt x="407974" y="686600"/>
                </a:lnTo>
                <a:lnTo>
                  <a:pt x="405422" y="670433"/>
                </a:lnTo>
                <a:lnTo>
                  <a:pt x="397840" y="658622"/>
                </a:lnTo>
                <a:lnTo>
                  <a:pt x="382498" y="653516"/>
                </a:lnTo>
                <a:lnTo>
                  <a:pt x="365493" y="657377"/>
                </a:lnTo>
                <a:lnTo>
                  <a:pt x="356895" y="669188"/>
                </a:lnTo>
                <a:lnTo>
                  <a:pt x="353872" y="686028"/>
                </a:lnTo>
                <a:lnTo>
                  <a:pt x="353580" y="704977"/>
                </a:lnTo>
                <a:lnTo>
                  <a:pt x="312407" y="702449"/>
                </a:lnTo>
                <a:lnTo>
                  <a:pt x="270154" y="690384"/>
                </a:lnTo>
                <a:lnTo>
                  <a:pt x="228155" y="670077"/>
                </a:lnTo>
                <a:lnTo>
                  <a:pt x="187807" y="642874"/>
                </a:lnTo>
                <a:lnTo>
                  <a:pt x="150456" y="610044"/>
                </a:lnTo>
                <a:lnTo>
                  <a:pt x="117462" y="572935"/>
                </a:lnTo>
                <a:lnTo>
                  <a:pt x="90208" y="532841"/>
                </a:lnTo>
                <a:lnTo>
                  <a:pt x="70040" y="491070"/>
                </a:lnTo>
                <a:lnTo>
                  <a:pt x="58331" y="448945"/>
                </a:lnTo>
                <a:lnTo>
                  <a:pt x="56451" y="407771"/>
                </a:lnTo>
                <a:lnTo>
                  <a:pt x="74599" y="407543"/>
                </a:lnTo>
                <a:lnTo>
                  <a:pt x="90766" y="405028"/>
                </a:lnTo>
                <a:lnTo>
                  <a:pt x="102616" y="397459"/>
                </a:lnTo>
                <a:lnTo>
                  <a:pt x="107772" y="382092"/>
                </a:lnTo>
                <a:lnTo>
                  <a:pt x="103974" y="365010"/>
                </a:lnTo>
                <a:lnTo>
                  <a:pt x="92202" y="356425"/>
                </a:lnTo>
                <a:lnTo>
                  <a:pt x="75361" y="353402"/>
                </a:lnTo>
                <a:lnTo>
                  <a:pt x="56362" y="353060"/>
                </a:lnTo>
                <a:lnTo>
                  <a:pt x="60718" y="305562"/>
                </a:lnTo>
                <a:lnTo>
                  <a:pt x="76962" y="257924"/>
                </a:lnTo>
                <a:lnTo>
                  <a:pt x="100342" y="213652"/>
                </a:lnTo>
                <a:lnTo>
                  <a:pt x="126149" y="176250"/>
                </a:lnTo>
                <a:lnTo>
                  <a:pt x="176745" y="125730"/>
                </a:lnTo>
                <a:lnTo>
                  <a:pt x="214109" y="99923"/>
                </a:lnTo>
                <a:lnTo>
                  <a:pt x="258305" y="76517"/>
                </a:lnTo>
                <a:lnTo>
                  <a:pt x="305917" y="60248"/>
                </a:lnTo>
                <a:lnTo>
                  <a:pt x="353529" y="55880"/>
                </a:lnTo>
                <a:lnTo>
                  <a:pt x="353695" y="69202"/>
                </a:lnTo>
                <a:lnTo>
                  <a:pt x="353771" y="74358"/>
                </a:lnTo>
                <a:lnTo>
                  <a:pt x="356298" y="90347"/>
                </a:lnTo>
                <a:lnTo>
                  <a:pt x="363867" y="102146"/>
                </a:lnTo>
                <a:lnTo>
                  <a:pt x="379145" y="107365"/>
                </a:lnTo>
                <a:lnTo>
                  <a:pt x="396240" y="103644"/>
                </a:lnTo>
                <a:lnTo>
                  <a:pt x="404837" y="91859"/>
                </a:lnTo>
                <a:lnTo>
                  <a:pt x="407847" y="74993"/>
                </a:lnTo>
                <a:lnTo>
                  <a:pt x="408203" y="56032"/>
                </a:lnTo>
                <a:lnTo>
                  <a:pt x="448144" y="57835"/>
                </a:lnTo>
                <a:lnTo>
                  <a:pt x="489546" y="69202"/>
                </a:lnTo>
                <a:lnTo>
                  <a:pt x="531012" y="88861"/>
                </a:lnTo>
                <a:lnTo>
                  <a:pt x="571144" y="115570"/>
                </a:lnTo>
                <a:lnTo>
                  <a:pt x="608533" y="148056"/>
                </a:lnTo>
                <a:lnTo>
                  <a:pt x="641794" y="185064"/>
                </a:lnTo>
                <a:lnTo>
                  <a:pt x="669505" y="225336"/>
                </a:lnTo>
                <a:lnTo>
                  <a:pt x="690295" y="267601"/>
                </a:lnTo>
                <a:lnTo>
                  <a:pt x="702741" y="310603"/>
                </a:lnTo>
                <a:lnTo>
                  <a:pt x="705446" y="353085"/>
                </a:lnTo>
                <a:lnTo>
                  <a:pt x="705446" y="179285"/>
                </a:lnTo>
                <a:lnTo>
                  <a:pt x="673595" y="135013"/>
                </a:lnTo>
                <a:lnTo>
                  <a:pt x="642810" y="102857"/>
                </a:lnTo>
                <a:lnTo>
                  <a:pt x="608253" y="74358"/>
                </a:lnTo>
                <a:lnTo>
                  <a:pt x="579564" y="55880"/>
                </a:lnTo>
                <a:lnTo>
                  <a:pt x="570255" y="49885"/>
                </a:lnTo>
                <a:lnTo>
                  <a:pt x="529082" y="29832"/>
                </a:lnTo>
                <a:lnTo>
                  <a:pt x="485076" y="14579"/>
                </a:lnTo>
                <a:lnTo>
                  <a:pt x="438531" y="4508"/>
                </a:lnTo>
                <a:lnTo>
                  <a:pt x="389750" y="0"/>
                </a:lnTo>
                <a:lnTo>
                  <a:pt x="339051" y="1435"/>
                </a:lnTo>
                <a:lnTo>
                  <a:pt x="293281" y="8483"/>
                </a:lnTo>
                <a:lnTo>
                  <a:pt x="249516" y="21145"/>
                </a:lnTo>
                <a:lnTo>
                  <a:pt x="208102" y="39065"/>
                </a:lnTo>
                <a:lnTo>
                  <a:pt x="169405" y="61849"/>
                </a:lnTo>
                <a:lnTo>
                  <a:pt x="133756" y="89141"/>
                </a:lnTo>
                <a:lnTo>
                  <a:pt x="101549" y="120573"/>
                </a:lnTo>
                <a:lnTo>
                  <a:pt x="73101" y="155752"/>
                </a:lnTo>
                <a:lnTo>
                  <a:pt x="48793" y="194310"/>
                </a:lnTo>
                <a:lnTo>
                  <a:pt x="28981" y="235889"/>
                </a:lnTo>
                <a:lnTo>
                  <a:pt x="13995" y="280098"/>
                </a:lnTo>
                <a:lnTo>
                  <a:pt x="4216" y="326567"/>
                </a:lnTo>
                <a:lnTo>
                  <a:pt x="0" y="374929"/>
                </a:lnTo>
                <a:lnTo>
                  <a:pt x="1676" y="424802"/>
                </a:lnTo>
                <a:lnTo>
                  <a:pt x="8750" y="468998"/>
                </a:lnTo>
                <a:lnTo>
                  <a:pt x="21297" y="511632"/>
                </a:lnTo>
                <a:lnTo>
                  <a:pt x="38976" y="552284"/>
                </a:lnTo>
                <a:lnTo>
                  <a:pt x="61468" y="590562"/>
                </a:lnTo>
                <a:lnTo>
                  <a:pt x="88430" y="626033"/>
                </a:lnTo>
                <a:lnTo>
                  <a:pt x="119532" y="658291"/>
                </a:lnTo>
                <a:lnTo>
                  <a:pt x="154432" y="686943"/>
                </a:lnTo>
                <a:lnTo>
                  <a:pt x="192798" y="711542"/>
                </a:lnTo>
                <a:lnTo>
                  <a:pt x="234302" y="731710"/>
                </a:lnTo>
                <a:lnTo>
                  <a:pt x="278599" y="747026"/>
                </a:lnTo>
                <a:lnTo>
                  <a:pt x="325361" y="757059"/>
                </a:lnTo>
                <a:lnTo>
                  <a:pt x="374256" y="761428"/>
                </a:lnTo>
                <a:lnTo>
                  <a:pt x="424954" y="759701"/>
                </a:lnTo>
                <a:lnTo>
                  <a:pt x="469176" y="752563"/>
                </a:lnTo>
                <a:lnTo>
                  <a:pt x="511873" y="739952"/>
                </a:lnTo>
                <a:lnTo>
                  <a:pt x="552627" y="722210"/>
                </a:lnTo>
                <a:lnTo>
                  <a:pt x="582256" y="704799"/>
                </a:lnTo>
                <a:lnTo>
                  <a:pt x="591007" y="699655"/>
                </a:lnTo>
                <a:lnTo>
                  <a:pt x="626605" y="672655"/>
                </a:lnTo>
                <a:lnTo>
                  <a:pt x="658977" y="641553"/>
                </a:lnTo>
                <a:lnTo>
                  <a:pt x="687730" y="606666"/>
                </a:lnTo>
                <a:lnTo>
                  <a:pt x="712406" y="568350"/>
                </a:lnTo>
                <a:lnTo>
                  <a:pt x="732624" y="526948"/>
                </a:lnTo>
                <a:lnTo>
                  <a:pt x="747928" y="482790"/>
                </a:lnTo>
                <a:lnTo>
                  <a:pt x="757910" y="436245"/>
                </a:lnTo>
                <a:lnTo>
                  <a:pt x="762152" y="387616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632"/>
          </a:p>
        </p:txBody>
      </p:sp>
      <p:sp>
        <p:nvSpPr>
          <p:cNvPr id="24" name="object 24"/>
          <p:cNvSpPr/>
          <p:nvPr/>
        </p:nvSpPr>
        <p:spPr bwMode="auto">
          <a:xfrm>
            <a:off x="3670644" y="3994733"/>
            <a:ext cx="43186" cy="341460"/>
          </a:xfrm>
          <a:custGeom>
            <a:avLst/>
            <a:gdLst/>
            <a:ahLst/>
            <a:cxnLst/>
            <a:rect l="l" t="t" r="r" b="b"/>
            <a:pathLst>
              <a:path w="47625" h="376554" extrusionOk="0">
                <a:moveTo>
                  <a:pt x="47625" y="0"/>
                </a:moveTo>
                <a:lnTo>
                  <a:pt x="0" y="0"/>
                </a:lnTo>
                <a:lnTo>
                  <a:pt x="0" y="376238"/>
                </a:lnTo>
                <a:lnTo>
                  <a:pt x="47625" y="376238"/>
                </a:lnTo>
                <a:lnTo>
                  <a:pt x="47625" y="0"/>
                </a:lnTo>
                <a:close/>
              </a:path>
            </a:pathLst>
          </a:custGeom>
          <a:solidFill>
            <a:srgbClr val="E2321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632"/>
          </a:p>
        </p:txBody>
      </p:sp>
      <p:sp>
        <p:nvSpPr>
          <p:cNvPr id="25" name="object 25"/>
          <p:cNvSpPr/>
          <p:nvPr/>
        </p:nvSpPr>
        <p:spPr bwMode="auto">
          <a:xfrm>
            <a:off x="5471526" y="3994733"/>
            <a:ext cx="43186" cy="341460"/>
          </a:xfrm>
          <a:custGeom>
            <a:avLst/>
            <a:gdLst/>
            <a:ahLst/>
            <a:cxnLst/>
            <a:rect l="l" t="t" r="r" b="b"/>
            <a:pathLst>
              <a:path w="47625" h="376554" extrusionOk="0">
                <a:moveTo>
                  <a:pt x="47623" y="0"/>
                </a:moveTo>
                <a:lnTo>
                  <a:pt x="0" y="0"/>
                </a:lnTo>
                <a:lnTo>
                  <a:pt x="0" y="376238"/>
                </a:lnTo>
                <a:lnTo>
                  <a:pt x="47623" y="376238"/>
                </a:lnTo>
                <a:lnTo>
                  <a:pt x="47623" y="0"/>
                </a:lnTo>
                <a:close/>
              </a:path>
            </a:pathLst>
          </a:custGeom>
          <a:solidFill>
            <a:srgbClr val="E2321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632"/>
          </a:p>
        </p:txBody>
      </p:sp>
      <p:sp>
        <p:nvSpPr>
          <p:cNvPr id="26" name="object 26"/>
          <p:cNvSpPr/>
          <p:nvPr/>
        </p:nvSpPr>
        <p:spPr bwMode="auto">
          <a:xfrm>
            <a:off x="7587672" y="3994733"/>
            <a:ext cx="43186" cy="341460"/>
          </a:xfrm>
          <a:custGeom>
            <a:avLst/>
            <a:gdLst/>
            <a:ahLst/>
            <a:cxnLst/>
            <a:rect l="l" t="t" r="r" b="b"/>
            <a:pathLst>
              <a:path w="47625" h="376554" extrusionOk="0">
                <a:moveTo>
                  <a:pt x="47623" y="0"/>
                </a:moveTo>
                <a:lnTo>
                  <a:pt x="0" y="0"/>
                </a:lnTo>
                <a:lnTo>
                  <a:pt x="0" y="376238"/>
                </a:lnTo>
                <a:lnTo>
                  <a:pt x="47623" y="376238"/>
                </a:lnTo>
                <a:lnTo>
                  <a:pt x="47623" y="0"/>
                </a:lnTo>
                <a:close/>
              </a:path>
            </a:pathLst>
          </a:custGeom>
          <a:solidFill>
            <a:srgbClr val="E2321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632"/>
          </a:p>
        </p:txBody>
      </p:sp>
      <p:sp>
        <p:nvSpPr>
          <p:cNvPr id="27" name="object 27"/>
          <p:cNvSpPr/>
          <p:nvPr/>
        </p:nvSpPr>
        <p:spPr bwMode="auto">
          <a:xfrm>
            <a:off x="6967978" y="0"/>
            <a:ext cx="3975452" cy="3140515"/>
          </a:xfrm>
          <a:custGeom>
            <a:avLst/>
            <a:gdLst/>
            <a:ahLst/>
            <a:cxnLst/>
            <a:rect l="l" t="t" r="r" b="b"/>
            <a:pathLst>
              <a:path w="4384040" h="3463290" extrusionOk="0">
                <a:moveTo>
                  <a:pt x="4383702" y="0"/>
                </a:moveTo>
                <a:lnTo>
                  <a:pt x="0" y="0"/>
                </a:lnTo>
                <a:lnTo>
                  <a:pt x="1492267" y="3463074"/>
                </a:lnTo>
                <a:lnTo>
                  <a:pt x="4383702" y="2701710"/>
                </a:lnTo>
                <a:lnTo>
                  <a:pt x="4383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632"/>
          </a:p>
        </p:txBody>
      </p:sp>
      <p:sp>
        <p:nvSpPr>
          <p:cNvPr id="28" name="object 28"/>
          <p:cNvSpPr txBox="1"/>
          <p:nvPr/>
        </p:nvSpPr>
        <p:spPr bwMode="auto">
          <a:xfrm>
            <a:off x="2585824" y="4559396"/>
            <a:ext cx="787143" cy="52458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ts val="2494"/>
              </a:lnSpc>
              <a:spcBef>
                <a:spcPts val="91"/>
              </a:spcBef>
              <a:defRPr/>
            </a:pPr>
            <a:r>
              <a:rPr sz="2267" spc="82">
                <a:solidFill>
                  <a:srgbClr val="151616"/>
                </a:solidFill>
                <a:latin typeface="Trebuchet MS"/>
                <a:cs typeface="Trebuchet MS"/>
              </a:rPr>
              <a:t>10-15</a:t>
            </a:r>
            <a:endParaRPr sz="2267">
              <a:latin typeface="Trebuchet MS"/>
              <a:cs typeface="Trebuchet MS"/>
            </a:endParaRPr>
          </a:p>
          <a:p>
            <a:pPr algn="ctr">
              <a:lnSpc>
                <a:spcPts val="1514"/>
              </a:lnSpc>
              <a:defRPr/>
            </a:pPr>
            <a:r>
              <a:rPr sz="1451" spc="68">
                <a:solidFill>
                  <a:srgbClr val="151616"/>
                </a:solidFill>
                <a:latin typeface="Trebuchet MS"/>
                <a:cs typeface="Trebuchet MS"/>
              </a:rPr>
              <a:t>минут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4330492" y="4559396"/>
            <a:ext cx="576394" cy="52458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8637" algn="ctr">
              <a:lnSpc>
                <a:spcPts val="2494"/>
              </a:lnSpc>
              <a:spcBef>
                <a:spcPts val="91"/>
              </a:spcBef>
              <a:defRPr/>
            </a:pPr>
            <a:r>
              <a:rPr sz="2267" spc="159">
                <a:solidFill>
                  <a:srgbClr val="151616"/>
                </a:solidFill>
                <a:latin typeface="Trebuchet MS"/>
                <a:cs typeface="Trebuchet MS"/>
              </a:rPr>
              <a:t>45</a:t>
            </a:r>
            <a:endParaRPr sz="2267">
              <a:latin typeface="Trebuchet MS"/>
              <a:cs typeface="Trebuchet MS"/>
            </a:endParaRPr>
          </a:p>
          <a:p>
            <a:pPr algn="ctr">
              <a:lnSpc>
                <a:spcPts val="1514"/>
              </a:lnSpc>
              <a:defRPr/>
            </a:pPr>
            <a:r>
              <a:rPr sz="1451" spc="68">
                <a:solidFill>
                  <a:srgbClr val="151616"/>
                </a:solidFill>
                <a:latin typeface="Trebuchet MS"/>
                <a:cs typeface="Trebuchet MS"/>
              </a:rPr>
              <a:t>минут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6135861" y="4557617"/>
            <a:ext cx="858546" cy="52458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ts val="2503"/>
              </a:lnSpc>
              <a:spcBef>
                <a:spcPts val="91"/>
              </a:spcBef>
              <a:defRPr/>
            </a:pPr>
            <a:r>
              <a:rPr sz="2267" spc="195">
                <a:solidFill>
                  <a:srgbClr val="151616"/>
                </a:solidFill>
                <a:latin typeface="Trebuchet MS"/>
                <a:cs typeface="Trebuchet MS"/>
              </a:rPr>
              <a:t>60-90</a:t>
            </a:r>
            <a:endParaRPr sz="2267">
              <a:latin typeface="Trebuchet MS"/>
              <a:cs typeface="Trebuchet MS"/>
            </a:endParaRPr>
          </a:p>
          <a:p>
            <a:pPr algn="ctr">
              <a:lnSpc>
                <a:spcPts val="1523"/>
              </a:lnSpc>
              <a:defRPr/>
            </a:pPr>
            <a:r>
              <a:rPr sz="1451" spc="68">
                <a:solidFill>
                  <a:srgbClr val="151616"/>
                </a:solidFill>
                <a:latin typeface="Trebuchet MS"/>
                <a:cs typeface="Trebuchet MS"/>
              </a:rPr>
              <a:t>минут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8213197" y="4557617"/>
            <a:ext cx="858546" cy="52458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ts val="2503"/>
              </a:lnSpc>
              <a:spcBef>
                <a:spcPts val="91"/>
              </a:spcBef>
              <a:defRPr/>
            </a:pPr>
            <a:r>
              <a:rPr sz="2267" spc="195">
                <a:solidFill>
                  <a:srgbClr val="151616"/>
                </a:solidFill>
                <a:latin typeface="Trebuchet MS"/>
                <a:cs typeface="Trebuchet MS"/>
              </a:rPr>
              <a:t>60-90</a:t>
            </a:r>
            <a:endParaRPr sz="2267">
              <a:latin typeface="Trebuchet MS"/>
              <a:cs typeface="Trebuchet MS"/>
            </a:endParaRPr>
          </a:p>
          <a:p>
            <a:pPr algn="ctr">
              <a:lnSpc>
                <a:spcPts val="1523"/>
              </a:lnSpc>
              <a:defRPr/>
            </a:pPr>
            <a:r>
              <a:rPr sz="1451" spc="68">
                <a:solidFill>
                  <a:srgbClr val="151616"/>
                </a:solidFill>
                <a:latin typeface="Trebuchet MS"/>
                <a:cs typeface="Trebuchet MS"/>
              </a:rPr>
              <a:t>минут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 bwMode="auto">
          <a:xfrm>
            <a:off x="2364407" y="5530632"/>
            <a:ext cx="1229949" cy="52458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ts val="2494"/>
              </a:lnSpc>
              <a:spcBef>
                <a:spcPts val="91"/>
              </a:spcBef>
              <a:defRPr/>
            </a:pPr>
            <a:r>
              <a:rPr sz="2267" spc="185">
                <a:solidFill>
                  <a:srgbClr val="E23210"/>
                </a:solidFill>
                <a:latin typeface="Trebuchet MS"/>
                <a:cs typeface="Trebuchet MS"/>
              </a:rPr>
              <a:t>450</a:t>
            </a:r>
            <a:endParaRPr sz="2267">
              <a:latin typeface="Trebuchet MS"/>
              <a:cs typeface="Trebuchet MS"/>
            </a:endParaRPr>
          </a:p>
          <a:p>
            <a:pPr algn="ctr">
              <a:lnSpc>
                <a:spcPts val="1514"/>
              </a:lnSpc>
              <a:defRPr/>
            </a:pPr>
            <a:r>
              <a:rPr sz="1451" spc="50">
                <a:solidFill>
                  <a:srgbClr val="E23210"/>
                </a:solidFill>
                <a:latin typeface="Trebuchet MS"/>
                <a:cs typeface="Trebuchet MS"/>
              </a:rPr>
              <a:t>миллилитров</a:t>
            </a:r>
            <a:endParaRPr sz="1451">
              <a:latin typeface="Trebuchet MS"/>
              <a:cs typeface="Trebuchet MS"/>
            </a:endParaRPr>
          </a:p>
        </p:txBody>
      </p:sp>
      <p:pic>
        <p:nvPicPr>
          <p:cNvPr id="33" name="object 33"/>
          <p:cNvPicPr/>
          <p:nvPr/>
        </p:nvPicPr>
        <p:blipFill>
          <a:blip r:embed="rId6"/>
          <a:stretch/>
        </p:blipFill>
        <p:spPr bwMode="auto">
          <a:xfrm>
            <a:off x="9931315" y="5389116"/>
            <a:ext cx="575625" cy="897897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 bwMode="auto">
          <a:xfrm>
            <a:off x="4005638" y="5531007"/>
            <a:ext cx="1229949" cy="52458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2668" algn="ctr">
              <a:lnSpc>
                <a:spcPts val="2494"/>
              </a:lnSpc>
              <a:spcBef>
                <a:spcPts val="91"/>
              </a:spcBef>
              <a:defRPr/>
            </a:pPr>
            <a:r>
              <a:rPr sz="2267" spc="218">
                <a:solidFill>
                  <a:srgbClr val="E23210"/>
                </a:solidFill>
                <a:latin typeface="Trebuchet MS"/>
                <a:cs typeface="Trebuchet MS"/>
              </a:rPr>
              <a:t>600</a:t>
            </a:r>
            <a:endParaRPr sz="2267">
              <a:latin typeface="Trebuchet MS"/>
              <a:cs typeface="Trebuchet MS"/>
            </a:endParaRPr>
          </a:p>
          <a:p>
            <a:pPr algn="ctr">
              <a:lnSpc>
                <a:spcPts val="1514"/>
              </a:lnSpc>
              <a:defRPr/>
            </a:pPr>
            <a:r>
              <a:rPr sz="1451" spc="50">
                <a:solidFill>
                  <a:srgbClr val="E23210"/>
                </a:solidFill>
                <a:latin typeface="Trebuchet MS"/>
                <a:cs typeface="Trebuchet MS"/>
              </a:rPr>
              <a:t>миллилитров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 bwMode="auto">
          <a:xfrm>
            <a:off x="5948541" y="5531007"/>
            <a:ext cx="1229949" cy="52458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9578">
              <a:lnSpc>
                <a:spcPts val="2494"/>
              </a:lnSpc>
              <a:spcBef>
                <a:spcPts val="91"/>
              </a:spcBef>
              <a:defRPr/>
            </a:pPr>
            <a:r>
              <a:rPr sz="2267" spc="199">
                <a:solidFill>
                  <a:srgbClr val="E23210"/>
                </a:solidFill>
                <a:latin typeface="Trebuchet MS"/>
                <a:cs typeface="Trebuchet MS"/>
              </a:rPr>
              <a:t>200-800</a:t>
            </a:r>
            <a:endParaRPr sz="2267">
              <a:latin typeface="Trebuchet MS"/>
              <a:cs typeface="Trebuchet MS"/>
            </a:endParaRPr>
          </a:p>
          <a:p>
            <a:pPr marL="11516">
              <a:lnSpc>
                <a:spcPts val="1514"/>
              </a:lnSpc>
              <a:defRPr/>
            </a:pPr>
            <a:r>
              <a:rPr sz="1451" spc="50">
                <a:solidFill>
                  <a:srgbClr val="E23210"/>
                </a:solidFill>
                <a:latin typeface="Trebuchet MS"/>
                <a:cs typeface="Trebuchet MS"/>
              </a:rPr>
              <a:t>миллилитров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 bwMode="auto">
          <a:xfrm>
            <a:off x="7912615" y="5531007"/>
            <a:ext cx="1459699" cy="52458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ts val="2494"/>
              </a:lnSpc>
              <a:spcBef>
                <a:spcPts val="91"/>
              </a:spcBef>
              <a:defRPr/>
            </a:pPr>
            <a:r>
              <a:rPr sz="2267" spc="163">
                <a:solidFill>
                  <a:srgbClr val="E23210"/>
                </a:solidFill>
                <a:latin typeface="Trebuchet MS"/>
                <a:cs typeface="Trebuchet MS"/>
              </a:rPr>
              <a:t>б</a:t>
            </a:r>
            <a:r>
              <a:rPr sz="2267" spc="127">
                <a:solidFill>
                  <a:srgbClr val="E23210"/>
                </a:solidFill>
                <a:latin typeface="Trebuchet MS"/>
                <a:cs typeface="Trebuchet MS"/>
              </a:rPr>
              <a:t>о</a:t>
            </a:r>
            <a:r>
              <a:rPr sz="2267" spc="23">
                <a:solidFill>
                  <a:srgbClr val="E23210"/>
                </a:solidFill>
                <a:latin typeface="Trebuchet MS"/>
                <a:cs typeface="Trebuchet MS"/>
              </a:rPr>
              <a:t>лее</a:t>
            </a:r>
            <a:r>
              <a:rPr sz="2267" spc="-118">
                <a:solidFill>
                  <a:srgbClr val="E23210"/>
                </a:solidFill>
                <a:latin typeface="Trebuchet MS"/>
                <a:cs typeface="Trebuchet MS"/>
              </a:rPr>
              <a:t> </a:t>
            </a:r>
            <a:r>
              <a:rPr sz="2267" spc="190">
                <a:solidFill>
                  <a:srgbClr val="E23210"/>
                </a:solidFill>
                <a:latin typeface="Trebuchet MS"/>
                <a:cs typeface="Trebuchet MS"/>
              </a:rPr>
              <a:t>500</a:t>
            </a:r>
            <a:endParaRPr sz="2267">
              <a:latin typeface="Trebuchet MS"/>
              <a:cs typeface="Trebuchet MS"/>
            </a:endParaRPr>
          </a:p>
          <a:p>
            <a:pPr algn="ctr">
              <a:lnSpc>
                <a:spcPts val="1514"/>
              </a:lnSpc>
              <a:defRPr/>
            </a:pPr>
            <a:r>
              <a:rPr sz="1451" spc="50">
                <a:solidFill>
                  <a:srgbClr val="E23210"/>
                </a:solidFill>
                <a:latin typeface="Trebuchet MS"/>
                <a:cs typeface="Trebuchet MS"/>
              </a:rPr>
              <a:t>миллилитров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 bwMode="auto">
          <a:xfrm>
            <a:off x="5471526" y="4487054"/>
            <a:ext cx="43186" cy="606913"/>
          </a:xfrm>
          <a:custGeom>
            <a:avLst/>
            <a:gdLst/>
            <a:ahLst/>
            <a:cxnLst/>
            <a:rect l="l" t="t" r="r" b="b"/>
            <a:pathLst>
              <a:path w="47625" h="669289" extrusionOk="0">
                <a:moveTo>
                  <a:pt x="47623" y="0"/>
                </a:moveTo>
                <a:lnTo>
                  <a:pt x="0" y="0"/>
                </a:lnTo>
                <a:lnTo>
                  <a:pt x="0" y="668916"/>
                </a:lnTo>
                <a:lnTo>
                  <a:pt x="47623" y="668916"/>
                </a:lnTo>
                <a:lnTo>
                  <a:pt x="47623" y="0"/>
                </a:lnTo>
                <a:close/>
              </a:path>
            </a:pathLst>
          </a:custGeom>
          <a:solidFill>
            <a:srgbClr val="FCA73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632"/>
          </a:p>
        </p:txBody>
      </p:sp>
      <p:sp>
        <p:nvSpPr>
          <p:cNvPr id="38" name="object 38"/>
          <p:cNvSpPr/>
          <p:nvPr/>
        </p:nvSpPr>
        <p:spPr bwMode="auto">
          <a:xfrm>
            <a:off x="5471526" y="5506253"/>
            <a:ext cx="43186" cy="606913"/>
          </a:xfrm>
          <a:custGeom>
            <a:avLst/>
            <a:gdLst/>
            <a:ahLst/>
            <a:cxnLst/>
            <a:rect l="l" t="t" r="r" b="b"/>
            <a:pathLst>
              <a:path w="47625" h="669290" extrusionOk="0">
                <a:moveTo>
                  <a:pt x="47623" y="0"/>
                </a:moveTo>
                <a:lnTo>
                  <a:pt x="0" y="0"/>
                </a:lnTo>
                <a:lnTo>
                  <a:pt x="0" y="668916"/>
                </a:lnTo>
                <a:lnTo>
                  <a:pt x="47623" y="668916"/>
                </a:lnTo>
                <a:lnTo>
                  <a:pt x="47623" y="0"/>
                </a:lnTo>
                <a:close/>
              </a:path>
            </a:pathLst>
          </a:custGeom>
          <a:solidFill>
            <a:srgbClr val="FCA73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632"/>
          </a:p>
        </p:txBody>
      </p:sp>
      <p:sp>
        <p:nvSpPr>
          <p:cNvPr id="39" name="object 39"/>
          <p:cNvSpPr/>
          <p:nvPr/>
        </p:nvSpPr>
        <p:spPr bwMode="auto">
          <a:xfrm>
            <a:off x="3670644" y="4487054"/>
            <a:ext cx="43186" cy="606913"/>
          </a:xfrm>
          <a:custGeom>
            <a:avLst/>
            <a:gdLst/>
            <a:ahLst/>
            <a:cxnLst/>
            <a:rect l="l" t="t" r="r" b="b"/>
            <a:pathLst>
              <a:path w="47625" h="669289" extrusionOk="0">
                <a:moveTo>
                  <a:pt x="47625" y="0"/>
                </a:moveTo>
                <a:lnTo>
                  <a:pt x="0" y="0"/>
                </a:lnTo>
                <a:lnTo>
                  <a:pt x="0" y="668916"/>
                </a:lnTo>
                <a:lnTo>
                  <a:pt x="47625" y="668916"/>
                </a:lnTo>
                <a:lnTo>
                  <a:pt x="47625" y="0"/>
                </a:lnTo>
                <a:close/>
              </a:path>
            </a:pathLst>
          </a:custGeom>
          <a:solidFill>
            <a:srgbClr val="FCA73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632"/>
          </a:p>
        </p:txBody>
      </p:sp>
      <p:sp>
        <p:nvSpPr>
          <p:cNvPr id="40" name="object 40"/>
          <p:cNvSpPr/>
          <p:nvPr/>
        </p:nvSpPr>
        <p:spPr bwMode="auto">
          <a:xfrm>
            <a:off x="3670644" y="5506253"/>
            <a:ext cx="43186" cy="606913"/>
          </a:xfrm>
          <a:custGeom>
            <a:avLst/>
            <a:gdLst/>
            <a:ahLst/>
            <a:cxnLst/>
            <a:rect l="l" t="t" r="r" b="b"/>
            <a:pathLst>
              <a:path w="47625" h="669290" extrusionOk="0">
                <a:moveTo>
                  <a:pt x="47625" y="0"/>
                </a:moveTo>
                <a:lnTo>
                  <a:pt x="0" y="0"/>
                </a:lnTo>
                <a:lnTo>
                  <a:pt x="0" y="668916"/>
                </a:lnTo>
                <a:lnTo>
                  <a:pt x="47625" y="668916"/>
                </a:lnTo>
                <a:lnTo>
                  <a:pt x="47625" y="0"/>
                </a:lnTo>
                <a:close/>
              </a:path>
            </a:pathLst>
          </a:custGeom>
          <a:solidFill>
            <a:srgbClr val="FCA73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632"/>
          </a:p>
        </p:txBody>
      </p:sp>
      <p:sp>
        <p:nvSpPr>
          <p:cNvPr id="41" name="object 41"/>
          <p:cNvSpPr/>
          <p:nvPr/>
        </p:nvSpPr>
        <p:spPr bwMode="auto">
          <a:xfrm>
            <a:off x="7587672" y="4487054"/>
            <a:ext cx="43186" cy="606913"/>
          </a:xfrm>
          <a:custGeom>
            <a:avLst/>
            <a:gdLst/>
            <a:ahLst/>
            <a:cxnLst/>
            <a:rect l="l" t="t" r="r" b="b"/>
            <a:pathLst>
              <a:path w="47625" h="669289" extrusionOk="0">
                <a:moveTo>
                  <a:pt x="47623" y="0"/>
                </a:moveTo>
                <a:lnTo>
                  <a:pt x="0" y="0"/>
                </a:lnTo>
                <a:lnTo>
                  <a:pt x="0" y="668916"/>
                </a:lnTo>
                <a:lnTo>
                  <a:pt x="47623" y="668916"/>
                </a:lnTo>
                <a:lnTo>
                  <a:pt x="47623" y="0"/>
                </a:lnTo>
                <a:close/>
              </a:path>
            </a:pathLst>
          </a:custGeom>
          <a:solidFill>
            <a:srgbClr val="FCA73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632"/>
          </a:p>
        </p:txBody>
      </p:sp>
      <p:sp>
        <p:nvSpPr>
          <p:cNvPr id="42" name="object 42"/>
          <p:cNvSpPr/>
          <p:nvPr/>
        </p:nvSpPr>
        <p:spPr bwMode="auto">
          <a:xfrm>
            <a:off x="7587672" y="5506253"/>
            <a:ext cx="43186" cy="606913"/>
          </a:xfrm>
          <a:custGeom>
            <a:avLst/>
            <a:gdLst/>
            <a:ahLst/>
            <a:cxnLst/>
            <a:rect l="l" t="t" r="r" b="b"/>
            <a:pathLst>
              <a:path w="47625" h="669290" extrusionOk="0">
                <a:moveTo>
                  <a:pt x="47623" y="0"/>
                </a:moveTo>
                <a:lnTo>
                  <a:pt x="0" y="0"/>
                </a:lnTo>
                <a:lnTo>
                  <a:pt x="0" y="668916"/>
                </a:lnTo>
                <a:lnTo>
                  <a:pt x="47623" y="668916"/>
                </a:lnTo>
                <a:lnTo>
                  <a:pt x="47623" y="0"/>
                </a:lnTo>
                <a:close/>
              </a:path>
            </a:pathLst>
          </a:custGeom>
          <a:solidFill>
            <a:srgbClr val="FCA73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632"/>
          </a:p>
        </p:txBody>
      </p:sp>
    </p:spTree>
    <p:extLst>
      <p:ext uri="{BB962C8B-B14F-4D97-AF65-F5344CB8AC3E}">
        <p14:creationId xmlns:p14="http://schemas.microsoft.com/office/powerpoint/2010/main" val="28686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4979257" y="3092589"/>
            <a:ext cx="5964329" cy="3762975"/>
          </a:xfrm>
          <a:custGeom>
            <a:avLst/>
            <a:gdLst/>
            <a:ahLst/>
            <a:cxnLst/>
            <a:rect l="l" t="t" r="r" b="b"/>
            <a:pathLst>
              <a:path w="6577330" h="4149725" extrusionOk="0">
                <a:moveTo>
                  <a:pt x="5318039" y="0"/>
                </a:moveTo>
                <a:lnTo>
                  <a:pt x="0" y="3016961"/>
                </a:lnTo>
                <a:lnTo>
                  <a:pt x="429252" y="4149561"/>
                </a:lnTo>
                <a:lnTo>
                  <a:pt x="6576819" y="4149561"/>
                </a:lnTo>
                <a:lnTo>
                  <a:pt x="6576819" y="544892"/>
                </a:lnTo>
                <a:lnTo>
                  <a:pt x="5318039" y="0"/>
                </a:lnTo>
                <a:close/>
              </a:path>
            </a:pathLst>
          </a:custGeom>
          <a:solidFill>
            <a:srgbClr val="E2321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632"/>
          </a:p>
        </p:txBody>
      </p:sp>
      <p:grpSp>
        <p:nvGrpSpPr>
          <p:cNvPr id="3" name="object 3"/>
          <p:cNvGrpSpPr/>
          <p:nvPr/>
        </p:nvGrpSpPr>
        <p:grpSpPr bwMode="auto">
          <a:xfrm>
            <a:off x="1790857" y="0"/>
            <a:ext cx="219387" cy="6855695"/>
            <a:chOff x="599083" y="0"/>
            <a:chExt cx="241935" cy="7560308"/>
          </a:xfrm>
        </p:grpSpPr>
        <p:sp>
          <p:nvSpPr>
            <p:cNvPr id="4" name="object 4"/>
            <p:cNvSpPr/>
            <p:nvPr/>
          </p:nvSpPr>
          <p:spPr bwMode="auto">
            <a:xfrm>
              <a:off x="699098" y="0"/>
              <a:ext cx="41910" cy="7560308"/>
            </a:xfrm>
            <a:custGeom>
              <a:avLst/>
              <a:gdLst/>
              <a:ahLst/>
              <a:cxnLst/>
              <a:rect l="l" t="t" r="r" b="b"/>
              <a:pathLst>
                <a:path w="41909" h="7560309" extrusionOk="0">
                  <a:moveTo>
                    <a:pt x="41669" y="0"/>
                  </a:moveTo>
                  <a:lnTo>
                    <a:pt x="0" y="0"/>
                  </a:lnTo>
                  <a:lnTo>
                    <a:pt x="0" y="7560000"/>
                  </a:lnTo>
                  <a:lnTo>
                    <a:pt x="41669" y="7560000"/>
                  </a:lnTo>
                  <a:lnTo>
                    <a:pt x="416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pic>
          <p:nvPicPr>
            <p:cNvPr id="5" name="object 5"/>
            <p:cNvPicPr/>
            <p:nvPr/>
          </p:nvPicPr>
          <p:blipFill>
            <a:blip r:embed="rId2"/>
            <a:stretch/>
          </p:blipFill>
          <p:spPr bwMode="auto">
            <a:xfrm>
              <a:off x="599083" y="546410"/>
              <a:ext cx="241703" cy="2417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/>
            <a:stretch/>
          </p:blipFill>
          <p:spPr bwMode="auto">
            <a:xfrm>
              <a:off x="599083" y="1324594"/>
              <a:ext cx="241703" cy="241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/>
            <a:stretch/>
          </p:blipFill>
          <p:spPr bwMode="auto">
            <a:xfrm>
              <a:off x="599083" y="5993701"/>
              <a:ext cx="241703" cy="2417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/>
            <a:stretch/>
          </p:blipFill>
          <p:spPr bwMode="auto">
            <a:xfrm>
              <a:off x="599083" y="2102778"/>
              <a:ext cx="241703" cy="2417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/>
            <a:stretch/>
          </p:blipFill>
          <p:spPr bwMode="auto">
            <a:xfrm>
              <a:off x="599083" y="2880964"/>
              <a:ext cx="241703" cy="2417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/>
            <a:stretch/>
          </p:blipFill>
          <p:spPr bwMode="auto">
            <a:xfrm>
              <a:off x="599083" y="3659147"/>
              <a:ext cx="241703" cy="2417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/>
            <a:stretch/>
          </p:blipFill>
          <p:spPr bwMode="auto">
            <a:xfrm>
              <a:off x="599083" y="4437331"/>
              <a:ext cx="241703" cy="2417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/>
            <a:stretch/>
          </p:blipFill>
          <p:spPr bwMode="auto">
            <a:xfrm>
              <a:off x="599083" y="5215517"/>
              <a:ext cx="241703" cy="2417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/>
            <a:stretch/>
          </p:blipFill>
          <p:spPr bwMode="auto">
            <a:xfrm>
              <a:off x="599083" y="6771884"/>
              <a:ext cx="241703" cy="241703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 bwMode="auto">
          <a:xfrm>
            <a:off x="2263864" y="850850"/>
            <a:ext cx="3090994" cy="345883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86"/>
              </a:spcBef>
              <a:defRPr/>
            </a:pPr>
            <a:r>
              <a:rPr sz="2176" b="1" spc="163">
                <a:latin typeface="Trebuchet MS"/>
                <a:cs typeface="Trebuchet MS"/>
              </a:rPr>
              <a:t>П</a:t>
            </a:r>
            <a:r>
              <a:rPr sz="2176" b="1" spc="50">
                <a:latin typeface="Trebuchet MS"/>
                <a:cs typeface="Trebuchet MS"/>
              </a:rPr>
              <a:t>осле</a:t>
            </a:r>
            <a:r>
              <a:rPr sz="2176" b="1" spc="-113">
                <a:latin typeface="Trebuchet MS"/>
                <a:cs typeface="Trebuchet MS"/>
              </a:rPr>
              <a:t> </a:t>
            </a:r>
            <a:r>
              <a:rPr sz="2176" b="1" spc="41">
                <a:latin typeface="Trebuchet MS"/>
                <a:cs typeface="Trebuchet MS"/>
              </a:rPr>
              <a:t>д</a:t>
            </a:r>
            <a:r>
              <a:rPr sz="2176" b="1" spc="68">
                <a:latin typeface="Trebuchet MS"/>
                <a:cs typeface="Trebuchet MS"/>
              </a:rPr>
              <a:t>онации</a:t>
            </a:r>
            <a:endParaRPr sz="2176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 bwMode="auto">
          <a:xfrm>
            <a:off x="1648158" y="543840"/>
            <a:ext cx="740503" cy="5253193"/>
            <a:chOff x="441719" y="599734"/>
            <a:chExt cx="816610" cy="5793105"/>
          </a:xfrm>
        </p:grpSpPr>
        <p:sp>
          <p:nvSpPr>
            <p:cNvPr id="16" name="object 16"/>
            <p:cNvSpPr/>
            <p:nvPr/>
          </p:nvSpPr>
          <p:spPr bwMode="auto">
            <a:xfrm>
              <a:off x="441719" y="5836337"/>
              <a:ext cx="556895" cy="556895"/>
            </a:xfrm>
            <a:custGeom>
              <a:avLst/>
              <a:gdLst/>
              <a:ahLst/>
              <a:cxnLst/>
              <a:rect l="l" t="t" r="r" b="b"/>
              <a:pathLst>
                <a:path w="556894" h="556895" extrusionOk="0">
                  <a:moveTo>
                    <a:pt x="278215" y="0"/>
                  </a:moveTo>
                  <a:lnTo>
                    <a:pt x="233087" y="3641"/>
                  </a:lnTo>
                  <a:lnTo>
                    <a:pt x="190278" y="14183"/>
                  </a:lnTo>
                  <a:lnTo>
                    <a:pt x="150360" y="31054"/>
                  </a:lnTo>
                  <a:lnTo>
                    <a:pt x="113906" y="53679"/>
                  </a:lnTo>
                  <a:lnTo>
                    <a:pt x="81488" y="81487"/>
                  </a:lnTo>
                  <a:lnTo>
                    <a:pt x="53680" y="113905"/>
                  </a:lnTo>
                  <a:lnTo>
                    <a:pt x="31054" y="150360"/>
                  </a:lnTo>
                  <a:lnTo>
                    <a:pt x="14183" y="190278"/>
                  </a:lnTo>
                  <a:lnTo>
                    <a:pt x="3641" y="233087"/>
                  </a:lnTo>
                  <a:lnTo>
                    <a:pt x="0" y="278215"/>
                  </a:lnTo>
                  <a:lnTo>
                    <a:pt x="3641" y="323342"/>
                  </a:lnTo>
                  <a:lnTo>
                    <a:pt x="14183" y="366151"/>
                  </a:lnTo>
                  <a:lnTo>
                    <a:pt x="31054" y="406069"/>
                  </a:lnTo>
                  <a:lnTo>
                    <a:pt x="53680" y="442524"/>
                  </a:lnTo>
                  <a:lnTo>
                    <a:pt x="81488" y="474941"/>
                  </a:lnTo>
                  <a:lnTo>
                    <a:pt x="113906" y="502749"/>
                  </a:lnTo>
                  <a:lnTo>
                    <a:pt x="150360" y="525375"/>
                  </a:lnTo>
                  <a:lnTo>
                    <a:pt x="190278" y="542246"/>
                  </a:lnTo>
                  <a:lnTo>
                    <a:pt x="233087" y="552788"/>
                  </a:lnTo>
                  <a:lnTo>
                    <a:pt x="278215" y="556430"/>
                  </a:lnTo>
                  <a:lnTo>
                    <a:pt x="323342" y="552788"/>
                  </a:lnTo>
                  <a:lnTo>
                    <a:pt x="366151" y="542246"/>
                  </a:lnTo>
                  <a:lnTo>
                    <a:pt x="406070" y="525375"/>
                  </a:lnTo>
                  <a:lnTo>
                    <a:pt x="425232" y="513482"/>
                  </a:lnTo>
                  <a:lnTo>
                    <a:pt x="278215" y="513482"/>
                  </a:lnTo>
                  <a:lnTo>
                    <a:pt x="230800" y="508702"/>
                  </a:lnTo>
                  <a:lnTo>
                    <a:pt x="186638" y="494994"/>
                  </a:lnTo>
                  <a:lnTo>
                    <a:pt x="146674" y="473302"/>
                  </a:lnTo>
                  <a:lnTo>
                    <a:pt x="111855" y="444574"/>
                  </a:lnTo>
                  <a:lnTo>
                    <a:pt x="83127" y="409755"/>
                  </a:lnTo>
                  <a:lnTo>
                    <a:pt x="61436" y="369791"/>
                  </a:lnTo>
                  <a:lnTo>
                    <a:pt x="47727" y="325629"/>
                  </a:lnTo>
                  <a:lnTo>
                    <a:pt x="42947" y="278215"/>
                  </a:lnTo>
                  <a:lnTo>
                    <a:pt x="47727" y="230800"/>
                  </a:lnTo>
                  <a:lnTo>
                    <a:pt x="61436" y="186638"/>
                  </a:lnTo>
                  <a:lnTo>
                    <a:pt x="83127" y="146674"/>
                  </a:lnTo>
                  <a:lnTo>
                    <a:pt x="111855" y="111855"/>
                  </a:lnTo>
                  <a:lnTo>
                    <a:pt x="146674" y="83127"/>
                  </a:lnTo>
                  <a:lnTo>
                    <a:pt x="186638" y="61436"/>
                  </a:lnTo>
                  <a:lnTo>
                    <a:pt x="230800" y="47727"/>
                  </a:lnTo>
                  <a:lnTo>
                    <a:pt x="278215" y="42947"/>
                  </a:lnTo>
                  <a:lnTo>
                    <a:pt x="425232" y="42947"/>
                  </a:lnTo>
                  <a:lnTo>
                    <a:pt x="406070" y="31054"/>
                  </a:lnTo>
                  <a:lnTo>
                    <a:pt x="366151" y="14183"/>
                  </a:lnTo>
                  <a:lnTo>
                    <a:pt x="323342" y="3641"/>
                  </a:lnTo>
                  <a:lnTo>
                    <a:pt x="278215" y="0"/>
                  </a:lnTo>
                  <a:close/>
                </a:path>
                <a:path w="556894" h="556895" extrusionOk="0">
                  <a:moveTo>
                    <a:pt x="425232" y="42947"/>
                  </a:moveTo>
                  <a:lnTo>
                    <a:pt x="278215" y="42947"/>
                  </a:lnTo>
                  <a:lnTo>
                    <a:pt x="325629" y="47727"/>
                  </a:lnTo>
                  <a:lnTo>
                    <a:pt x="369791" y="61436"/>
                  </a:lnTo>
                  <a:lnTo>
                    <a:pt x="409755" y="83127"/>
                  </a:lnTo>
                  <a:lnTo>
                    <a:pt x="444574" y="111855"/>
                  </a:lnTo>
                  <a:lnTo>
                    <a:pt x="473302" y="146674"/>
                  </a:lnTo>
                  <a:lnTo>
                    <a:pt x="494994" y="186638"/>
                  </a:lnTo>
                  <a:lnTo>
                    <a:pt x="508702" y="230800"/>
                  </a:lnTo>
                  <a:lnTo>
                    <a:pt x="513482" y="278215"/>
                  </a:lnTo>
                  <a:lnTo>
                    <a:pt x="508702" y="325629"/>
                  </a:lnTo>
                  <a:lnTo>
                    <a:pt x="494994" y="369791"/>
                  </a:lnTo>
                  <a:lnTo>
                    <a:pt x="473302" y="409755"/>
                  </a:lnTo>
                  <a:lnTo>
                    <a:pt x="444574" y="444574"/>
                  </a:lnTo>
                  <a:lnTo>
                    <a:pt x="409755" y="473302"/>
                  </a:lnTo>
                  <a:lnTo>
                    <a:pt x="369791" y="494994"/>
                  </a:lnTo>
                  <a:lnTo>
                    <a:pt x="325629" y="508702"/>
                  </a:lnTo>
                  <a:lnTo>
                    <a:pt x="278215" y="513482"/>
                  </a:lnTo>
                  <a:lnTo>
                    <a:pt x="425232" y="513482"/>
                  </a:lnTo>
                  <a:lnTo>
                    <a:pt x="474942" y="474941"/>
                  </a:lnTo>
                  <a:lnTo>
                    <a:pt x="502750" y="442524"/>
                  </a:lnTo>
                  <a:lnTo>
                    <a:pt x="525375" y="406069"/>
                  </a:lnTo>
                  <a:lnTo>
                    <a:pt x="542246" y="366151"/>
                  </a:lnTo>
                  <a:lnTo>
                    <a:pt x="552788" y="323342"/>
                  </a:lnTo>
                  <a:lnTo>
                    <a:pt x="556430" y="278215"/>
                  </a:lnTo>
                  <a:lnTo>
                    <a:pt x="552788" y="233087"/>
                  </a:lnTo>
                  <a:lnTo>
                    <a:pt x="542246" y="190278"/>
                  </a:lnTo>
                  <a:lnTo>
                    <a:pt x="525375" y="150360"/>
                  </a:lnTo>
                  <a:lnTo>
                    <a:pt x="502750" y="113905"/>
                  </a:lnTo>
                  <a:lnTo>
                    <a:pt x="474942" y="81487"/>
                  </a:lnTo>
                  <a:lnTo>
                    <a:pt x="442524" y="53679"/>
                  </a:lnTo>
                  <a:lnTo>
                    <a:pt x="425232" y="429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998150" y="614973"/>
              <a:ext cx="245110" cy="5499735"/>
            </a:xfrm>
            <a:custGeom>
              <a:avLst/>
              <a:gdLst/>
              <a:ahLst/>
              <a:cxnLst/>
              <a:rect l="l" t="t" r="r" b="b"/>
              <a:pathLst>
                <a:path w="245109" h="5499735" extrusionOk="0">
                  <a:moveTo>
                    <a:pt x="0" y="5499580"/>
                  </a:moveTo>
                  <a:lnTo>
                    <a:pt x="106751" y="5499580"/>
                  </a:lnTo>
                  <a:lnTo>
                    <a:pt x="106751" y="0"/>
                  </a:lnTo>
                  <a:lnTo>
                    <a:pt x="244861" y="0"/>
                  </a:lnTo>
                </a:path>
              </a:pathLst>
            </a:custGeom>
            <a:grpFill/>
            <a:ln w="30477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525254" y="5919872"/>
              <a:ext cx="389890" cy="389890"/>
            </a:xfrm>
            <a:custGeom>
              <a:avLst/>
              <a:gdLst/>
              <a:ahLst/>
              <a:cxnLst/>
              <a:rect l="l" t="t" r="r" b="b"/>
              <a:pathLst>
                <a:path w="389890" h="389889" extrusionOk="0">
                  <a:moveTo>
                    <a:pt x="194680" y="0"/>
                  </a:moveTo>
                  <a:lnTo>
                    <a:pt x="150043" y="5141"/>
                  </a:lnTo>
                  <a:lnTo>
                    <a:pt x="109066" y="19787"/>
                  </a:lnTo>
                  <a:lnTo>
                    <a:pt x="72918" y="42769"/>
                  </a:lnTo>
                  <a:lnTo>
                    <a:pt x="42769" y="72918"/>
                  </a:lnTo>
                  <a:lnTo>
                    <a:pt x="19787" y="109065"/>
                  </a:lnTo>
                  <a:lnTo>
                    <a:pt x="5141" y="150042"/>
                  </a:lnTo>
                  <a:lnTo>
                    <a:pt x="0" y="194680"/>
                  </a:lnTo>
                  <a:lnTo>
                    <a:pt x="5141" y="239318"/>
                  </a:lnTo>
                  <a:lnTo>
                    <a:pt x="19787" y="280295"/>
                  </a:lnTo>
                  <a:lnTo>
                    <a:pt x="42769" y="316442"/>
                  </a:lnTo>
                  <a:lnTo>
                    <a:pt x="72918" y="346591"/>
                  </a:lnTo>
                  <a:lnTo>
                    <a:pt x="109066" y="369573"/>
                  </a:lnTo>
                  <a:lnTo>
                    <a:pt x="150043" y="384219"/>
                  </a:lnTo>
                  <a:lnTo>
                    <a:pt x="194680" y="389361"/>
                  </a:lnTo>
                  <a:lnTo>
                    <a:pt x="239319" y="384219"/>
                  </a:lnTo>
                  <a:lnTo>
                    <a:pt x="280296" y="369573"/>
                  </a:lnTo>
                  <a:lnTo>
                    <a:pt x="296441" y="359308"/>
                  </a:lnTo>
                  <a:lnTo>
                    <a:pt x="194680" y="359308"/>
                  </a:lnTo>
                  <a:lnTo>
                    <a:pt x="150916" y="353427"/>
                  </a:lnTo>
                  <a:lnTo>
                    <a:pt x="111589" y="336832"/>
                  </a:lnTo>
                  <a:lnTo>
                    <a:pt x="78271" y="311090"/>
                  </a:lnTo>
                  <a:lnTo>
                    <a:pt x="52529" y="277771"/>
                  </a:lnTo>
                  <a:lnTo>
                    <a:pt x="35933" y="238445"/>
                  </a:lnTo>
                  <a:lnTo>
                    <a:pt x="30053" y="194680"/>
                  </a:lnTo>
                  <a:lnTo>
                    <a:pt x="35933" y="150916"/>
                  </a:lnTo>
                  <a:lnTo>
                    <a:pt x="52529" y="111589"/>
                  </a:lnTo>
                  <a:lnTo>
                    <a:pt x="78271" y="78271"/>
                  </a:lnTo>
                  <a:lnTo>
                    <a:pt x="111589" y="52529"/>
                  </a:lnTo>
                  <a:lnTo>
                    <a:pt x="150916" y="35933"/>
                  </a:lnTo>
                  <a:lnTo>
                    <a:pt x="194680" y="30053"/>
                  </a:lnTo>
                  <a:lnTo>
                    <a:pt x="296442" y="30053"/>
                  </a:lnTo>
                  <a:lnTo>
                    <a:pt x="280296" y="19787"/>
                  </a:lnTo>
                  <a:lnTo>
                    <a:pt x="239319" y="5141"/>
                  </a:lnTo>
                  <a:lnTo>
                    <a:pt x="194680" y="0"/>
                  </a:lnTo>
                  <a:close/>
                </a:path>
                <a:path w="389890" h="389889" extrusionOk="0">
                  <a:moveTo>
                    <a:pt x="296442" y="30053"/>
                  </a:moveTo>
                  <a:lnTo>
                    <a:pt x="194680" y="30053"/>
                  </a:lnTo>
                  <a:lnTo>
                    <a:pt x="238445" y="35933"/>
                  </a:lnTo>
                  <a:lnTo>
                    <a:pt x="277771" y="52529"/>
                  </a:lnTo>
                  <a:lnTo>
                    <a:pt x="311090" y="78271"/>
                  </a:lnTo>
                  <a:lnTo>
                    <a:pt x="336832" y="111589"/>
                  </a:lnTo>
                  <a:lnTo>
                    <a:pt x="353427" y="150916"/>
                  </a:lnTo>
                  <a:lnTo>
                    <a:pt x="359308" y="194680"/>
                  </a:lnTo>
                  <a:lnTo>
                    <a:pt x="353427" y="238445"/>
                  </a:lnTo>
                  <a:lnTo>
                    <a:pt x="336832" y="277771"/>
                  </a:lnTo>
                  <a:lnTo>
                    <a:pt x="311090" y="311090"/>
                  </a:lnTo>
                  <a:lnTo>
                    <a:pt x="277771" y="336832"/>
                  </a:lnTo>
                  <a:lnTo>
                    <a:pt x="238445" y="353427"/>
                  </a:lnTo>
                  <a:lnTo>
                    <a:pt x="194680" y="359308"/>
                  </a:lnTo>
                  <a:lnTo>
                    <a:pt x="296441" y="359308"/>
                  </a:lnTo>
                  <a:lnTo>
                    <a:pt x="346592" y="316442"/>
                  </a:lnTo>
                  <a:lnTo>
                    <a:pt x="369573" y="280295"/>
                  </a:lnTo>
                  <a:lnTo>
                    <a:pt x="384219" y="239318"/>
                  </a:lnTo>
                  <a:lnTo>
                    <a:pt x="389361" y="194680"/>
                  </a:lnTo>
                  <a:lnTo>
                    <a:pt x="384219" y="150042"/>
                  </a:lnTo>
                  <a:lnTo>
                    <a:pt x="369573" y="109065"/>
                  </a:lnTo>
                  <a:lnTo>
                    <a:pt x="346592" y="72918"/>
                  </a:lnTo>
                  <a:lnTo>
                    <a:pt x="316443" y="42769"/>
                  </a:lnTo>
                  <a:lnTo>
                    <a:pt x="296442" y="30053"/>
                  </a:lnTo>
                  <a:close/>
                </a:path>
              </a:pathLst>
            </a:custGeom>
            <a:solidFill>
              <a:srgbClr val="E2321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</p:grpSp>
      <p:grpSp>
        <p:nvGrpSpPr>
          <p:cNvPr id="19" name="object 19"/>
          <p:cNvGrpSpPr/>
          <p:nvPr/>
        </p:nvGrpSpPr>
        <p:grpSpPr bwMode="auto">
          <a:xfrm>
            <a:off x="5427392" y="888040"/>
            <a:ext cx="5515767" cy="5967784"/>
            <a:chOff x="4609374" y="979311"/>
            <a:chExt cx="6082665" cy="6581140"/>
          </a:xfrm>
        </p:grpSpPr>
        <p:pic>
          <p:nvPicPr>
            <p:cNvPr id="20" name="object 20"/>
            <p:cNvPicPr/>
            <p:nvPr/>
          </p:nvPicPr>
          <p:blipFill>
            <a:blip r:embed="rId6"/>
            <a:stretch/>
          </p:blipFill>
          <p:spPr bwMode="auto">
            <a:xfrm>
              <a:off x="4609374" y="979311"/>
              <a:ext cx="6082625" cy="65806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/>
            <a:stretch/>
          </p:blipFill>
          <p:spPr bwMode="auto">
            <a:xfrm>
              <a:off x="5316735" y="1749458"/>
              <a:ext cx="4737657" cy="46136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/>
            <a:stretch/>
          </p:blipFill>
          <p:spPr bwMode="auto">
            <a:xfrm>
              <a:off x="6103825" y="3790802"/>
              <a:ext cx="306269" cy="2209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/>
            <a:stretch/>
          </p:blipFill>
          <p:spPr bwMode="auto">
            <a:xfrm>
              <a:off x="6259676" y="2814119"/>
              <a:ext cx="306270" cy="22097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 bwMode="auto">
          <a:xfrm rot="359999">
            <a:off x="7113849" y="3537551"/>
            <a:ext cx="230833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6"/>
              </a:lnSpc>
              <a:defRPr/>
            </a:pPr>
            <a:r>
              <a:rPr sz="2176" i="1" spc="109" baseline="30000">
                <a:solidFill>
                  <a:srgbClr val="39374D"/>
                </a:solidFill>
                <a:latin typeface="Trebuchet MS"/>
                <a:cs typeface="Trebuchet MS"/>
              </a:rPr>
              <a:t>Подкрепи</a:t>
            </a:r>
            <a:r>
              <a:rPr lang="ru-RU" sz="2176" i="1" spc="61" baseline="30000">
                <a:solidFill>
                  <a:srgbClr val="39374D"/>
                </a:solidFill>
                <a:latin typeface="Trebuchet MS"/>
                <a:cs typeface="Trebuchet MS"/>
              </a:rPr>
              <a:t>ть</a:t>
            </a:r>
            <a:r>
              <a:rPr sz="2176" i="1" spc="94" baseline="30000">
                <a:solidFill>
                  <a:srgbClr val="39374D"/>
                </a:solidFill>
                <a:latin typeface="Trebuchet MS"/>
                <a:cs typeface="Trebuchet MS"/>
              </a:rPr>
              <a:t>ся</a:t>
            </a:r>
            <a:r>
              <a:rPr sz="2176" i="1" spc="88" baseline="30000">
                <a:solidFill>
                  <a:srgbClr val="39374D"/>
                </a:solidFill>
                <a:latin typeface="Trebuchet MS"/>
                <a:cs typeface="Trebuchet MS"/>
              </a:rPr>
              <a:t> </a:t>
            </a:r>
            <a:r>
              <a:rPr sz="1451" i="1" spc="-100">
                <a:solidFill>
                  <a:srgbClr val="39374D"/>
                </a:solidFill>
                <a:latin typeface="Trebuchet MS"/>
                <a:cs typeface="Trebuchet MS"/>
              </a:rPr>
              <a:t>сладким</a:t>
            </a:r>
            <a:r>
              <a:rPr sz="1451" i="1" spc="63">
                <a:solidFill>
                  <a:srgbClr val="39374D"/>
                </a:solidFill>
                <a:latin typeface="Trebuchet MS"/>
                <a:cs typeface="Trebuchet MS"/>
              </a:rPr>
              <a:t> </a:t>
            </a:r>
            <a:r>
              <a:rPr sz="1451" i="1" spc="-141">
                <a:solidFill>
                  <a:srgbClr val="39374D"/>
                </a:solidFill>
                <a:latin typeface="Trebuchet MS"/>
                <a:cs typeface="Trebuchet MS"/>
              </a:rPr>
              <a:t>чаем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 rot="359999">
            <a:off x="7083332" y="3810702"/>
            <a:ext cx="86796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4"/>
              </a:lnSpc>
              <a:defRPr/>
            </a:pPr>
            <a:r>
              <a:rPr sz="1451" i="1" spc="-18">
                <a:solidFill>
                  <a:srgbClr val="39374D"/>
                </a:solidFill>
                <a:latin typeface="Trebuchet MS"/>
                <a:cs typeface="Trebuchet MS"/>
              </a:rPr>
              <a:t>и</a:t>
            </a:r>
            <a:r>
              <a:rPr sz="1451" i="1" spc="9">
                <a:solidFill>
                  <a:srgbClr val="39374D"/>
                </a:solidFill>
                <a:latin typeface="Trebuchet MS"/>
                <a:cs typeface="Trebuchet MS"/>
              </a:rPr>
              <a:t> </a:t>
            </a:r>
            <a:r>
              <a:rPr sz="1451" i="1" spc="-145">
                <a:solidFill>
                  <a:srgbClr val="39374D"/>
                </a:solidFill>
                <a:latin typeface="Trebuchet MS"/>
                <a:cs typeface="Trebuchet MS"/>
              </a:rPr>
              <a:t>печеньем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 rot="359999">
            <a:off x="7015841" y="4299212"/>
            <a:ext cx="233021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9"/>
              </a:lnSpc>
              <a:defRPr/>
            </a:pPr>
            <a:r>
              <a:rPr sz="2176" i="1" spc="182" baseline="30000">
                <a:solidFill>
                  <a:srgbClr val="39374D"/>
                </a:solidFill>
                <a:latin typeface="Trebuchet MS"/>
                <a:cs typeface="Trebuchet MS"/>
              </a:rPr>
              <a:t>Получи</a:t>
            </a:r>
            <a:r>
              <a:rPr lang="ru-RU" sz="2176" i="1" spc="822" baseline="30000">
                <a:solidFill>
                  <a:srgbClr val="39374D"/>
                </a:solidFill>
                <a:latin typeface="Trebuchet MS"/>
                <a:cs typeface="Trebuchet MS"/>
              </a:rPr>
              <a:t>ть </a:t>
            </a:r>
            <a:r>
              <a:rPr sz="1451" i="1" spc="-63">
                <a:solidFill>
                  <a:srgbClr val="39374D"/>
                </a:solidFill>
                <a:latin typeface="Trebuchet MS"/>
                <a:cs typeface="Trebuchet MS"/>
              </a:rPr>
              <a:t>компенсацию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 rot="359999">
            <a:off x="6987299" y="4576695"/>
            <a:ext cx="2714911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60"/>
              </a:lnSpc>
              <a:defRPr/>
            </a:pPr>
            <a:r>
              <a:rPr sz="2176" i="1" spc="-27" baseline="30000">
                <a:solidFill>
                  <a:srgbClr val="39374D"/>
                </a:solidFill>
                <a:latin typeface="Trebuchet MS"/>
                <a:cs typeface="Trebuchet MS"/>
              </a:rPr>
              <a:t>и</a:t>
            </a:r>
            <a:r>
              <a:rPr sz="2176" i="1" spc="94" baseline="30000">
                <a:solidFill>
                  <a:srgbClr val="39374D"/>
                </a:solidFill>
                <a:latin typeface="Trebuchet MS"/>
                <a:cs typeface="Trebuchet MS"/>
              </a:rPr>
              <a:t> </a:t>
            </a:r>
            <a:r>
              <a:rPr sz="2176" i="1" spc="-109" baseline="30000">
                <a:solidFill>
                  <a:srgbClr val="39374D"/>
                </a:solidFill>
                <a:latin typeface="Trebuchet MS"/>
                <a:cs typeface="Trebuchet MS"/>
              </a:rPr>
              <a:t>справку-подтверждение</a:t>
            </a:r>
            <a:r>
              <a:rPr sz="2176" i="1" spc="94" baseline="30000">
                <a:solidFill>
                  <a:srgbClr val="39374D"/>
                </a:solidFill>
                <a:latin typeface="Trebuchet MS"/>
                <a:cs typeface="Trebuchet MS"/>
              </a:rPr>
              <a:t> </a:t>
            </a:r>
            <a:r>
              <a:rPr sz="1451" i="1" spc="-245">
                <a:solidFill>
                  <a:srgbClr val="39374D"/>
                </a:solidFill>
                <a:latin typeface="Trebuchet MS"/>
                <a:cs typeface="Trebuchet MS"/>
              </a:rPr>
              <a:t>о</a:t>
            </a:r>
            <a:r>
              <a:rPr sz="1451" i="1" spc="63">
                <a:solidFill>
                  <a:srgbClr val="39374D"/>
                </a:solidFill>
                <a:latin typeface="Trebuchet MS"/>
                <a:cs typeface="Trebuchet MS"/>
              </a:rPr>
              <a:t> </a:t>
            </a:r>
            <a:r>
              <a:rPr sz="1451" i="1" spc="-159">
                <a:solidFill>
                  <a:srgbClr val="39374D"/>
                </a:solidFill>
                <a:latin typeface="Trebuchet MS"/>
                <a:cs typeface="Trebuchet MS"/>
              </a:rPr>
              <a:t>том,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 rot="359999">
            <a:off x="6959808" y="4720574"/>
            <a:ext cx="183805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8"/>
              </a:lnSpc>
              <a:defRPr/>
            </a:pPr>
            <a:r>
              <a:rPr sz="2176" i="1" spc="-218" baseline="30000">
                <a:solidFill>
                  <a:srgbClr val="39374D"/>
                </a:solidFill>
                <a:latin typeface="Trebuchet MS"/>
                <a:cs typeface="Trebuchet MS"/>
              </a:rPr>
              <a:t>что</a:t>
            </a:r>
            <a:r>
              <a:rPr sz="2176" i="1" spc="74" baseline="30000">
                <a:solidFill>
                  <a:srgbClr val="39374D"/>
                </a:solidFill>
                <a:latin typeface="Trebuchet MS"/>
                <a:cs typeface="Trebuchet MS"/>
              </a:rPr>
              <a:t> </a:t>
            </a:r>
            <a:r>
              <a:rPr sz="2176" i="1" spc="-6" baseline="30000">
                <a:solidFill>
                  <a:srgbClr val="39374D"/>
                </a:solidFill>
                <a:latin typeface="Trebuchet MS"/>
                <a:cs typeface="Trebuchet MS"/>
              </a:rPr>
              <a:t>я</a:t>
            </a:r>
            <a:r>
              <a:rPr sz="2176" i="1" spc="81" baseline="30000">
                <a:solidFill>
                  <a:srgbClr val="39374D"/>
                </a:solidFill>
                <a:latin typeface="Trebuchet MS"/>
                <a:cs typeface="Trebuchet MS"/>
              </a:rPr>
              <a:t> </a:t>
            </a:r>
            <a:r>
              <a:rPr lang="ru-RU" sz="1451" i="1">
                <a:solidFill>
                  <a:srgbClr val="39374D"/>
                </a:solidFill>
                <a:latin typeface="Trebuchet MS"/>
                <a:cs typeface="Trebuchet MS"/>
              </a:rPr>
              <a:t>ст</a:t>
            </a:r>
            <a:r>
              <a:rPr sz="1451" i="1">
                <a:solidFill>
                  <a:srgbClr val="39374D"/>
                </a:solidFill>
                <a:latin typeface="Trebuchet MS"/>
                <a:cs typeface="Trebuchet MS"/>
              </a:rPr>
              <a:t>ал(а)</a:t>
            </a:r>
            <a:r>
              <a:rPr sz="1451" i="1" spc="54">
                <a:solidFill>
                  <a:srgbClr val="39374D"/>
                </a:solidFill>
                <a:latin typeface="Trebuchet MS"/>
                <a:cs typeface="Trebuchet MS"/>
              </a:rPr>
              <a:t> </a:t>
            </a:r>
            <a:r>
              <a:rPr sz="1451" i="1" spc="-159">
                <a:solidFill>
                  <a:srgbClr val="39374D"/>
                </a:solidFill>
                <a:latin typeface="Trebuchet MS"/>
                <a:cs typeface="Trebuchet MS"/>
              </a:rPr>
              <a:t>донором.</a:t>
            </a:r>
            <a:endParaRPr sz="1451">
              <a:latin typeface="Trebuchet MS"/>
              <a:cs typeface="Trebuchet MS"/>
            </a:endParaRPr>
          </a:p>
        </p:txBody>
      </p:sp>
      <p:grpSp>
        <p:nvGrpSpPr>
          <p:cNvPr id="29" name="object 29"/>
          <p:cNvGrpSpPr/>
          <p:nvPr/>
        </p:nvGrpSpPr>
        <p:grpSpPr bwMode="auto">
          <a:xfrm>
            <a:off x="6685240" y="1501399"/>
            <a:ext cx="2556635" cy="2808268"/>
            <a:chOff x="5996501" y="1655709"/>
            <a:chExt cx="2819400" cy="3096895"/>
          </a:xfrm>
        </p:grpSpPr>
        <p:pic>
          <p:nvPicPr>
            <p:cNvPr id="30" name="object 30"/>
            <p:cNvPicPr/>
            <p:nvPr/>
          </p:nvPicPr>
          <p:blipFill>
            <a:blip r:embed="rId10"/>
            <a:stretch/>
          </p:blipFill>
          <p:spPr bwMode="auto">
            <a:xfrm>
              <a:off x="5996501" y="4531390"/>
              <a:ext cx="306270" cy="2209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/>
            <a:stretch/>
          </p:blipFill>
          <p:spPr bwMode="auto">
            <a:xfrm>
              <a:off x="7635873" y="2250731"/>
              <a:ext cx="282157" cy="16001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 bwMode="auto">
            <a:xfrm>
              <a:off x="7695151" y="1681732"/>
              <a:ext cx="516890" cy="578485"/>
            </a:xfrm>
            <a:custGeom>
              <a:avLst/>
              <a:gdLst/>
              <a:ahLst/>
              <a:cxnLst/>
              <a:rect l="l" t="t" r="r" b="b"/>
              <a:pathLst>
                <a:path w="516890" h="578485" extrusionOk="0">
                  <a:moveTo>
                    <a:pt x="254559" y="0"/>
                  </a:moveTo>
                  <a:lnTo>
                    <a:pt x="239399" y="29847"/>
                  </a:lnTo>
                  <a:lnTo>
                    <a:pt x="244232" y="58700"/>
                  </a:lnTo>
                  <a:lnTo>
                    <a:pt x="261177" y="84465"/>
                  </a:lnTo>
                  <a:lnTo>
                    <a:pt x="282354" y="105051"/>
                  </a:lnTo>
                  <a:lnTo>
                    <a:pt x="266059" y="133815"/>
                  </a:lnTo>
                  <a:lnTo>
                    <a:pt x="231477" y="192187"/>
                  </a:lnTo>
                  <a:lnTo>
                    <a:pt x="194678" y="250623"/>
                  </a:lnTo>
                  <a:lnTo>
                    <a:pt x="171733" y="279572"/>
                  </a:lnTo>
                  <a:lnTo>
                    <a:pt x="146813" y="282575"/>
                  </a:lnTo>
                  <a:lnTo>
                    <a:pt x="100491" y="291378"/>
                  </a:lnTo>
                  <a:lnTo>
                    <a:pt x="48238" y="316780"/>
                  </a:lnTo>
                  <a:lnTo>
                    <a:pt x="5528" y="369576"/>
                  </a:lnTo>
                  <a:lnTo>
                    <a:pt x="0" y="404094"/>
                  </a:lnTo>
                  <a:lnTo>
                    <a:pt x="11541" y="435567"/>
                  </a:lnTo>
                  <a:lnTo>
                    <a:pt x="53528" y="486857"/>
                  </a:lnTo>
                  <a:lnTo>
                    <a:pt x="114194" y="529643"/>
                  </a:lnTo>
                  <a:lnTo>
                    <a:pt x="160019" y="553096"/>
                  </a:lnTo>
                  <a:lnTo>
                    <a:pt x="248964" y="577987"/>
                  </a:lnTo>
                  <a:lnTo>
                    <a:pt x="297362" y="578076"/>
                  </a:lnTo>
                  <a:lnTo>
                    <a:pt x="332511" y="565899"/>
                  </a:lnTo>
                  <a:lnTo>
                    <a:pt x="355629" y="543844"/>
                  </a:lnTo>
                  <a:lnTo>
                    <a:pt x="367937" y="514304"/>
                  </a:lnTo>
                  <a:lnTo>
                    <a:pt x="370653" y="479668"/>
                  </a:lnTo>
                  <a:lnTo>
                    <a:pt x="364997" y="442326"/>
                  </a:lnTo>
                  <a:lnTo>
                    <a:pt x="363149" y="436896"/>
                  </a:lnTo>
                  <a:lnTo>
                    <a:pt x="146706" y="436896"/>
                  </a:lnTo>
                  <a:lnTo>
                    <a:pt x="136072" y="430783"/>
                  </a:lnTo>
                  <a:lnTo>
                    <a:pt x="128536" y="424641"/>
                  </a:lnTo>
                  <a:lnTo>
                    <a:pt x="122678" y="417688"/>
                  </a:lnTo>
                  <a:lnTo>
                    <a:pt x="117079" y="409143"/>
                  </a:lnTo>
                  <a:lnTo>
                    <a:pt x="121456" y="403040"/>
                  </a:lnTo>
                  <a:lnTo>
                    <a:pt x="123509" y="400395"/>
                  </a:lnTo>
                  <a:lnTo>
                    <a:pt x="126849" y="398682"/>
                  </a:lnTo>
                  <a:lnTo>
                    <a:pt x="135088" y="395373"/>
                  </a:lnTo>
                  <a:lnTo>
                    <a:pt x="347290" y="395373"/>
                  </a:lnTo>
                  <a:lnTo>
                    <a:pt x="333445" y="369089"/>
                  </a:lnTo>
                  <a:lnTo>
                    <a:pt x="350436" y="321445"/>
                  </a:lnTo>
                  <a:lnTo>
                    <a:pt x="369561" y="271275"/>
                  </a:lnTo>
                  <a:lnTo>
                    <a:pt x="389882" y="220654"/>
                  </a:lnTo>
                  <a:lnTo>
                    <a:pt x="410464" y="171655"/>
                  </a:lnTo>
                  <a:lnTo>
                    <a:pt x="485427" y="171655"/>
                  </a:lnTo>
                  <a:lnTo>
                    <a:pt x="499114" y="163948"/>
                  </a:lnTo>
                  <a:lnTo>
                    <a:pt x="513928" y="141323"/>
                  </a:lnTo>
                  <a:lnTo>
                    <a:pt x="477855" y="141323"/>
                  </a:lnTo>
                  <a:lnTo>
                    <a:pt x="458835" y="139290"/>
                  </a:lnTo>
                  <a:lnTo>
                    <a:pt x="411241" y="126492"/>
                  </a:lnTo>
                  <a:lnTo>
                    <a:pt x="372687" y="110979"/>
                  </a:lnTo>
                  <a:lnTo>
                    <a:pt x="320211" y="80835"/>
                  </a:lnTo>
                  <a:lnTo>
                    <a:pt x="267068" y="32037"/>
                  </a:lnTo>
                  <a:lnTo>
                    <a:pt x="254559" y="0"/>
                  </a:lnTo>
                  <a:close/>
                </a:path>
                <a:path w="516890" h="578485" extrusionOk="0">
                  <a:moveTo>
                    <a:pt x="347290" y="395373"/>
                  </a:moveTo>
                  <a:lnTo>
                    <a:pt x="135088" y="395373"/>
                  </a:lnTo>
                  <a:lnTo>
                    <a:pt x="143990" y="402097"/>
                  </a:lnTo>
                  <a:lnTo>
                    <a:pt x="151049" y="408434"/>
                  </a:lnTo>
                  <a:lnTo>
                    <a:pt x="156587" y="415467"/>
                  </a:lnTo>
                  <a:lnTo>
                    <a:pt x="160927" y="424281"/>
                  </a:lnTo>
                  <a:lnTo>
                    <a:pt x="146706" y="436896"/>
                  </a:lnTo>
                  <a:lnTo>
                    <a:pt x="363149" y="436896"/>
                  </a:lnTo>
                  <a:lnTo>
                    <a:pt x="352187" y="404670"/>
                  </a:lnTo>
                  <a:lnTo>
                    <a:pt x="347290" y="395373"/>
                  </a:lnTo>
                  <a:close/>
                </a:path>
                <a:path w="516890" h="578485" extrusionOk="0">
                  <a:moveTo>
                    <a:pt x="485427" y="171655"/>
                  </a:moveTo>
                  <a:lnTo>
                    <a:pt x="410464" y="171655"/>
                  </a:lnTo>
                  <a:lnTo>
                    <a:pt x="447748" y="178077"/>
                  </a:lnTo>
                  <a:lnTo>
                    <a:pt x="476711" y="176563"/>
                  </a:lnTo>
                  <a:lnTo>
                    <a:pt x="485427" y="171655"/>
                  </a:lnTo>
                  <a:close/>
                </a:path>
                <a:path w="516890" h="578485" extrusionOk="0">
                  <a:moveTo>
                    <a:pt x="516717" y="137063"/>
                  </a:moveTo>
                  <a:lnTo>
                    <a:pt x="495399" y="140241"/>
                  </a:lnTo>
                  <a:lnTo>
                    <a:pt x="477855" y="141323"/>
                  </a:lnTo>
                  <a:lnTo>
                    <a:pt x="513928" y="141323"/>
                  </a:lnTo>
                  <a:lnTo>
                    <a:pt x="516717" y="137063"/>
                  </a:lnTo>
                  <a:close/>
                </a:path>
              </a:pathLst>
            </a:custGeom>
            <a:solidFill>
              <a:srgbClr val="E2321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sp>
          <p:nvSpPr>
            <p:cNvPr id="33" name="object 33"/>
            <p:cNvSpPr/>
            <p:nvPr/>
          </p:nvSpPr>
          <p:spPr bwMode="auto">
            <a:xfrm>
              <a:off x="7695151" y="1681732"/>
              <a:ext cx="516890" cy="578485"/>
            </a:xfrm>
            <a:custGeom>
              <a:avLst/>
              <a:gdLst/>
              <a:ahLst/>
              <a:cxnLst/>
              <a:rect l="l" t="t" r="r" b="b"/>
              <a:pathLst>
                <a:path w="516890" h="578485" extrusionOk="0">
                  <a:moveTo>
                    <a:pt x="135088" y="395373"/>
                  </a:moveTo>
                  <a:lnTo>
                    <a:pt x="126849" y="398682"/>
                  </a:lnTo>
                  <a:lnTo>
                    <a:pt x="123509" y="400395"/>
                  </a:lnTo>
                  <a:lnTo>
                    <a:pt x="121456" y="403040"/>
                  </a:lnTo>
                  <a:lnTo>
                    <a:pt x="117079" y="409143"/>
                  </a:lnTo>
                  <a:lnTo>
                    <a:pt x="122678" y="417688"/>
                  </a:lnTo>
                  <a:lnTo>
                    <a:pt x="128536" y="424641"/>
                  </a:lnTo>
                  <a:lnTo>
                    <a:pt x="136072" y="430783"/>
                  </a:lnTo>
                  <a:lnTo>
                    <a:pt x="146706" y="436896"/>
                  </a:lnTo>
                  <a:lnTo>
                    <a:pt x="160927" y="424281"/>
                  </a:lnTo>
                  <a:lnTo>
                    <a:pt x="156587" y="415467"/>
                  </a:lnTo>
                  <a:lnTo>
                    <a:pt x="151049" y="408434"/>
                  </a:lnTo>
                  <a:lnTo>
                    <a:pt x="143990" y="402097"/>
                  </a:lnTo>
                  <a:lnTo>
                    <a:pt x="135088" y="395373"/>
                  </a:lnTo>
                  <a:close/>
                </a:path>
                <a:path w="516890" h="578485" extrusionOk="0">
                  <a:moveTo>
                    <a:pt x="516717" y="137063"/>
                  </a:moveTo>
                  <a:lnTo>
                    <a:pt x="499114" y="163948"/>
                  </a:lnTo>
                  <a:lnTo>
                    <a:pt x="476711" y="176563"/>
                  </a:lnTo>
                  <a:lnTo>
                    <a:pt x="447748" y="178077"/>
                  </a:lnTo>
                  <a:lnTo>
                    <a:pt x="410464" y="171655"/>
                  </a:lnTo>
                  <a:lnTo>
                    <a:pt x="389882" y="220654"/>
                  </a:lnTo>
                  <a:lnTo>
                    <a:pt x="369561" y="271275"/>
                  </a:lnTo>
                  <a:lnTo>
                    <a:pt x="350436" y="321445"/>
                  </a:lnTo>
                  <a:lnTo>
                    <a:pt x="333445" y="369089"/>
                  </a:lnTo>
                  <a:lnTo>
                    <a:pt x="352187" y="404670"/>
                  </a:lnTo>
                  <a:lnTo>
                    <a:pt x="364997" y="442326"/>
                  </a:lnTo>
                  <a:lnTo>
                    <a:pt x="370653" y="479668"/>
                  </a:lnTo>
                  <a:lnTo>
                    <a:pt x="367937" y="514304"/>
                  </a:lnTo>
                  <a:lnTo>
                    <a:pt x="355629" y="543844"/>
                  </a:lnTo>
                  <a:lnTo>
                    <a:pt x="332511" y="565899"/>
                  </a:lnTo>
                  <a:lnTo>
                    <a:pt x="297362" y="578076"/>
                  </a:lnTo>
                  <a:lnTo>
                    <a:pt x="248964" y="577987"/>
                  </a:lnTo>
                  <a:lnTo>
                    <a:pt x="160019" y="553096"/>
                  </a:lnTo>
                  <a:lnTo>
                    <a:pt x="114194" y="529643"/>
                  </a:lnTo>
                  <a:lnTo>
                    <a:pt x="53528" y="486857"/>
                  </a:lnTo>
                  <a:lnTo>
                    <a:pt x="11541" y="435567"/>
                  </a:lnTo>
                  <a:lnTo>
                    <a:pt x="0" y="404094"/>
                  </a:lnTo>
                  <a:lnTo>
                    <a:pt x="5528" y="369576"/>
                  </a:lnTo>
                  <a:lnTo>
                    <a:pt x="48238" y="316780"/>
                  </a:lnTo>
                  <a:lnTo>
                    <a:pt x="100491" y="291378"/>
                  </a:lnTo>
                  <a:lnTo>
                    <a:pt x="146813" y="282575"/>
                  </a:lnTo>
                  <a:lnTo>
                    <a:pt x="171733" y="279572"/>
                  </a:lnTo>
                  <a:lnTo>
                    <a:pt x="194678" y="250623"/>
                  </a:lnTo>
                  <a:lnTo>
                    <a:pt x="231477" y="192187"/>
                  </a:lnTo>
                  <a:lnTo>
                    <a:pt x="266059" y="133815"/>
                  </a:lnTo>
                  <a:lnTo>
                    <a:pt x="282354" y="105051"/>
                  </a:lnTo>
                  <a:lnTo>
                    <a:pt x="261177" y="84465"/>
                  </a:lnTo>
                  <a:lnTo>
                    <a:pt x="244232" y="58700"/>
                  </a:lnTo>
                  <a:lnTo>
                    <a:pt x="239399" y="29847"/>
                  </a:lnTo>
                  <a:lnTo>
                    <a:pt x="254559" y="0"/>
                  </a:lnTo>
                  <a:lnTo>
                    <a:pt x="267068" y="32037"/>
                  </a:lnTo>
                  <a:lnTo>
                    <a:pt x="289937" y="58312"/>
                  </a:lnTo>
                  <a:lnTo>
                    <a:pt x="354937" y="101617"/>
                  </a:lnTo>
                  <a:lnTo>
                    <a:pt x="391281" y="119190"/>
                  </a:lnTo>
                  <a:lnTo>
                    <a:pt x="433090" y="133125"/>
                  </a:lnTo>
                  <a:lnTo>
                    <a:pt x="477855" y="141323"/>
                  </a:lnTo>
                  <a:lnTo>
                    <a:pt x="495399" y="140241"/>
                  </a:lnTo>
                  <a:lnTo>
                    <a:pt x="516717" y="137063"/>
                  </a:lnTo>
                  <a:close/>
                </a:path>
              </a:pathLst>
            </a:custGeom>
            <a:grpFill/>
            <a:ln w="3175">
              <a:solidFill>
                <a:srgbClr val="E23210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sp>
          <p:nvSpPr>
            <p:cNvPr id="34" name="object 34"/>
            <p:cNvSpPr/>
            <p:nvPr/>
          </p:nvSpPr>
          <p:spPr bwMode="auto">
            <a:xfrm>
              <a:off x="7949711" y="1657081"/>
              <a:ext cx="266700" cy="166370"/>
            </a:xfrm>
            <a:custGeom>
              <a:avLst/>
              <a:gdLst/>
              <a:ahLst/>
              <a:cxnLst/>
              <a:rect l="l" t="t" r="r" b="b"/>
              <a:pathLst>
                <a:path w="266700" h="166369" extrusionOk="0">
                  <a:moveTo>
                    <a:pt x="28673" y="0"/>
                  </a:moveTo>
                  <a:lnTo>
                    <a:pt x="10161" y="7002"/>
                  </a:lnTo>
                  <a:lnTo>
                    <a:pt x="0" y="24651"/>
                  </a:lnTo>
                  <a:lnTo>
                    <a:pt x="12509" y="56688"/>
                  </a:lnTo>
                  <a:lnTo>
                    <a:pt x="65652" y="105486"/>
                  </a:lnTo>
                  <a:lnTo>
                    <a:pt x="100378" y="126268"/>
                  </a:lnTo>
                  <a:lnTo>
                    <a:pt x="136722" y="143841"/>
                  </a:lnTo>
                  <a:lnTo>
                    <a:pt x="178531" y="157776"/>
                  </a:lnTo>
                  <a:lnTo>
                    <a:pt x="223296" y="165974"/>
                  </a:lnTo>
                  <a:lnTo>
                    <a:pt x="240840" y="164893"/>
                  </a:lnTo>
                  <a:lnTo>
                    <a:pt x="262158" y="161714"/>
                  </a:lnTo>
                  <a:lnTo>
                    <a:pt x="266090" y="126951"/>
                  </a:lnTo>
                  <a:lnTo>
                    <a:pt x="242648" y="92931"/>
                  </a:lnTo>
                  <a:lnTo>
                    <a:pt x="205561" y="62935"/>
                  </a:lnTo>
                  <a:lnTo>
                    <a:pt x="168555" y="40246"/>
                  </a:lnTo>
                  <a:lnTo>
                    <a:pt x="125536" y="19973"/>
                  </a:lnTo>
                  <a:lnTo>
                    <a:pt x="77755" y="5179"/>
                  </a:lnTo>
                  <a:lnTo>
                    <a:pt x="28673" y="0"/>
                  </a:lnTo>
                  <a:close/>
                </a:path>
              </a:pathLst>
            </a:custGeom>
            <a:solidFill>
              <a:srgbClr val="CE2E0D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sp>
          <p:nvSpPr>
            <p:cNvPr id="35" name="object 35"/>
            <p:cNvSpPr/>
            <p:nvPr/>
          </p:nvSpPr>
          <p:spPr bwMode="auto">
            <a:xfrm>
              <a:off x="7949711" y="1657081"/>
              <a:ext cx="266700" cy="166370"/>
            </a:xfrm>
            <a:custGeom>
              <a:avLst/>
              <a:gdLst/>
              <a:ahLst/>
              <a:cxnLst/>
              <a:rect l="l" t="t" r="r" b="b"/>
              <a:pathLst>
                <a:path w="266700" h="166369" extrusionOk="0">
                  <a:moveTo>
                    <a:pt x="262158" y="161714"/>
                  </a:moveTo>
                  <a:lnTo>
                    <a:pt x="240840" y="164893"/>
                  </a:lnTo>
                  <a:lnTo>
                    <a:pt x="223296" y="165974"/>
                  </a:lnTo>
                  <a:lnTo>
                    <a:pt x="204276" y="163941"/>
                  </a:lnTo>
                  <a:lnTo>
                    <a:pt x="156682" y="151143"/>
                  </a:lnTo>
                  <a:lnTo>
                    <a:pt x="118127" y="135630"/>
                  </a:lnTo>
                  <a:lnTo>
                    <a:pt x="65652" y="105486"/>
                  </a:lnTo>
                  <a:lnTo>
                    <a:pt x="12509" y="56688"/>
                  </a:lnTo>
                  <a:lnTo>
                    <a:pt x="0" y="24651"/>
                  </a:lnTo>
                  <a:lnTo>
                    <a:pt x="10161" y="7002"/>
                  </a:lnTo>
                  <a:lnTo>
                    <a:pt x="28673" y="0"/>
                  </a:lnTo>
                  <a:lnTo>
                    <a:pt x="52287" y="455"/>
                  </a:lnTo>
                  <a:lnTo>
                    <a:pt x="102198" y="11773"/>
                  </a:lnTo>
                  <a:lnTo>
                    <a:pt x="147684" y="29543"/>
                  </a:lnTo>
                  <a:lnTo>
                    <a:pt x="205561" y="62935"/>
                  </a:lnTo>
                  <a:lnTo>
                    <a:pt x="242648" y="92931"/>
                  </a:lnTo>
                  <a:lnTo>
                    <a:pt x="266090" y="126951"/>
                  </a:lnTo>
                  <a:lnTo>
                    <a:pt x="262158" y="161714"/>
                  </a:lnTo>
                  <a:close/>
                </a:path>
              </a:pathLst>
            </a:custGeom>
            <a:grpFill/>
            <a:ln w="3175">
              <a:solidFill>
                <a:srgbClr val="CE2E0D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pic>
          <p:nvPicPr>
            <p:cNvPr id="36" name="object 36"/>
            <p:cNvPicPr/>
            <p:nvPr/>
          </p:nvPicPr>
          <p:blipFill>
            <a:blip r:embed="rId12"/>
            <a:stretch/>
          </p:blipFill>
          <p:spPr bwMode="auto">
            <a:xfrm>
              <a:off x="7753813" y="2211375"/>
              <a:ext cx="101357" cy="12348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 bwMode="auto">
            <a:xfrm>
              <a:off x="7812230" y="2077106"/>
              <a:ext cx="44450" cy="41910"/>
            </a:xfrm>
            <a:custGeom>
              <a:avLst/>
              <a:gdLst/>
              <a:ahLst/>
              <a:cxnLst/>
              <a:rect l="l" t="t" r="r" b="b"/>
              <a:pathLst>
                <a:path w="44450" h="41910" extrusionOk="0">
                  <a:moveTo>
                    <a:pt x="18009" y="0"/>
                  </a:moveTo>
                  <a:lnTo>
                    <a:pt x="9770" y="3308"/>
                  </a:lnTo>
                  <a:lnTo>
                    <a:pt x="6430" y="5022"/>
                  </a:lnTo>
                  <a:lnTo>
                    <a:pt x="4377" y="7666"/>
                  </a:lnTo>
                  <a:lnTo>
                    <a:pt x="0" y="13769"/>
                  </a:lnTo>
                  <a:lnTo>
                    <a:pt x="5599" y="22314"/>
                  </a:lnTo>
                  <a:lnTo>
                    <a:pt x="11457" y="29267"/>
                  </a:lnTo>
                  <a:lnTo>
                    <a:pt x="18993" y="35409"/>
                  </a:lnTo>
                  <a:lnTo>
                    <a:pt x="29627" y="41522"/>
                  </a:lnTo>
                  <a:lnTo>
                    <a:pt x="43848" y="28907"/>
                  </a:lnTo>
                  <a:lnTo>
                    <a:pt x="39508" y="20094"/>
                  </a:lnTo>
                  <a:lnTo>
                    <a:pt x="33970" y="13060"/>
                  </a:lnTo>
                  <a:lnTo>
                    <a:pt x="26911" y="6724"/>
                  </a:lnTo>
                  <a:lnTo>
                    <a:pt x="18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sp>
          <p:nvSpPr>
            <p:cNvPr id="38" name="object 38"/>
            <p:cNvSpPr/>
            <p:nvPr/>
          </p:nvSpPr>
          <p:spPr bwMode="auto">
            <a:xfrm>
              <a:off x="7812230" y="2077106"/>
              <a:ext cx="44450" cy="41910"/>
            </a:xfrm>
            <a:custGeom>
              <a:avLst/>
              <a:gdLst/>
              <a:ahLst/>
              <a:cxnLst/>
              <a:rect l="l" t="t" r="r" b="b"/>
              <a:pathLst>
                <a:path w="44450" h="41910" extrusionOk="0">
                  <a:moveTo>
                    <a:pt x="18009" y="0"/>
                  </a:moveTo>
                  <a:lnTo>
                    <a:pt x="26911" y="6724"/>
                  </a:lnTo>
                  <a:lnTo>
                    <a:pt x="33970" y="13060"/>
                  </a:lnTo>
                  <a:lnTo>
                    <a:pt x="39508" y="20094"/>
                  </a:lnTo>
                  <a:lnTo>
                    <a:pt x="43848" y="28907"/>
                  </a:lnTo>
                  <a:lnTo>
                    <a:pt x="29627" y="41522"/>
                  </a:lnTo>
                  <a:lnTo>
                    <a:pt x="18993" y="35409"/>
                  </a:lnTo>
                  <a:lnTo>
                    <a:pt x="11457" y="29267"/>
                  </a:lnTo>
                  <a:lnTo>
                    <a:pt x="5599" y="22314"/>
                  </a:lnTo>
                  <a:lnTo>
                    <a:pt x="0" y="13769"/>
                  </a:lnTo>
                  <a:lnTo>
                    <a:pt x="4377" y="7666"/>
                  </a:lnTo>
                  <a:lnTo>
                    <a:pt x="6430" y="5022"/>
                  </a:lnTo>
                  <a:lnTo>
                    <a:pt x="9770" y="3308"/>
                  </a:lnTo>
                  <a:lnTo>
                    <a:pt x="18009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  <p:sp>
          <p:nvSpPr>
            <p:cNvPr id="39" name="object 39"/>
            <p:cNvSpPr/>
            <p:nvPr/>
          </p:nvSpPr>
          <p:spPr bwMode="auto">
            <a:xfrm>
              <a:off x="6888150" y="2335194"/>
              <a:ext cx="1927860" cy="453390"/>
            </a:xfrm>
            <a:custGeom>
              <a:avLst/>
              <a:gdLst/>
              <a:ahLst/>
              <a:cxnLst/>
              <a:rect l="l" t="t" r="r" b="b"/>
              <a:pathLst>
                <a:path w="1927859" h="453389" extrusionOk="0">
                  <a:moveTo>
                    <a:pt x="22098" y="136664"/>
                  </a:moveTo>
                  <a:lnTo>
                    <a:pt x="19989" y="137134"/>
                  </a:lnTo>
                  <a:lnTo>
                    <a:pt x="20447" y="137566"/>
                  </a:lnTo>
                  <a:lnTo>
                    <a:pt x="22098" y="136664"/>
                  </a:lnTo>
                  <a:close/>
                </a:path>
                <a:path w="1927859" h="453389" extrusionOk="0">
                  <a:moveTo>
                    <a:pt x="1870875" y="350888"/>
                  </a:moveTo>
                  <a:lnTo>
                    <a:pt x="1865490" y="350901"/>
                  </a:lnTo>
                  <a:lnTo>
                    <a:pt x="1863318" y="350088"/>
                  </a:lnTo>
                  <a:lnTo>
                    <a:pt x="1859280" y="348830"/>
                  </a:lnTo>
                  <a:lnTo>
                    <a:pt x="1856714" y="348957"/>
                  </a:lnTo>
                  <a:lnTo>
                    <a:pt x="1859000" y="352310"/>
                  </a:lnTo>
                  <a:lnTo>
                    <a:pt x="1863928" y="353720"/>
                  </a:lnTo>
                  <a:lnTo>
                    <a:pt x="1869122" y="352539"/>
                  </a:lnTo>
                  <a:lnTo>
                    <a:pt x="1870875" y="350888"/>
                  </a:lnTo>
                  <a:close/>
                </a:path>
                <a:path w="1927859" h="453389" extrusionOk="0">
                  <a:moveTo>
                    <a:pt x="1876526" y="353110"/>
                  </a:moveTo>
                  <a:lnTo>
                    <a:pt x="1874405" y="353593"/>
                  </a:lnTo>
                  <a:lnTo>
                    <a:pt x="1874875" y="354025"/>
                  </a:lnTo>
                  <a:lnTo>
                    <a:pt x="1876526" y="353110"/>
                  </a:lnTo>
                  <a:close/>
                </a:path>
                <a:path w="1927859" h="453389" extrusionOk="0">
                  <a:moveTo>
                    <a:pt x="1895716" y="366966"/>
                  </a:moveTo>
                  <a:lnTo>
                    <a:pt x="1893608" y="367436"/>
                  </a:lnTo>
                  <a:lnTo>
                    <a:pt x="1894078" y="367868"/>
                  </a:lnTo>
                  <a:lnTo>
                    <a:pt x="1895716" y="366966"/>
                  </a:lnTo>
                  <a:close/>
                </a:path>
                <a:path w="1927859" h="453389" extrusionOk="0">
                  <a:moveTo>
                    <a:pt x="1919871" y="342684"/>
                  </a:moveTo>
                  <a:lnTo>
                    <a:pt x="1918512" y="342188"/>
                  </a:lnTo>
                  <a:lnTo>
                    <a:pt x="1918703" y="343636"/>
                  </a:lnTo>
                  <a:lnTo>
                    <a:pt x="1918931" y="343738"/>
                  </a:lnTo>
                  <a:lnTo>
                    <a:pt x="1919871" y="342684"/>
                  </a:lnTo>
                  <a:close/>
                </a:path>
                <a:path w="1927859" h="453389" extrusionOk="0">
                  <a:moveTo>
                    <a:pt x="1927720" y="328383"/>
                  </a:moveTo>
                  <a:lnTo>
                    <a:pt x="1914423" y="316953"/>
                  </a:lnTo>
                  <a:lnTo>
                    <a:pt x="1893836" y="311594"/>
                  </a:lnTo>
                  <a:lnTo>
                    <a:pt x="1818576" y="304800"/>
                  </a:lnTo>
                  <a:lnTo>
                    <a:pt x="1819236" y="300951"/>
                  </a:lnTo>
                  <a:lnTo>
                    <a:pt x="1836039" y="302488"/>
                  </a:lnTo>
                  <a:lnTo>
                    <a:pt x="1849170" y="303174"/>
                  </a:lnTo>
                  <a:lnTo>
                    <a:pt x="1873745" y="303733"/>
                  </a:lnTo>
                  <a:lnTo>
                    <a:pt x="1884578" y="304317"/>
                  </a:lnTo>
                  <a:lnTo>
                    <a:pt x="1892604" y="304863"/>
                  </a:lnTo>
                  <a:lnTo>
                    <a:pt x="1900453" y="304736"/>
                  </a:lnTo>
                  <a:lnTo>
                    <a:pt x="1910791" y="303276"/>
                  </a:lnTo>
                  <a:lnTo>
                    <a:pt x="1908975" y="300951"/>
                  </a:lnTo>
                  <a:lnTo>
                    <a:pt x="1897227" y="285864"/>
                  </a:lnTo>
                  <a:lnTo>
                    <a:pt x="1923681" y="288734"/>
                  </a:lnTo>
                  <a:lnTo>
                    <a:pt x="1922310" y="285864"/>
                  </a:lnTo>
                  <a:lnTo>
                    <a:pt x="1919706" y="280454"/>
                  </a:lnTo>
                  <a:lnTo>
                    <a:pt x="1926717" y="273583"/>
                  </a:lnTo>
                  <a:lnTo>
                    <a:pt x="1914105" y="270929"/>
                  </a:lnTo>
                  <a:lnTo>
                    <a:pt x="1910651" y="269887"/>
                  </a:lnTo>
                  <a:lnTo>
                    <a:pt x="1909762" y="269621"/>
                  </a:lnTo>
                  <a:lnTo>
                    <a:pt x="1905850" y="269379"/>
                  </a:lnTo>
                  <a:lnTo>
                    <a:pt x="1894560" y="269887"/>
                  </a:lnTo>
                  <a:lnTo>
                    <a:pt x="1895868" y="262191"/>
                  </a:lnTo>
                  <a:lnTo>
                    <a:pt x="1909851" y="263893"/>
                  </a:lnTo>
                  <a:lnTo>
                    <a:pt x="1915033" y="264452"/>
                  </a:lnTo>
                  <a:lnTo>
                    <a:pt x="1917573" y="262661"/>
                  </a:lnTo>
                  <a:lnTo>
                    <a:pt x="1918106" y="262191"/>
                  </a:lnTo>
                  <a:lnTo>
                    <a:pt x="1923630" y="257352"/>
                  </a:lnTo>
                  <a:lnTo>
                    <a:pt x="1808543" y="237045"/>
                  </a:lnTo>
                  <a:lnTo>
                    <a:pt x="1831505" y="239166"/>
                  </a:lnTo>
                  <a:lnTo>
                    <a:pt x="1853514" y="240919"/>
                  </a:lnTo>
                  <a:lnTo>
                    <a:pt x="1872856" y="242900"/>
                  </a:lnTo>
                  <a:lnTo>
                    <a:pt x="1887893" y="245643"/>
                  </a:lnTo>
                  <a:lnTo>
                    <a:pt x="1889366" y="237045"/>
                  </a:lnTo>
                  <a:lnTo>
                    <a:pt x="1889658" y="235292"/>
                  </a:lnTo>
                  <a:lnTo>
                    <a:pt x="1889861" y="234086"/>
                  </a:lnTo>
                  <a:lnTo>
                    <a:pt x="1871446" y="231508"/>
                  </a:lnTo>
                  <a:lnTo>
                    <a:pt x="1868538" y="230162"/>
                  </a:lnTo>
                  <a:lnTo>
                    <a:pt x="1871802" y="228625"/>
                  </a:lnTo>
                  <a:lnTo>
                    <a:pt x="1871916" y="225488"/>
                  </a:lnTo>
                  <a:lnTo>
                    <a:pt x="1870214" y="222923"/>
                  </a:lnTo>
                  <a:lnTo>
                    <a:pt x="1870176" y="222097"/>
                  </a:lnTo>
                  <a:lnTo>
                    <a:pt x="1855533" y="220218"/>
                  </a:lnTo>
                  <a:lnTo>
                    <a:pt x="1828888" y="216382"/>
                  </a:lnTo>
                  <a:lnTo>
                    <a:pt x="1810448" y="213918"/>
                  </a:lnTo>
                  <a:lnTo>
                    <a:pt x="1792871" y="211848"/>
                  </a:lnTo>
                  <a:lnTo>
                    <a:pt x="1792871" y="369773"/>
                  </a:lnTo>
                  <a:lnTo>
                    <a:pt x="1790992" y="368858"/>
                  </a:lnTo>
                  <a:lnTo>
                    <a:pt x="1791589" y="368541"/>
                  </a:lnTo>
                  <a:lnTo>
                    <a:pt x="1792871" y="369773"/>
                  </a:lnTo>
                  <a:lnTo>
                    <a:pt x="1792871" y="211848"/>
                  </a:lnTo>
                  <a:lnTo>
                    <a:pt x="1791309" y="211658"/>
                  </a:lnTo>
                  <a:lnTo>
                    <a:pt x="1791957" y="207810"/>
                  </a:lnTo>
                  <a:lnTo>
                    <a:pt x="1818271" y="211048"/>
                  </a:lnTo>
                  <a:lnTo>
                    <a:pt x="1835912" y="212305"/>
                  </a:lnTo>
                  <a:lnTo>
                    <a:pt x="1848104" y="209169"/>
                  </a:lnTo>
                  <a:lnTo>
                    <a:pt x="1849475" y="207810"/>
                  </a:lnTo>
                  <a:lnTo>
                    <a:pt x="1858060" y="199275"/>
                  </a:lnTo>
                  <a:lnTo>
                    <a:pt x="1839061" y="189217"/>
                  </a:lnTo>
                  <a:lnTo>
                    <a:pt x="1820722" y="184137"/>
                  </a:lnTo>
                  <a:lnTo>
                    <a:pt x="1798967" y="181343"/>
                  </a:lnTo>
                  <a:lnTo>
                    <a:pt x="1769770" y="178155"/>
                  </a:lnTo>
                  <a:lnTo>
                    <a:pt x="1747507" y="174117"/>
                  </a:lnTo>
                  <a:lnTo>
                    <a:pt x="1738934" y="170395"/>
                  </a:lnTo>
                  <a:lnTo>
                    <a:pt x="1722386" y="166001"/>
                  </a:lnTo>
                  <a:lnTo>
                    <a:pt x="1676184" y="159969"/>
                  </a:lnTo>
                  <a:lnTo>
                    <a:pt x="1514055" y="142417"/>
                  </a:lnTo>
                  <a:lnTo>
                    <a:pt x="1279105" y="116979"/>
                  </a:lnTo>
                  <a:lnTo>
                    <a:pt x="1200797" y="108496"/>
                  </a:lnTo>
                  <a:lnTo>
                    <a:pt x="997826" y="86525"/>
                  </a:lnTo>
                  <a:lnTo>
                    <a:pt x="389534" y="20675"/>
                  </a:lnTo>
                  <a:lnTo>
                    <a:pt x="268833" y="7607"/>
                  </a:lnTo>
                  <a:lnTo>
                    <a:pt x="239242" y="4711"/>
                  </a:lnTo>
                  <a:lnTo>
                    <a:pt x="212763" y="2705"/>
                  </a:lnTo>
                  <a:lnTo>
                    <a:pt x="162356" y="0"/>
                  </a:lnTo>
                  <a:lnTo>
                    <a:pt x="159918" y="11544"/>
                  </a:lnTo>
                  <a:lnTo>
                    <a:pt x="156552" y="14960"/>
                  </a:lnTo>
                  <a:lnTo>
                    <a:pt x="147739" y="15252"/>
                  </a:lnTo>
                  <a:lnTo>
                    <a:pt x="128981" y="17373"/>
                  </a:lnTo>
                  <a:lnTo>
                    <a:pt x="107911" y="20485"/>
                  </a:lnTo>
                  <a:lnTo>
                    <a:pt x="97447" y="20675"/>
                  </a:lnTo>
                  <a:lnTo>
                    <a:pt x="60782" y="31280"/>
                  </a:lnTo>
                  <a:lnTo>
                    <a:pt x="45808" y="46113"/>
                  </a:lnTo>
                  <a:lnTo>
                    <a:pt x="37668" y="55448"/>
                  </a:lnTo>
                  <a:lnTo>
                    <a:pt x="32194" y="57848"/>
                  </a:lnTo>
                  <a:lnTo>
                    <a:pt x="27660" y="58674"/>
                  </a:lnTo>
                  <a:lnTo>
                    <a:pt x="22301" y="63258"/>
                  </a:lnTo>
                  <a:lnTo>
                    <a:pt x="32943" y="66382"/>
                  </a:lnTo>
                  <a:lnTo>
                    <a:pt x="40576" y="68414"/>
                  </a:lnTo>
                  <a:lnTo>
                    <a:pt x="49479" y="69964"/>
                  </a:lnTo>
                  <a:lnTo>
                    <a:pt x="63969" y="71691"/>
                  </a:lnTo>
                  <a:lnTo>
                    <a:pt x="55613" y="77571"/>
                  </a:lnTo>
                  <a:lnTo>
                    <a:pt x="52501" y="79121"/>
                  </a:lnTo>
                  <a:lnTo>
                    <a:pt x="53149" y="80657"/>
                  </a:lnTo>
                  <a:lnTo>
                    <a:pt x="56057" y="86525"/>
                  </a:lnTo>
                  <a:lnTo>
                    <a:pt x="36258" y="83947"/>
                  </a:lnTo>
                  <a:lnTo>
                    <a:pt x="24866" y="82981"/>
                  </a:lnTo>
                  <a:lnTo>
                    <a:pt x="16675" y="85382"/>
                  </a:lnTo>
                  <a:lnTo>
                    <a:pt x="6477" y="92925"/>
                  </a:lnTo>
                  <a:lnTo>
                    <a:pt x="22720" y="94551"/>
                  </a:lnTo>
                  <a:lnTo>
                    <a:pt x="28384" y="95719"/>
                  </a:lnTo>
                  <a:lnTo>
                    <a:pt x="29591" y="98501"/>
                  </a:lnTo>
                  <a:lnTo>
                    <a:pt x="32486" y="104940"/>
                  </a:lnTo>
                  <a:lnTo>
                    <a:pt x="39954" y="115125"/>
                  </a:lnTo>
                  <a:lnTo>
                    <a:pt x="38176" y="108496"/>
                  </a:lnTo>
                  <a:lnTo>
                    <a:pt x="40868" y="113461"/>
                  </a:lnTo>
                  <a:lnTo>
                    <a:pt x="41313" y="116979"/>
                  </a:lnTo>
                  <a:lnTo>
                    <a:pt x="39954" y="115125"/>
                  </a:lnTo>
                  <a:lnTo>
                    <a:pt x="40246" y="116179"/>
                  </a:lnTo>
                  <a:lnTo>
                    <a:pt x="12661" y="116713"/>
                  </a:lnTo>
                  <a:lnTo>
                    <a:pt x="4673" y="118135"/>
                  </a:lnTo>
                  <a:lnTo>
                    <a:pt x="6273" y="118275"/>
                  </a:lnTo>
                  <a:lnTo>
                    <a:pt x="1905" y="119875"/>
                  </a:lnTo>
                  <a:lnTo>
                    <a:pt x="15925" y="121196"/>
                  </a:lnTo>
                  <a:lnTo>
                    <a:pt x="25577" y="122224"/>
                  </a:lnTo>
                  <a:lnTo>
                    <a:pt x="33820" y="124193"/>
                  </a:lnTo>
                  <a:lnTo>
                    <a:pt x="43573" y="128308"/>
                  </a:lnTo>
                  <a:lnTo>
                    <a:pt x="37693" y="138595"/>
                  </a:lnTo>
                  <a:lnTo>
                    <a:pt x="31826" y="142417"/>
                  </a:lnTo>
                  <a:lnTo>
                    <a:pt x="21920" y="142024"/>
                  </a:lnTo>
                  <a:lnTo>
                    <a:pt x="3924" y="139700"/>
                  </a:lnTo>
                  <a:lnTo>
                    <a:pt x="0" y="162801"/>
                  </a:lnTo>
                  <a:lnTo>
                    <a:pt x="15798" y="164642"/>
                  </a:lnTo>
                  <a:lnTo>
                    <a:pt x="26098" y="166281"/>
                  </a:lnTo>
                  <a:lnTo>
                    <a:pt x="35090" y="168440"/>
                  </a:lnTo>
                  <a:lnTo>
                    <a:pt x="46964" y="171805"/>
                  </a:lnTo>
                  <a:lnTo>
                    <a:pt x="37795" y="173304"/>
                  </a:lnTo>
                  <a:lnTo>
                    <a:pt x="15671" y="173342"/>
                  </a:lnTo>
                  <a:lnTo>
                    <a:pt x="3327" y="174929"/>
                  </a:lnTo>
                  <a:lnTo>
                    <a:pt x="9486" y="183616"/>
                  </a:lnTo>
                  <a:lnTo>
                    <a:pt x="19773" y="189496"/>
                  </a:lnTo>
                  <a:lnTo>
                    <a:pt x="33083" y="193243"/>
                  </a:lnTo>
                  <a:lnTo>
                    <a:pt x="48323" y="195491"/>
                  </a:lnTo>
                  <a:lnTo>
                    <a:pt x="9982" y="199174"/>
                  </a:lnTo>
                  <a:lnTo>
                    <a:pt x="42291" y="203898"/>
                  </a:lnTo>
                  <a:lnTo>
                    <a:pt x="114338" y="217093"/>
                  </a:lnTo>
                  <a:lnTo>
                    <a:pt x="156819" y="222923"/>
                  </a:lnTo>
                  <a:lnTo>
                    <a:pt x="50342" y="215315"/>
                  </a:lnTo>
                  <a:lnTo>
                    <a:pt x="63093" y="222935"/>
                  </a:lnTo>
                  <a:lnTo>
                    <a:pt x="72682" y="224891"/>
                  </a:lnTo>
                  <a:lnTo>
                    <a:pt x="81026" y="227050"/>
                  </a:lnTo>
                  <a:lnTo>
                    <a:pt x="90055" y="235292"/>
                  </a:lnTo>
                  <a:lnTo>
                    <a:pt x="47358" y="232295"/>
                  </a:lnTo>
                  <a:lnTo>
                    <a:pt x="44958" y="236067"/>
                  </a:lnTo>
                  <a:lnTo>
                    <a:pt x="61010" y="242976"/>
                  </a:lnTo>
                  <a:lnTo>
                    <a:pt x="73672" y="249389"/>
                  </a:lnTo>
                  <a:lnTo>
                    <a:pt x="73952" y="249770"/>
                  </a:lnTo>
                  <a:lnTo>
                    <a:pt x="74434" y="250926"/>
                  </a:lnTo>
                  <a:lnTo>
                    <a:pt x="74637" y="251307"/>
                  </a:lnTo>
                  <a:lnTo>
                    <a:pt x="133743" y="263550"/>
                  </a:lnTo>
                  <a:lnTo>
                    <a:pt x="122555" y="267068"/>
                  </a:lnTo>
                  <a:lnTo>
                    <a:pt x="118618" y="267627"/>
                  </a:lnTo>
                  <a:lnTo>
                    <a:pt x="116471" y="268452"/>
                  </a:lnTo>
                  <a:lnTo>
                    <a:pt x="110617" y="272808"/>
                  </a:lnTo>
                  <a:lnTo>
                    <a:pt x="124701" y="274739"/>
                  </a:lnTo>
                  <a:lnTo>
                    <a:pt x="133235" y="276656"/>
                  </a:lnTo>
                  <a:lnTo>
                    <a:pt x="172631" y="283984"/>
                  </a:lnTo>
                  <a:lnTo>
                    <a:pt x="245491" y="292823"/>
                  </a:lnTo>
                  <a:lnTo>
                    <a:pt x="1570202" y="434759"/>
                  </a:lnTo>
                  <a:lnTo>
                    <a:pt x="1624368" y="440016"/>
                  </a:lnTo>
                  <a:lnTo>
                    <a:pt x="1725231" y="448233"/>
                  </a:lnTo>
                  <a:lnTo>
                    <a:pt x="1777187" y="453250"/>
                  </a:lnTo>
                  <a:lnTo>
                    <a:pt x="1773720" y="447548"/>
                  </a:lnTo>
                  <a:lnTo>
                    <a:pt x="1770748" y="438772"/>
                  </a:lnTo>
                  <a:lnTo>
                    <a:pt x="1774202" y="434936"/>
                  </a:lnTo>
                  <a:lnTo>
                    <a:pt x="1789684" y="435152"/>
                  </a:lnTo>
                  <a:lnTo>
                    <a:pt x="1822792" y="438581"/>
                  </a:lnTo>
                  <a:lnTo>
                    <a:pt x="1823402" y="434936"/>
                  </a:lnTo>
                  <a:lnTo>
                    <a:pt x="1782953" y="418617"/>
                  </a:lnTo>
                  <a:lnTo>
                    <a:pt x="1735467" y="413435"/>
                  </a:lnTo>
                  <a:lnTo>
                    <a:pt x="1736115" y="409587"/>
                  </a:lnTo>
                  <a:lnTo>
                    <a:pt x="1765757" y="412191"/>
                  </a:lnTo>
                  <a:lnTo>
                    <a:pt x="1817674" y="415112"/>
                  </a:lnTo>
                  <a:lnTo>
                    <a:pt x="1847875" y="417766"/>
                  </a:lnTo>
                  <a:lnTo>
                    <a:pt x="1884197" y="394246"/>
                  </a:lnTo>
                  <a:lnTo>
                    <a:pt x="1861299" y="391160"/>
                  </a:lnTo>
                  <a:lnTo>
                    <a:pt x="1851787" y="389420"/>
                  </a:lnTo>
                  <a:lnTo>
                    <a:pt x="1851787" y="403606"/>
                  </a:lnTo>
                  <a:lnTo>
                    <a:pt x="1849907" y="402691"/>
                  </a:lnTo>
                  <a:lnTo>
                    <a:pt x="1850491" y="402361"/>
                  </a:lnTo>
                  <a:lnTo>
                    <a:pt x="1851787" y="403606"/>
                  </a:lnTo>
                  <a:lnTo>
                    <a:pt x="1851787" y="389420"/>
                  </a:lnTo>
                  <a:lnTo>
                    <a:pt x="1825739" y="384619"/>
                  </a:lnTo>
                  <a:lnTo>
                    <a:pt x="1805495" y="381812"/>
                  </a:lnTo>
                  <a:lnTo>
                    <a:pt x="1807464" y="370255"/>
                  </a:lnTo>
                  <a:lnTo>
                    <a:pt x="1823427" y="373151"/>
                  </a:lnTo>
                  <a:lnTo>
                    <a:pt x="1844319" y="375272"/>
                  </a:lnTo>
                  <a:lnTo>
                    <a:pt x="1867941" y="377190"/>
                  </a:lnTo>
                  <a:lnTo>
                    <a:pt x="1892109" y="379425"/>
                  </a:lnTo>
                  <a:lnTo>
                    <a:pt x="1856892" y="370255"/>
                  </a:lnTo>
                  <a:lnTo>
                    <a:pt x="1855368" y="369862"/>
                  </a:lnTo>
                  <a:lnTo>
                    <a:pt x="1850288" y="368541"/>
                  </a:lnTo>
                  <a:lnTo>
                    <a:pt x="1814715" y="359283"/>
                  </a:lnTo>
                  <a:lnTo>
                    <a:pt x="1883498" y="366725"/>
                  </a:lnTo>
                  <a:lnTo>
                    <a:pt x="1875955" y="359460"/>
                  </a:lnTo>
                  <a:lnTo>
                    <a:pt x="1875434" y="359283"/>
                  </a:lnTo>
                  <a:lnTo>
                    <a:pt x="1867179" y="356387"/>
                  </a:lnTo>
                  <a:lnTo>
                    <a:pt x="1854987" y="355282"/>
                  </a:lnTo>
                  <a:lnTo>
                    <a:pt x="1837182" y="353872"/>
                  </a:lnTo>
                  <a:lnTo>
                    <a:pt x="1845005" y="349631"/>
                  </a:lnTo>
                  <a:lnTo>
                    <a:pt x="1846580" y="347903"/>
                  </a:lnTo>
                  <a:lnTo>
                    <a:pt x="1846757" y="345592"/>
                  </a:lnTo>
                  <a:lnTo>
                    <a:pt x="1850377" y="339610"/>
                  </a:lnTo>
                  <a:lnTo>
                    <a:pt x="1919160" y="347065"/>
                  </a:lnTo>
                  <a:lnTo>
                    <a:pt x="1918703" y="343636"/>
                  </a:lnTo>
                  <a:lnTo>
                    <a:pt x="1911337" y="340512"/>
                  </a:lnTo>
                  <a:lnTo>
                    <a:pt x="1909533" y="339610"/>
                  </a:lnTo>
                  <a:lnTo>
                    <a:pt x="1901329" y="335508"/>
                  </a:lnTo>
                  <a:lnTo>
                    <a:pt x="1896275" y="331635"/>
                  </a:lnTo>
                  <a:lnTo>
                    <a:pt x="1898269" y="333108"/>
                  </a:lnTo>
                  <a:lnTo>
                    <a:pt x="1897265" y="331635"/>
                  </a:lnTo>
                  <a:lnTo>
                    <a:pt x="1895322" y="328790"/>
                  </a:lnTo>
                  <a:lnTo>
                    <a:pt x="1907260" y="330212"/>
                  </a:lnTo>
                  <a:lnTo>
                    <a:pt x="1913737" y="330784"/>
                  </a:lnTo>
                  <a:lnTo>
                    <a:pt x="1919109" y="330263"/>
                  </a:lnTo>
                  <a:lnTo>
                    <a:pt x="1925828" y="328790"/>
                  </a:lnTo>
                  <a:lnTo>
                    <a:pt x="1927720" y="328383"/>
                  </a:lnTo>
                  <a:close/>
                </a:path>
              </a:pathLst>
            </a:custGeom>
            <a:solidFill>
              <a:srgbClr val="E2321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632"/>
            </a:p>
          </p:txBody>
        </p:sp>
      </p:grpSp>
      <p:sp>
        <p:nvSpPr>
          <p:cNvPr id="40" name="object 40"/>
          <p:cNvSpPr txBox="1"/>
          <p:nvPr/>
        </p:nvSpPr>
        <p:spPr bwMode="auto">
          <a:xfrm>
            <a:off x="1849083" y="1586410"/>
            <a:ext cx="4020366" cy="3526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942" indent="-300001">
              <a:lnSpc>
                <a:spcPts val="2167"/>
              </a:lnSpc>
              <a:buClr>
                <a:srgbClr val="FFFFFF"/>
              </a:buClr>
              <a:buSzPct val="150000"/>
              <a:buFont typeface="Trebuchet MS"/>
              <a:buAutoNum type="arabicPeriod"/>
              <a:tabLst>
                <a:tab pos="311517" algn="l"/>
              </a:tabLst>
              <a:defRPr/>
            </a:pPr>
            <a:r>
              <a:rPr sz="1451" spc="77">
                <a:solidFill>
                  <a:srgbClr val="151616"/>
                </a:solidFill>
                <a:latin typeface="Trebuchet MS"/>
                <a:cs typeface="Trebuchet MS"/>
              </a:rPr>
              <a:t>После</a:t>
            </a:r>
            <a:r>
              <a:rPr sz="1451" spc="-86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68">
                <a:solidFill>
                  <a:srgbClr val="151616"/>
                </a:solidFill>
                <a:latin typeface="Trebuchet MS"/>
                <a:cs typeface="Trebuchet MS"/>
              </a:rPr>
              <a:t>донации</a:t>
            </a:r>
            <a:r>
              <a:rPr sz="1451" spc="-86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73">
                <a:solidFill>
                  <a:srgbClr val="151616"/>
                </a:solidFill>
                <a:latin typeface="Trebuchet MS"/>
                <a:cs typeface="Trebuchet MS"/>
              </a:rPr>
              <a:t>посиди</a:t>
            </a:r>
            <a:r>
              <a:rPr sz="1451" spc="-8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2">
                <a:solidFill>
                  <a:srgbClr val="151616"/>
                </a:solidFill>
                <a:latin typeface="Trebuchet MS"/>
                <a:cs typeface="Trebuchet MS"/>
              </a:rPr>
              <a:t>в</a:t>
            </a:r>
            <a:r>
              <a:rPr sz="1451" spc="-86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54">
                <a:solidFill>
                  <a:srgbClr val="151616"/>
                </a:solidFill>
                <a:latin typeface="Trebuchet MS"/>
                <a:cs typeface="Trebuchet MS"/>
              </a:rPr>
              <a:t>расслабленном</a:t>
            </a:r>
            <a:endParaRPr sz="1451">
              <a:latin typeface="Trebuchet MS"/>
              <a:cs typeface="Trebuchet MS"/>
            </a:endParaRPr>
          </a:p>
          <a:p>
            <a:pPr marL="11516">
              <a:spcBef>
                <a:spcPts val="41"/>
              </a:spcBef>
              <a:defRPr/>
            </a:pPr>
            <a:r>
              <a:rPr sz="1451" spc="68">
                <a:solidFill>
                  <a:srgbClr val="151616"/>
                </a:solidFill>
                <a:latin typeface="Trebuchet MS"/>
                <a:cs typeface="Trebuchet MS"/>
              </a:rPr>
              <a:t>состоянии</a:t>
            </a:r>
            <a:r>
              <a:rPr sz="1451" spc="-8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2">
                <a:solidFill>
                  <a:srgbClr val="151616"/>
                </a:solidFill>
                <a:latin typeface="Trebuchet MS"/>
                <a:cs typeface="Trebuchet MS"/>
              </a:rPr>
              <a:t>в</a:t>
            </a:r>
            <a:r>
              <a:rPr sz="1451" spc="-8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2">
                <a:solidFill>
                  <a:srgbClr val="151616"/>
                </a:solidFill>
                <a:latin typeface="Trebuchet MS"/>
                <a:cs typeface="Trebuchet MS"/>
              </a:rPr>
              <a:t>течение</a:t>
            </a:r>
            <a:r>
              <a:rPr sz="1451" spc="-8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50">
                <a:solidFill>
                  <a:srgbClr val="151616"/>
                </a:solidFill>
                <a:latin typeface="Trebuchet MS"/>
                <a:cs typeface="Trebuchet MS"/>
              </a:rPr>
              <a:t>10-15</a:t>
            </a:r>
            <a:r>
              <a:rPr sz="1451" spc="-8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68">
                <a:solidFill>
                  <a:srgbClr val="151616"/>
                </a:solidFill>
                <a:latin typeface="Trebuchet MS"/>
                <a:cs typeface="Trebuchet MS"/>
              </a:rPr>
              <a:t>минут</a:t>
            </a:r>
            <a:endParaRPr sz="1451">
              <a:latin typeface="Trebuchet MS"/>
              <a:cs typeface="Trebuchet MS"/>
            </a:endParaRPr>
          </a:p>
          <a:p>
            <a:pPr>
              <a:spcBef>
                <a:spcPts val="45"/>
              </a:spcBef>
              <a:defRPr/>
            </a:pPr>
            <a:endParaRPr sz="1995">
              <a:latin typeface="Trebuchet MS"/>
              <a:cs typeface="Trebuchet MS"/>
            </a:endParaRPr>
          </a:p>
          <a:p>
            <a:pPr marL="11516" marR="632248">
              <a:lnSpc>
                <a:spcPct val="101699"/>
              </a:lnSpc>
              <a:buClr>
                <a:srgbClr val="FFFFFF"/>
              </a:buClr>
              <a:buSzPct val="150000"/>
              <a:buFont typeface="Trebuchet MS"/>
              <a:buAutoNum type="arabicPeriod" startAt="2"/>
              <a:tabLst>
                <a:tab pos="324186" algn="l"/>
              </a:tabLst>
              <a:defRPr/>
            </a:pPr>
            <a:r>
              <a:rPr sz="1451" spc="73">
                <a:solidFill>
                  <a:srgbClr val="151616"/>
                </a:solidFill>
                <a:latin typeface="Trebuchet MS"/>
                <a:cs typeface="Trebuchet MS"/>
              </a:rPr>
              <a:t>Не</a:t>
            </a:r>
            <a:r>
              <a:rPr sz="1451" spc="-95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23">
                <a:solidFill>
                  <a:srgbClr val="151616"/>
                </a:solidFill>
                <a:latin typeface="Trebuchet MS"/>
                <a:cs typeface="Trebuchet MS"/>
              </a:rPr>
              <a:t>забудь</a:t>
            </a:r>
            <a:r>
              <a:rPr sz="1451" spc="-91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50">
                <a:solidFill>
                  <a:srgbClr val="151616"/>
                </a:solidFill>
                <a:latin typeface="Trebuchet MS"/>
                <a:cs typeface="Trebuchet MS"/>
              </a:rPr>
              <a:t>получить</a:t>
            </a:r>
            <a:r>
              <a:rPr sz="1451" spc="-95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77">
                <a:solidFill>
                  <a:srgbClr val="151616"/>
                </a:solidFill>
                <a:latin typeface="Trebuchet MS"/>
                <a:cs typeface="Trebuchet MS"/>
              </a:rPr>
              <a:t>компенсацию </a:t>
            </a:r>
            <a:r>
              <a:rPr sz="1451" spc="-42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и</a:t>
            </a:r>
            <a:r>
              <a:rPr sz="1451" spc="-8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59">
                <a:solidFill>
                  <a:srgbClr val="151616"/>
                </a:solidFill>
                <a:latin typeface="Trebuchet MS"/>
                <a:cs typeface="Trebuchet MS"/>
              </a:rPr>
              <a:t>справку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141">
                <a:solidFill>
                  <a:srgbClr val="151616"/>
                </a:solidFill>
                <a:latin typeface="Trebuchet MS"/>
                <a:cs typeface="Trebuchet MS"/>
              </a:rPr>
              <a:t>о</a:t>
            </a:r>
            <a:r>
              <a:rPr sz="1451" spc="-8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донации!</a:t>
            </a:r>
            <a:endParaRPr sz="1451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rebuchet MS"/>
              <a:buAutoNum type="arabicPeriod" startAt="2"/>
              <a:defRPr/>
            </a:pPr>
            <a:endParaRPr sz="2040">
              <a:latin typeface="Trebuchet MS"/>
              <a:cs typeface="Trebuchet MS"/>
            </a:endParaRPr>
          </a:p>
          <a:p>
            <a:pPr marL="319003" indent="-308063">
              <a:buClr>
                <a:srgbClr val="FFFFFF"/>
              </a:buClr>
              <a:buSzPct val="150000"/>
              <a:buFont typeface="Trebuchet MS"/>
              <a:buAutoNum type="arabicPeriod" startAt="2"/>
              <a:tabLst>
                <a:tab pos="319579" algn="l"/>
              </a:tabLst>
              <a:defRPr/>
            </a:pPr>
            <a:r>
              <a:rPr sz="1451" spc="77">
                <a:solidFill>
                  <a:srgbClr val="151616"/>
                </a:solidFill>
                <a:latin typeface="Trebuchet MS"/>
                <a:cs typeface="Trebuchet MS"/>
              </a:rPr>
              <a:t>Отложи</a:t>
            </a:r>
            <a:r>
              <a:rPr sz="1451" spc="-86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68">
                <a:solidFill>
                  <a:srgbClr val="151616"/>
                </a:solidFill>
                <a:latin typeface="Trebuchet MS"/>
                <a:cs typeface="Trebuchet MS"/>
              </a:rPr>
              <a:t>поход</a:t>
            </a:r>
            <a:r>
              <a:rPr sz="1451" spc="-86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2">
                <a:solidFill>
                  <a:srgbClr val="151616"/>
                </a:solidFill>
                <a:latin typeface="Trebuchet MS"/>
                <a:cs typeface="Trebuchet MS"/>
              </a:rPr>
              <a:t>в</a:t>
            </a:r>
            <a:r>
              <a:rPr sz="1451" spc="-86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59">
                <a:solidFill>
                  <a:srgbClr val="151616"/>
                </a:solidFill>
                <a:latin typeface="Trebuchet MS"/>
                <a:cs typeface="Trebuchet MS"/>
              </a:rPr>
              <a:t>спортзал</a:t>
            </a:r>
            <a:r>
              <a:rPr sz="1451" spc="-8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50">
                <a:solidFill>
                  <a:srgbClr val="151616"/>
                </a:solidFill>
                <a:latin typeface="Trebuchet MS"/>
                <a:cs typeface="Trebuchet MS"/>
              </a:rPr>
              <a:t>на</a:t>
            </a:r>
            <a:r>
              <a:rPr sz="1451" spc="-86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1">
                <a:solidFill>
                  <a:srgbClr val="151616"/>
                </a:solidFill>
                <a:latin typeface="Trebuchet MS"/>
                <a:cs typeface="Trebuchet MS"/>
              </a:rPr>
              <a:t>завтра</a:t>
            </a:r>
            <a:endParaRPr sz="1451">
              <a:latin typeface="Trebuchet MS"/>
              <a:cs typeface="Trebuchet MS"/>
            </a:endParaRPr>
          </a:p>
          <a:p>
            <a:pPr>
              <a:spcBef>
                <a:spcPts val="36"/>
              </a:spcBef>
              <a:buClr>
                <a:srgbClr val="FFFFFF"/>
              </a:buClr>
              <a:buFont typeface="Trebuchet MS"/>
              <a:buAutoNum type="arabicPeriod" startAt="2"/>
              <a:defRPr/>
            </a:pPr>
            <a:endParaRPr sz="2720">
              <a:latin typeface="Trebuchet MS"/>
              <a:cs typeface="Trebuchet MS"/>
            </a:endParaRPr>
          </a:p>
          <a:p>
            <a:pPr marL="12668" marR="623611">
              <a:lnSpc>
                <a:spcPct val="101699"/>
              </a:lnSpc>
              <a:buClr>
                <a:srgbClr val="FFFFFF"/>
              </a:buClr>
              <a:buSzPct val="150000"/>
              <a:buFont typeface="Trebuchet MS"/>
              <a:buAutoNum type="arabicPeriod" startAt="2"/>
              <a:tabLst>
                <a:tab pos="335702" algn="l"/>
              </a:tabLst>
              <a:defRPr/>
            </a:pPr>
            <a:r>
              <a:rPr sz="1451" spc="73">
                <a:solidFill>
                  <a:srgbClr val="151616"/>
                </a:solidFill>
                <a:latin typeface="Trebuchet MS"/>
                <a:cs typeface="Trebuchet MS"/>
              </a:rPr>
              <a:t>Продолжай</a:t>
            </a:r>
            <a:r>
              <a:rPr sz="1451" spc="-7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77">
                <a:solidFill>
                  <a:srgbClr val="151616"/>
                </a:solidFill>
                <a:latin typeface="Trebuchet MS"/>
                <a:cs typeface="Trebuchet MS"/>
              </a:rPr>
              <a:t>полноценно</a:t>
            </a:r>
            <a:r>
              <a:rPr sz="1451" spc="-73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1">
                <a:solidFill>
                  <a:srgbClr val="151616"/>
                </a:solidFill>
                <a:latin typeface="Trebuchet MS"/>
                <a:cs typeface="Trebuchet MS"/>
              </a:rPr>
              <a:t>питаться </a:t>
            </a:r>
            <a:r>
              <a:rPr sz="1451" spc="-42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2">
                <a:solidFill>
                  <a:srgbClr val="151616"/>
                </a:solidFill>
                <a:latin typeface="Trebuchet MS"/>
                <a:cs typeface="Trebuchet MS"/>
              </a:rPr>
              <a:t>в</a:t>
            </a:r>
            <a:r>
              <a:rPr sz="1451" spc="-8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2">
                <a:solidFill>
                  <a:srgbClr val="151616"/>
                </a:solidFill>
                <a:latin typeface="Trebuchet MS"/>
                <a:cs typeface="Trebuchet MS"/>
              </a:rPr>
              <a:t>течение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2-х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73">
                <a:solidFill>
                  <a:srgbClr val="151616"/>
                </a:solidFill>
                <a:latin typeface="Trebuchet MS"/>
                <a:cs typeface="Trebuchet MS"/>
              </a:rPr>
              <a:t>суток</a:t>
            </a:r>
            <a:endParaRPr sz="1451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rebuchet MS"/>
              <a:buAutoNum type="arabicPeriod" startAt="2"/>
              <a:defRPr/>
            </a:pPr>
            <a:endParaRPr sz="1632">
              <a:latin typeface="Trebuchet MS"/>
              <a:cs typeface="Trebuchet MS"/>
            </a:endParaRPr>
          </a:p>
          <a:p>
            <a:pPr marL="12668" marR="1034169">
              <a:lnSpc>
                <a:spcPct val="101699"/>
              </a:lnSpc>
              <a:spcBef>
                <a:spcPts val="1143"/>
              </a:spcBef>
              <a:buClr>
                <a:srgbClr val="FFFFFF"/>
              </a:buClr>
              <a:buSzPct val="150000"/>
              <a:buFont typeface="Trebuchet MS"/>
              <a:buAutoNum type="arabicPeriod" startAt="2"/>
              <a:tabLst>
                <a:tab pos="321306" algn="l"/>
              </a:tabLst>
              <a:defRPr/>
            </a:pPr>
            <a:r>
              <a:rPr sz="1451" spc="59">
                <a:solidFill>
                  <a:srgbClr val="151616"/>
                </a:solidFill>
                <a:latin typeface="Trebuchet MS"/>
                <a:cs typeface="Trebuchet MS"/>
              </a:rPr>
              <a:t>Выпивай</a:t>
            </a:r>
            <a:r>
              <a:rPr sz="1451" spc="-91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не</a:t>
            </a:r>
            <a:r>
              <a:rPr sz="1451" spc="-86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1">
                <a:solidFill>
                  <a:srgbClr val="151616"/>
                </a:solidFill>
                <a:latin typeface="Trebuchet MS"/>
                <a:cs typeface="Trebuchet MS"/>
              </a:rPr>
              <a:t>менее</a:t>
            </a:r>
            <a:r>
              <a:rPr sz="1451" spc="-86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45">
                <a:solidFill>
                  <a:srgbClr val="151616"/>
                </a:solidFill>
                <a:latin typeface="Trebuchet MS"/>
                <a:cs typeface="Trebuchet MS"/>
              </a:rPr>
              <a:t>2-х</a:t>
            </a:r>
            <a:r>
              <a:rPr sz="1451" spc="-86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59">
                <a:solidFill>
                  <a:srgbClr val="151616"/>
                </a:solidFill>
                <a:latin typeface="Trebuchet MS"/>
                <a:cs typeface="Trebuchet MS"/>
              </a:rPr>
              <a:t>литров </a:t>
            </a:r>
            <a:r>
              <a:rPr sz="1451" spc="-42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63">
                <a:solidFill>
                  <a:srgbClr val="151616"/>
                </a:solidFill>
                <a:latin typeface="Trebuchet MS"/>
                <a:cs typeface="Trebuchet MS"/>
              </a:rPr>
              <a:t>жидкости</a:t>
            </a:r>
            <a:r>
              <a:rPr sz="1451" spc="-82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2">
                <a:solidFill>
                  <a:srgbClr val="151616"/>
                </a:solidFill>
                <a:latin typeface="Trebuchet MS"/>
                <a:cs typeface="Trebuchet MS"/>
              </a:rPr>
              <a:t>в</a:t>
            </a:r>
            <a:r>
              <a:rPr sz="1451" spc="-77">
                <a:solidFill>
                  <a:srgbClr val="151616"/>
                </a:solidFill>
                <a:latin typeface="Trebuchet MS"/>
                <a:cs typeface="Trebuchet MS"/>
              </a:rPr>
              <a:t> </a:t>
            </a:r>
            <a:r>
              <a:rPr sz="1451" spc="32">
                <a:solidFill>
                  <a:srgbClr val="151616"/>
                </a:solidFill>
                <a:latin typeface="Trebuchet MS"/>
                <a:cs typeface="Trebuchet MS"/>
              </a:rPr>
              <a:t>день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 bwMode="auto">
          <a:xfrm rot="359999">
            <a:off x="7823136" y="2273331"/>
            <a:ext cx="113392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7"/>
              </a:lnSpc>
              <a:defRPr/>
            </a:pPr>
            <a:r>
              <a:rPr sz="1995" i="1" spc="-23">
                <a:solidFill>
                  <a:srgbClr val="FFFFFF"/>
                </a:solidFill>
                <a:latin typeface="Trebuchet MS"/>
                <a:cs typeface="Trebuchet MS"/>
              </a:rPr>
              <a:t>Чек-ли</a:t>
            </a:r>
            <a:r>
              <a:rPr lang="ru-RU" sz="1995" i="1" spc="-23">
                <a:solidFill>
                  <a:srgbClr val="FFFFFF"/>
                </a:solidFill>
                <a:latin typeface="Trebuchet MS"/>
                <a:cs typeface="Trebuchet MS"/>
              </a:rPr>
              <a:t>ст</a:t>
            </a:r>
            <a:endParaRPr sz="1995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 bwMode="auto">
          <a:xfrm rot="359999">
            <a:off x="7262901" y="2738438"/>
            <a:ext cx="197534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7"/>
              </a:lnSpc>
              <a:defRPr/>
            </a:pPr>
            <a:r>
              <a:rPr sz="2176" i="1" spc="88" baseline="30000">
                <a:solidFill>
                  <a:srgbClr val="39374D"/>
                </a:solidFill>
                <a:latin typeface="Trebuchet MS"/>
                <a:cs typeface="Trebuchet MS"/>
              </a:rPr>
              <a:t>Задержа</a:t>
            </a:r>
            <a:r>
              <a:rPr lang="ru-RU" sz="2176" i="1" spc="34" baseline="30000">
                <a:solidFill>
                  <a:srgbClr val="39374D"/>
                </a:solidFill>
                <a:latin typeface="Trebuchet MS"/>
                <a:cs typeface="Trebuchet MS"/>
              </a:rPr>
              <a:t>ть</a:t>
            </a:r>
            <a:r>
              <a:rPr sz="2176" i="1" spc="74" baseline="30000">
                <a:solidFill>
                  <a:srgbClr val="39374D"/>
                </a:solidFill>
                <a:latin typeface="Trebuchet MS"/>
                <a:cs typeface="Trebuchet MS"/>
              </a:rPr>
              <a:t>ся</a:t>
            </a:r>
            <a:r>
              <a:rPr sz="2176" i="1" spc="81" baseline="30000">
                <a:solidFill>
                  <a:srgbClr val="39374D"/>
                </a:solidFill>
                <a:latin typeface="Trebuchet MS"/>
                <a:cs typeface="Trebuchet MS"/>
              </a:rPr>
              <a:t> </a:t>
            </a:r>
            <a:r>
              <a:rPr sz="1451" i="1" spc="23">
                <a:solidFill>
                  <a:srgbClr val="39374D"/>
                </a:solidFill>
                <a:latin typeface="Trebuchet MS"/>
                <a:cs typeface="Trebuchet MS"/>
              </a:rPr>
              <a:t>на</a:t>
            </a:r>
            <a:r>
              <a:rPr sz="1451" i="1" spc="54">
                <a:solidFill>
                  <a:srgbClr val="39374D"/>
                </a:solidFill>
                <a:latin typeface="Trebuchet MS"/>
                <a:cs typeface="Trebuchet MS"/>
              </a:rPr>
              <a:t> </a:t>
            </a:r>
            <a:r>
              <a:rPr sz="1451" i="1" spc="-59">
                <a:solidFill>
                  <a:srgbClr val="39374D"/>
                </a:solidFill>
                <a:latin typeface="Trebuchet MS"/>
                <a:cs typeface="Trebuchet MS"/>
              </a:rPr>
              <a:t>СПК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 bwMode="auto">
          <a:xfrm rot="359999">
            <a:off x="7170649" y="2927571"/>
            <a:ext cx="216544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8"/>
              </a:lnSpc>
              <a:defRPr/>
            </a:pPr>
            <a:r>
              <a:rPr sz="2176" i="1" spc="34" baseline="30000">
                <a:solidFill>
                  <a:srgbClr val="39374D"/>
                </a:solidFill>
                <a:latin typeface="Trebuchet MS"/>
                <a:cs typeface="Trebuchet MS"/>
              </a:rPr>
              <a:t>на</a:t>
            </a:r>
            <a:r>
              <a:rPr sz="2176" i="1" spc="94" baseline="30000">
                <a:solidFill>
                  <a:srgbClr val="39374D"/>
                </a:solidFill>
                <a:latin typeface="Trebuchet MS"/>
                <a:cs typeface="Trebuchet MS"/>
              </a:rPr>
              <a:t> </a:t>
            </a:r>
            <a:r>
              <a:rPr sz="2176" i="1" spc="-374" baseline="30000">
                <a:solidFill>
                  <a:srgbClr val="39374D"/>
                </a:solidFill>
                <a:latin typeface="Trebuchet MS"/>
                <a:cs typeface="Trebuchet MS"/>
              </a:rPr>
              <a:t>15</a:t>
            </a:r>
            <a:r>
              <a:rPr sz="2176" i="1" spc="94" baseline="30000">
                <a:solidFill>
                  <a:srgbClr val="39374D"/>
                </a:solidFill>
                <a:latin typeface="Trebuchet MS"/>
                <a:cs typeface="Trebuchet MS"/>
              </a:rPr>
              <a:t> </a:t>
            </a:r>
            <a:r>
              <a:rPr sz="2176" i="1" spc="-47" baseline="30000">
                <a:solidFill>
                  <a:srgbClr val="39374D"/>
                </a:solidFill>
                <a:latin typeface="Trebuchet MS"/>
                <a:cs typeface="Trebuchet MS"/>
              </a:rPr>
              <a:t>минут</a:t>
            </a:r>
            <a:r>
              <a:rPr sz="2176" i="1" spc="94" baseline="30000">
                <a:solidFill>
                  <a:srgbClr val="39374D"/>
                </a:solidFill>
                <a:latin typeface="Trebuchet MS"/>
                <a:cs typeface="Trebuchet MS"/>
              </a:rPr>
              <a:t> </a:t>
            </a:r>
            <a:r>
              <a:rPr sz="1451" i="1" spc="-18">
                <a:solidFill>
                  <a:srgbClr val="39374D"/>
                </a:solidFill>
                <a:latin typeface="Trebuchet MS"/>
                <a:cs typeface="Trebuchet MS"/>
              </a:rPr>
              <a:t>и</a:t>
            </a:r>
            <a:r>
              <a:rPr sz="1451" i="1" spc="63">
                <a:solidFill>
                  <a:srgbClr val="39374D"/>
                </a:solidFill>
                <a:latin typeface="Trebuchet MS"/>
                <a:cs typeface="Trebuchet MS"/>
              </a:rPr>
              <a:t> </a:t>
            </a:r>
            <a:r>
              <a:rPr sz="1451" i="1" spc="73">
                <a:solidFill>
                  <a:srgbClr val="39374D"/>
                </a:solidFill>
                <a:latin typeface="Trebuchet MS"/>
                <a:cs typeface="Trebuchet MS"/>
              </a:rPr>
              <a:t>отдохну</a:t>
            </a:r>
            <a:r>
              <a:rPr lang="ru-RU" sz="1451" i="1" spc="73">
                <a:solidFill>
                  <a:srgbClr val="39374D"/>
                </a:solidFill>
                <a:latin typeface="Trebuchet MS"/>
                <a:cs typeface="Trebuchet MS"/>
              </a:rPr>
              <a:t>ть</a:t>
            </a:r>
            <a:endParaRPr sz="1451">
              <a:latin typeface="Trebuchet MS"/>
              <a:cs typeface="Trebuchet MS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5459203" y="1079009"/>
            <a:ext cx="1219250" cy="301500"/>
          </a:xfrm>
          <a:prstGeom prst="rect">
            <a:avLst/>
          </a:prstGeom>
          <a:solidFill>
            <a:srgbClr val="E58600"/>
          </a:solidFill>
          <a:ln>
            <a:solidFill>
              <a:srgbClr val="E58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632"/>
          </a:p>
        </p:txBody>
      </p:sp>
    </p:spTree>
    <p:extLst>
      <p:ext uri="{BB962C8B-B14F-4D97-AF65-F5344CB8AC3E}">
        <p14:creationId xmlns:p14="http://schemas.microsoft.com/office/powerpoint/2010/main" val="204962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>
            <a:spLocks noGrp="1"/>
          </p:cNvSpPr>
          <p:nvPr>
            <p:ph type="title"/>
          </p:nvPr>
        </p:nvSpPr>
        <p:spPr bwMode="auto">
          <a:xfrm>
            <a:off x="2422672" y="528312"/>
            <a:ext cx="5323443" cy="680718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46065">
              <a:lnSpc>
                <a:spcPct val="100000"/>
              </a:lnSpc>
              <a:spcBef>
                <a:spcPts val="145"/>
              </a:spcBef>
              <a:defRPr/>
            </a:pPr>
            <a:r>
              <a:rPr lang="ru-RU" sz="2176" spc="68"/>
              <a:t>Допустимые</a:t>
            </a:r>
            <a:r>
              <a:rPr lang="ru-RU" sz="2176" spc="-91"/>
              <a:t> </a:t>
            </a:r>
            <a:r>
              <a:rPr lang="ru-RU" sz="2176" spc="50"/>
              <a:t>минимальные</a:t>
            </a:r>
            <a:r>
              <a:rPr lang="ru-RU" sz="2176" spc="-91"/>
              <a:t> </a:t>
            </a:r>
            <a:r>
              <a:rPr lang="ru-RU" sz="2176" spc="45"/>
              <a:t>интервалы</a:t>
            </a:r>
            <a:r>
              <a:rPr lang="ru-RU" sz="2176"/>
              <a:t/>
            </a:r>
            <a:br>
              <a:rPr lang="ru-RU" sz="2176"/>
            </a:br>
            <a:r>
              <a:rPr lang="ru-RU" sz="2176" spc="54"/>
              <a:t>между</a:t>
            </a:r>
            <a:r>
              <a:rPr lang="ru-RU" sz="2176" spc="-86"/>
              <a:t> </a:t>
            </a:r>
            <a:r>
              <a:rPr lang="ru-RU" sz="2176" spc="59"/>
              <a:t>разными</a:t>
            </a:r>
            <a:r>
              <a:rPr lang="ru-RU" sz="2176" spc="-86"/>
              <a:t> </a:t>
            </a:r>
            <a:r>
              <a:rPr lang="ru-RU" sz="2176" spc="50"/>
              <a:t>видами</a:t>
            </a:r>
            <a:r>
              <a:rPr lang="ru-RU" sz="2176" spc="-91"/>
              <a:t> </a:t>
            </a:r>
            <a:r>
              <a:rPr lang="ru-RU" sz="2176" spc="41"/>
              <a:t>донации:</a:t>
            </a:r>
            <a:endParaRPr sz="2176"/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2088302" y="1701544"/>
          <a:ext cx="8277391" cy="3577010"/>
        </p:xfrm>
        <a:graphic>
          <a:graphicData uri="http://schemas.openxmlformats.org/drawingml/2006/table">
            <a:tbl>
              <a:tblPr firstRow="1" bandRow="1"/>
              <a:tblGrid>
                <a:gridCol w="1947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2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7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3583">
                <a:tc>
                  <a:txBody>
                    <a:bodyPr/>
                    <a:lstStyle/>
                    <a:p>
                      <a:pPr marL="31750" marR="944880">
                        <a:lnSpc>
                          <a:spcPts val="1920"/>
                        </a:lnSpc>
                        <a:defRPr/>
                      </a:pPr>
                      <a:r>
                        <a:rPr sz="1500" spc="40"/>
                        <a:t>Исходные </a:t>
                      </a:r>
                      <a:r>
                        <a:rPr sz="1500" spc="45"/>
                        <a:t> </a:t>
                      </a:r>
                      <a:r>
                        <a:rPr sz="1500"/>
                        <a:t>про</a:t>
                      </a:r>
                      <a:r>
                        <a:rPr sz="1500" spc="-10"/>
                        <a:t>це</a:t>
                      </a:r>
                      <a:r>
                        <a:rPr sz="1500" spc="-30"/>
                        <a:t>д</a:t>
                      </a:r>
                      <a:r>
                        <a:rPr sz="1500"/>
                        <a:t>уры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  <a:defRPr/>
                      </a:pPr>
                      <a:endParaRPr sz="1500"/>
                    </a:p>
                    <a:p>
                      <a:pPr marL="85725" algn="ctr">
                        <a:lnSpc>
                          <a:spcPct val="100000"/>
                        </a:lnSpc>
                        <a:defRPr/>
                      </a:pPr>
                      <a:r>
                        <a:rPr sz="1500" spc="50"/>
                        <a:t>Кроводача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115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  <a:defRPr/>
                      </a:pPr>
                      <a:endParaRPr sz="1500"/>
                    </a:p>
                    <a:p>
                      <a:pPr marL="10795" algn="ctr">
                        <a:lnSpc>
                          <a:spcPct val="100000"/>
                        </a:lnSpc>
                        <a:defRPr/>
                      </a:pPr>
                      <a:r>
                        <a:rPr sz="1500" spc="20"/>
                        <a:t>Плазмаферез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115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  <a:defRPr/>
                      </a:pPr>
                      <a:endParaRPr sz="1500"/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500" spc="30"/>
                        <a:t>Тромбоцитаферез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115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  <a:defRPr/>
                      </a:pPr>
                      <a:endParaRPr sz="1500"/>
                    </a:p>
                    <a:p>
                      <a:pPr marL="101600" algn="ctr">
                        <a:lnSpc>
                          <a:spcPct val="100000"/>
                        </a:lnSpc>
                        <a:defRPr/>
                      </a:pPr>
                      <a:r>
                        <a:rPr sz="1500" spc="20"/>
                        <a:t>Лейкоцитаферез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1152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8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500" spc="50"/>
                        <a:t>Кроводача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35125" marB="0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500" spc="60"/>
                        <a:t>60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35125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500" spc="35"/>
                        <a:t>30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351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500" spc="35"/>
                        <a:t>30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35125" marB="0"/>
                </a:tc>
                <a:tc>
                  <a:txBody>
                    <a:bodyPr/>
                    <a:lstStyle/>
                    <a:p>
                      <a:pPr marL="102235" algn="ctr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500" spc="35"/>
                        <a:t>30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351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60"/>
                        </a:spcBef>
                        <a:defRPr/>
                      </a:pPr>
                      <a:r>
                        <a:rPr sz="1500" spc="20"/>
                        <a:t>Плазмаферез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87524" marB="0"/>
                </a:tc>
                <a:tc>
                  <a:txBody>
                    <a:bodyPr/>
                    <a:lstStyle/>
                    <a:p>
                      <a:pPr marL="86360" algn="ctr">
                        <a:lnSpc>
                          <a:spcPct val="100000"/>
                        </a:lnSpc>
                        <a:spcBef>
                          <a:spcPts val="765"/>
                        </a:spcBef>
                        <a:defRPr/>
                      </a:pPr>
                      <a:r>
                        <a:rPr sz="1500" spc="10"/>
                        <a:t>14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8810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774"/>
                        </a:spcBef>
                        <a:defRPr/>
                      </a:pPr>
                      <a:r>
                        <a:rPr sz="1500" spc="10"/>
                        <a:t>14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8925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4"/>
                        </a:spcBef>
                        <a:defRPr/>
                      </a:pPr>
                      <a:r>
                        <a:rPr sz="1500" spc="10"/>
                        <a:t>14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89252" marB="0"/>
                </a:tc>
                <a:tc>
                  <a:txBody>
                    <a:bodyPr/>
                    <a:lstStyle/>
                    <a:p>
                      <a:pPr marL="102235" algn="ctr">
                        <a:lnSpc>
                          <a:spcPct val="100000"/>
                        </a:lnSpc>
                        <a:spcBef>
                          <a:spcPts val="774"/>
                        </a:spcBef>
                        <a:defRPr/>
                      </a:pPr>
                      <a:r>
                        <a:rPr sz="1500" spc="10"/>
                        <a:t>14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89252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863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755"/>
                        </a:spcBef>
                        <a:defRPr/>
                      </a:pPr>
                      <a:r>
                        <a:rPr sz="1500" spc="30"/>
                        <a:t>Тромбоцитаферез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86948" marB="0"/>
                </a:tc>
                <a:tc>
                  <a:txBody>
                    <a:bodyPr/>
                    <a:lstStyle/>
                    <a:p>
                      <a:pPr marL="86360" algn="ctr">
                        <a:lnSpc>
                          <a:spcPct val="100000"/>
                        </a:lnSpc>
                        <a:spcBef>
                          <a:spcPts val="760"/>
                        </a:spcBef>
                        <a:defRPr/>
                      </a:pPr>
                      <a:r>
                        <a:rPr sz="1500" spc="10"/>
                        <a:t>14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87524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765"/>
                        </a:spcBef>
                        <a:defRPr/>
                      </a:pPr>
                      <a:r>
                        <a:rPr sz="1500" spc="10"/>
                        <a:t>14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881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  <a:defRPr/>
                      </a:pPr>
                      <a:r>
                        <a:rPr sz="1500" spc="10"/>
                        <a:t>14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88100" marB="0"/>
                </a:tc>
                <a:tc>
                  <a:txBody>
                    <a:bodyPr/>
                    <a:lstStyle/>
                    <a:p>
                      <a:pPr marL="102235" algn="ctr">
                        <a:lnSpc>
                          <a:spcPct val="100000"/>
                        </a:lnSpc>
                        <a:spcBef>
                          <a:spcPts val="765"/>
                        </a:spcBef>
                        <a:defRPr/>
                      </a:pPr>
                      <a:r>
                        <a:rPr sz="1500" spc="10"/>
                        <a:t>14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881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726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570"/>
                        </a:spcBef>
                        <a:defRPr/>
                      </a:pPr>
                      <a:r>
                        <a:rPr sz="1500" spc="20"/>
                        <a:t>Лейкоцитаферез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65643" marB="0"/>
                </a:tc>
                <a:tc>
                  <a:txBody>
                    <a:bodyPr/>
                    <a:lstStyle/>
                    <a:p>
                      <a:pPr marL="86360" algn="ctr">
                        <a:lnSpc>
                          <a:spcPct val="100000"/>
                        </a:lnSpc>
                        <a:spcBef>
                          <a:spcPts val="635"/>
                        </a:spcBef>
                        <a:defRPr/>
                      </a:pPr>
                      <a:r>
                        <a:rPr sz="1500" spc="35"/>
                        <a:t>30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73128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645"/>
                        </a:spcBef>
                        <a:defRPr/>
                      </a:pPr>
                      <a:r>
                        <a:rPr sz="1500" spc="10"/>
                        <a:t>14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7428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  <a:defRPr/>
                      </a:pPr>
                      <a:r>
                        <a:rPr sz="1500" spc="10"/>
                        <a:t>14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74281" marB="0"/>
                </a:tc>
                <a:tc>
                  <a:txBody>
                    <a:bodyPr/>
                    <a:lstStyle/>
                    <a:p>
                      <a:pPr marL="102235" algn="ctr">
                        <a:lnSpc>
                          <a:spcPct val="100000"/>
                        </a:lnSpc>
                        <a:spcBef>
                          <a:spcPts val="645"/>
                        </a:spcBef>
                        <a:defRPr/>
                      </a:pPr>
                      <a:r>
                        <a:rPr sz="1500" spc="35"/>
                        <a:t>30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74281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91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469</Words>
  <Application>Microsoft Office PowerPoint</Application>
  <PresentationFormat>Широкоэкранный</PresentationFormat>
  <Paragraphs>161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Malgun Gothic</vt:lpstr>
      <vt:lpstr>Arial</vt:lpstr>
      <vt:lpstr>Calibri</vt:lpstr>
      <vt:lpstr>Calibri Light</vt:lpstr>
      <vt:lpstr>Tahoma</vt:lpstr>
      <vt:lpstr>Trebuchet MS</vt:lpstr>
      <vt:lpstr>Тема Office</vt:lpstr>
      <vt:lpstr>Кто может</vt:lpstr>
      <vt:lpstr>Три качества</vt:lpstr>
      <vt:lpstr>Противо-</vt:lpstr>
      <vt:lpstr>Жирная пища</vt:lpstr>
      <vt:lpstr>Накануне донации</vt:lpstr>
      <vt:lpstr>Донация</vt:lpstr>
      <vt:lpstr>После донации</vt:lpstr>
      <vt:lpstr>Допустимые минимальные интервалы между разными видами донации: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может</dc:title>
  <dc:creator>Михаил Афонин</dc:creator>
  <cp:lastModifiedBy>Михаил Афонин</cp:lastModifiedBy>
  <cp:revision>1</cp:revision>
  <dcterms:created xsi:type="dcterms:W3CDTF">2022-09-12T15:21:00Z</dcterms:created>
  <dcterms:modified xsi:type="dcterms:W3CDTF">2022-09-12T15:22:28Z</dcterms:modified>
</cp:coreProperties>
</file>