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7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31012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49643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26583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79067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7923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5354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06788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8346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10227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pPr/>
              <a:t>4/5/2023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64876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02226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4/5/2023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69697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BD19B0F-DA99-4C45-85E9-9EBCBCB307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Реставрация деревянных домов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0788254-E10A-44F9-A123-1F99B6CA0E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Герман Петрович Якимов</a:t>
            </a:r>
          </a:p>
          <a:p>
            <a:r>
              <a:rPr lang="ru-RU" dirty="0"/>
              <a:t>Г. Вологда</a:t>
            </a:r>
          </a:p>
        </p:txBody>
      </p:sp>
    </p:spTree>
    <p:extLst>
      <p:ext uri="{BB962C8B-B14F-4D97-AF65-F5344CB8AC3E}">
        <p14:creationId xmlns:p14="http://schemas.microsoft.com/office/powerpoint/2010/main" xmlns="" val="317308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B645978-12E2-44E8-963F-A6FABBC23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Дом с лилиями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E7D06E84-0659-4954-8193-2623F4D8C1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68" t="1263" r="1847" b="50464"/>
          <a:stretch/>
        </p:blipFill>
        <p:spPr>
          <a:xfrm>
            <a:off x="1927665" y="1828800"/>
            <a:ext cx="3273509" cy="2147582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62FFFA2-AA55-4A0B-870E-EFA47A188E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5069" y="1971413"/>
            <a:ext cx="1963713" cy="261702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A848538A-3DB2-4B77-B054-F31F488FC8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5071" y="4673056"/>
            <a:ext cx="1963712" cy="147278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33D0E9E-563D-4731-BB7B-797490B7345C}"/>
              </a:ext>
            </a:extLst>
          </p:cNvPr>
          <p:cNvSpPr txBox="1"/>
          <p:nvPr/>
        </p:nvSpPr>
        <p:spPr>
          <a:xfrm>
            <a:off x="266895" y="2065353"/>
            <a:ext cx="16607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До реставрации</a:t>
            </a:r>
          </a:p>
          <a:p>
            <a:r>
              <a:rPr lang="ru-RU" dirty="0"/>
              <a:t>Начало 2000-х.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7D353CD2-FF30-4DAC-8F94-6C2B3A0746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7665" y="4067822"/>
            <a:ext cx="3273509" cy="218233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28D7C6B-9BC9-4E98-BE67-66998CDC7DF0}"/>
              </a:ext>
            </a:extLst>
          </p:cNvPr>
          <p:cNvSpPr txBox="1"/>
          <p:nvPr/>
        </p:nvSpPr>
        <p:spPr>
          <a:xfrm>
            <a:off x="266895" y="4406348"/>
            <a:ext cx="16607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После реставрации</a:t>
            </a:r>
          </a:p>
          <a:p>
            <a:r>
              <a:rPr lang="ru-RU" dirty="0"/>
              <a:t>2017 г.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E1CCE44-D853-45EC-950B-C292D8B10D75}"/>
              </a:ext>
            </a:extLst>
          </p:cNvPr>
          <p:cNvSpPr txBox="1"/>
          <p:nvPr/>
        </p:nvSpPr>
        <p:spPr>
          <a:xfrm>
            <a:off x="5342925" y="2822220"/>
            <a:ext cx="21921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Приспособление</a:t>
            </a:r>
          </a:p>
          <a:p>
            <a:r>
              <a:rPr lang="ru-RU" dirty="0"/>
              <a:t> дома:</a:t>
            </a:r>
          </a:p>
          <a:p>
            <a:r>
              <a:rPr lang="ru-RU" dirty="0"/>
              <a:t>Музейные экспозиции</a:t>
            </a:r>
          </a:p>
          <a:p>
            <a:r>
              <a:rPr lang="ru-RU" dirty="0"/>
              <a:t>Фотозоны</a:t>
            </a:r>
          </a:p>
          <a:p>
            <a:r>
              <a:rPr lang="ru-RU" dirty="0"/>
              <a:t>Цветочный магазин</a:t>
            </a:r>
          </a:p>
          <a:p>
            <a:r>
              <a:rPr lang="ru-RU" dirty="0"/>
              <a:t>Творческие </a:t>
            </a:r>
            <a:r>
              <a:rPr lang="ru-RU" dirty="0" smtClean="0"/>
              <a:t>мастерские</a:t>
            </a:r>
            <a:endParaRPr lang="ru-RU" dirty="0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3A8A7563-69A9-49B0-BA52-A7121F6F7CB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5234"/>
          <a:stretch/>
        </p:blipFill>
        <p:spPr>
          <a:xfrm>
            <a:off x="9568426" y="1971413"/>
            <a:ext cx="2356679" cy="417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6836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32F78B6-EAB6-466A-8B42-07971E1BB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Дом </a:t>
            </a:r>
            <a:r>
              <a:rPr lang="ru-RU" dirty="0" err="1"/>
              <a:t>Извощикова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89235DAE-0F1E-4612-97E6-84804D9007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7494" y="1844931"/>
            <a:ext cx="3374433" cy="2253031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411965B-58CF-45EA-B8E1-B46A7CCA85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9291" y="4097962"/>
            <a:ext cx="3362636" cy="219065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7C757ABF-054D-4101-A22C-0BC9C1EA27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9689" y="4097959"/>
            <a:ext cx="3275991" cy="218399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F2D1222F-F395-4C4B-A580-B02F8B776F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9689" y="1844931"/>
            <a:ext cx="1596982" cy="212930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1A622EF-DF1B-4053-A4BA-2BD36E1DCB31}"/>
              </a:ext>
            </a:extLst>
          </p:cNvPr>
          <p:cNvSpPr txBox="1"/>
          <p:nvPr/>
        </p:nvSpPr>
        <p:spPr>
          <a:xfrm>
            <a:off x="385894" y="2323750"/>
            <a:ext cx="15100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До реставрации</a:t>
            </a:r>
          </a:p>
          <a:p>
            <a:r>
              <a:rPr lang="ru-RU" dirty="0"/>
              <a:t>2012 г.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1B46FB8-7B55-4F1C-9133-81D91D8F3397}"/>
              </a:ext>
            </a:extLst>
          </p:cNvPr>
          <p:cNvSpPr txBox="1"/>
          <p:nvPr/>
        </p:nvSpPr>
        <p:spPr>
          <a:xfrm>
            <a:off x="385894" y="4672668"/>
            <a:ext cx="15100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После реставрации</a:t>
            </a:r>
          </a:p>
          <a:p>
            <a:r>
              <a:rPr lang="ru-RU" dirty="0"/>
              <a:t>2019 г.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8668480-A56E-4453-ABB2-2CF1E81517BA}"/>
              </a:ext>
            </a:extLst>
          </p:cNvPr>
          <p:cNvSpPr txBox="1"/>
          <p:nvPr/>
        </p:nvSpPr>
        <p:spPr>
          <a:xfrm>
            <a:off x="5711463" y="1893921"/>
            <a:ext cx="213126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Приспособление дома:</a:t>
            </a:r>
          </a:p>
          <a:p>
            <a:r>
              <a:rPr lang="ru-RU" dirty="0"/>
              <a:t>Музейные экспозиции</a:t>
            </a:r>
            <a:br>
              <a:rPr lang="ru-RU" dirty="0"/>
            </a:br>
            <a:r>
              <a:rPr lang="ru-RU" dirty="0"/>
              <a:t>Шоу-рум сувениров цветочного магазина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67D5F6B-C6D8-4BD6-88D9-502909976C79}"/>
              </a:ext>
            </a:extLst>
          </p:cNvPr>
          <p:cNvSpPr txBox="1"/>
          <p:nvPr/>
        </p:nvSpPr>
        <p:spPr>
          <a:xfrm>
            <a:off x="5887861" y="4811167"/>
            <a:ext cx="1778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Подсветка здания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9C684A9D-5A8F-4542-AA8C-6AF6B94862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8960" y="1844931"/>
            <a:ext cx="1596982" cy="212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70066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E0F1CA5-5D1E-4684-AF0D-7BE7AB4A9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Флигель Дома Дружинина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64D20F18-4551-4446-882E-EC5964426C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70337" y="1808722"/>
            <a:ext cx="3239739" cy="2159826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135B0AB-7BEB-45F3-B668-5A08BF64EA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5424" y="1808722"/>
            <a:ext cx="2885023" cy="215982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2F36B72-791C-4153-8EE5-9AA3B8B31A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5424" y="4119550"/>
            <a:ext cx="2885023" cy="216589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8CBEF074-5F4A-4895-ACA1-0DE59A3CB6F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9826" b="26962"/>
          <a:stretch/>
        </p:blipFill>
        <p:spPr>
          <a:xfrm>
            <a:off x="7670337" y="4007677"/>
            <a:ext cx="3239740" cy="229858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26ED315-1288-4853-9412-DB90C9261004}"/>
              </a:ext>
            </a:extLst>
          </p:cNvPr>
          <p:cNvSpPr txBox="1"/>
          <p:nvPr/>
        </p:nvSpPr>
        <p:spPr>
          <a:xfrm>
            <a:off x="151002" y="2426970"/>
            <a:ext cx="18044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До </a:t>
            </a:r>
          </a:p>
          <a:p>
            <a:r>
              <a:rPr lang="ru-RU" dirty="0"/>
              <a:t>реставрации</a:t>
            </a:r>
          </a:p>
          <a:p>
            <a:r>
              <a:rPr lang="ru-RU" dirty="0"/>
              <a:t>Начало 2000-х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76EE489-9B19-49A2-B1B2-223BD4206331}"/>
              </a:ext>
            </a:extLst>
          </p:cNvPr>
          <p:cNvSpPr txBox="1"/>
          <p:nvPr/>
        </p:nvSpPr>
        <p:spPr>
          <a:xfrm>
            <a:off x="151002" y="4695304"/>
            <a:ext cx="18044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После реставрации</a:t>
            </a:r>
          </a:p>
          <a:p>
            <a:r>
              <a:rPr lang="ru-RU" dirty="0"/>
              <a:t>2021 г.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2E0DB6E-149A-48F3-940E-6E1DED337E56}"/>
              </a:ext>
            </a:extLst>
          </p:cNvPr>
          <p:cNvSpPr txBox="1"/>
          <p:nvPr/>
        </p:nvSpPr>
        <p:spPr>
          <a:xfrm>
            <a:off x="5410293" y="1811226"/>
            <a:ext cx="210004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Приспособление дома:</a:t>
            </a:r>
          </a:p>
          <a:p>
            <a:r>
              <a:rPr lang="ru-RU" dirty="0"/>
              <a:t>Цветочный магазин</a:t>
            </a:r>
          </a:p>
          <a:p>
            <a:r>
              <a:rPr lang="ru-RU" dirty="0"/>
              <a:t>Музейные экспозиции</a:t>
            </a:r>
          </a:p>
          <a:p>
            <a:r>
              <a:rPr lang="ru-RU" dirty="0"/>
              <a:t>Выставочный зал</a:t>
            </a:r>
          </a:p>
          <a:p>
            <a:r>
              <a:rPr lang="ru-RU" dirty="0"/>
              <a:t>Зал для деловых встреч</a:t>
            </a:r>
          </a:p>
          <a:p>
            <a:endParaRPr lang="ru-RU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77A6C54-1A18-4692-80D8-D6A0D3E16140}"/>
              </a:ext>
            </a:extLst>
          </p:cNvPr>
          <p:cNvSpPr txBox="1"/>
          <p:nvPr/>
        </p:nvSpPr>
        <p:spPr>
          <a:xfrm>
            <a:off x="5410293" y="4879331"/>
            <a:ext cx="1837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Благоустройство территории</a:t>
            </a:r>
          </a:p>
        </p:txBody>
      </p:sp>
    </p:spTree>
    <p:extLst>
      <p:ext uri="{BB962C8B-B14F-4D97-AF65-F5344CB8AC3E}">
        <p14:creationId xmlns:p14="http://schemas.microsoft.com/office/powerpoint/2010/main" xmlns="" val="3832076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23627F6-D8E3-43CE-B241-BE2D3B0C1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Дом </a:t>
            </a:r>
            <a:r>
              <a:rPr lang="ru-RU" dirty="0" err="1"/>
              <a:t>Засецких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3E07DA73-484E-4D71-A244-00151D2B6B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7140" y="1869513"/>
            <a:ext cx="4143276" cy="2330593"/>
          </a:xfr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25EA5E27-08F1-4E79-B2FC-D0723BD839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0954" y="4332260"/>
            <a:ext cx="4646327" cy="195109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FF59923-EA5E-4A0E-A8D1-03C30D5C445E}"/>
              </a:ext>
            </a:extLst>
          </p:cNvPr>
          <p:cNvSpPr txBox="1"/>
          <p:nvPr/>
        </p:nvSpPr>
        <p:spPr>
          <a:xfrm>
            <a:off x="444617" y="2573145"/>
            <a:ext cx="15435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Фото перед реставрацией</a:t>
            </a:r>
          </a:p>
          <a:p>
            <a:r>
              <a:rPr lang="ru-RU" dirty="0"/>
              <a:t>2020 г.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4187A59-6F75-421A-947A-FD249357657A}"/>
              </a:ext>
            </a:extLst>
          </p:cNvPr>
          <p:cNvSpPr txBox="1"/>
          <p:nvPr/>
        </p:nvSpPr>
        <p:spPr>
          <a:xfrm>
            <a:off x="385894" y="4984640"/>
            <a:ext cx="1602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Проект реставрации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48ACEE6F-5B26-4157-AD70-C05C70A1D7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5216" y="2891541"/>
            <a:ext cx="2371840" cy="316575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9FC8C045-50F8-4E33-9CE4-21480D2D6E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34265" y="2891541"/>
            <a:ext cx="2371841" cy="316575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E0187E0-91B4-44BD-80C3-954C9ACAF4B9}"/>
              </a:ext>
            </a:extLst>
          </p:cNvPr>
          <p:cNvSpPr txBox="1"/>
          <p:nvPr/>
        </p:nvSpPr>
        <p:spPr>
          <a:xfrm>
            <a:off x="7015216" y="2315470"/>
            <a:ext cx="4748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В доме сохранились старинные печи</a:t>
            </a:r>
          </a:p>
        </p:txBody>
      </p:sp>
    </p:spTree>
    <p:extLst>
      <p:ext uri="{BB962C8B-B14F-4D97-AF65-F5344CB8AC3E}">
        <p14:creationId xmlns:p14="http://schemas.microsoft.com/office/powerpoint/2010/main" xmlns="" val="2323892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23627F6-D8E3-43CE-B241-BE2D3B0C1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Дом </a:t>
            </a:r>
            <a:r>
              <a:rPr lang="ru-RU" dirty="0" smtClean="0"/>
              <a:t>Панова</a:t>
            </a:r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FF59923-EA5E-4A0E-A8D1-03C30D5C445E}"/>
              </a:ext>
            </a:extLst>
          </p:cNvPr>
          <p:cNvSpPr txBox="1"/>
          <p:nvPr/>
        </p:nvSpPr>
        <p:spPr>
          <a:xfrm>
            <a:off x="444617" y="2573145"/>
            <a:ext cx="15435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Фото перед реставрацией</a:t>
            </a:r>
          </a:p>
          <a:p>
            <a:r>
              <a:rPr lang="ru-RU" dirty="0" smtClean="0"/>
              <a:t>2022 </a:t>
            </a:r>
            <a:r>
              <a:rPr lang="ru-RU" dirty="0"/>
              <a:t>г.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4187A59-6F75-421A-947A-FD249357657A}"/>
              </a:ext>
            </a:extLst>
          </p:cNvPr>
          <p:cNvSpPr txBox="1"/>
          <p:nvPr/>
        </p:nvSpPr>
        <p:spPr>
          <a:xfrm>
            <a:off x="385894" y="4984640"/>
            <a:ext cx="1602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Фото, </a:t>
            </a:r>
            <a:r>
              <a:rPr lang="en-US" dirty="0" smtClean="0"/>
              <a:t>2023</a:t>
            </a:r>
            <a:r>
              <a:rPr lang="ru-RU" dirty="0" smtClean="0"/>
              <a:t> г.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E0187E0-91B4-44BD-80C3-954C9ACAF4B9}"/>
              </a:ext>
            </a:extLst>
          </p:cNvPr>
          <p:cNvSpPr txBox="1"/>
          <p:nvPr/>
        </p:nvSpPr>
        <p:spPr>
          <a:xfrm>
            <a:off x="7015216" y="2315470"/>
            <a:ext cx="4748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В </a:t>
            </a:r>
            <a:r>
              <a:rPr lang="ru-RU" dirty="0" smtClean="0"/>
              <a:t>доме находится уникальная масляная живопись по штукатурке</a:t>
            </a:r>
            <a:endParaRPr lang="ru-RU" dirty="0"/>
          </a:p>
        </p:txBody>
      </p:sp>
      <p:pic>
        <p:nvPicPr>
          <p:cNvPr id="11" name="Содержимое 10" descr="B_8gMRzkcT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7703" y="1950766"/>
            <a:ext cx="3125268" cy="1970384"/>
          </a:xfrm>
        </p:spPr>
      </p:pic>
      <p:pic>
        <p:nvPicPr>
          <p:cNvPr id="18" name="Рисунок 17" descr="Luud9j5fmDQ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7884" y="4075611"/>
            <a:ext cx="3174275" cy="2024743"/>
          </a:xfrm>
          <a:prstGeom prst="rect">
            <a:avLst/>
          </a:prstGeom>
        </p:spPr>
      </p:pic>
      <p:pic>
        <p:nvPicPr>
          <p:cNvPr id="19" name="Рисунок 18" descr="ab07df2aac0e4d62fdc9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2100" y="3095897"/>
            <a:ext cx="3916460" cy="303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23892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23627F6-D8E3-43CE-B241-BE2D3B0C1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Создан сайт с виртуальными экскурсиями по деревянным домам</a:t>
            </a:r>
            <a:endParaRPr lang="ru-RU" dirty="0"/>
          </a:p>
        </p:txBody>
      </p:sp>
      <p:pic>
        <p:nvPicPr>
          <p:cNvPr id="10" name="Рисунок 9" descr="logo_-_sokhranyaem_istoriyu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749" y="2455817"/>
            <a:ext cx="2886891" cy="2886891"/>
          </a:xfrm>
          <a:prstGeom prst="rect">
            <a:avLst/>
          </a:prstGeom>
        </p:spPr>
      </p:pic>
      <p:pic>
        <p:nvPicPr>
          <p:cNvPr id="12" name="Рисунок 11" descr="Безымянный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4091" y="1996396"/>
            <a:ext cx="8377646" cy="384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23892691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Ретро</Template>
  <TotalTime>54</TotalTime>
  <Words>123</Words>
  <Application>Microsoft Office PowerPoint</Application>
  <PresentationFormat>Произвольный</PresentationFormat>
  <Paragraphs>45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Ретро</vt:lpstr>
      <vt:lpstr>Реставрация деревянных домов</vt:lpstr>
      <vt:lpstr>Дом с лилиями</vt:lpstr>
      <vt:lpstr>Дом Извощикова</vt:lpstr>
      <vt:lpstr>Флигель Дома Дружинина</vt:lpstr>
      <vt:lpstr>Дом Засецких</vt:lpstr>
      <vt:lpstr>Дом Панова</vt:lpstr>
      <vt:lpstr>Создан сайт с виртуальными экскурсиями по деревянным домам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Реставрация деревянных домов</dc:title>
  <dc:creator>user</dc:creator>
  <cp:lastModifiedBy>kladus</cp:lastModifiedBy>
  <cp:revision>7</cp:revision>
  <dcterms:created xsi:type="dcterms:W3CDTF">2021-03-23T14:01:13Z</dcterms:created>
  <dcterms:modified xsi:type="dcterms:W3CDTF">2023-04-05T10:54:15Z</dcterms:modified>
</cp:coreProperties>
</file>