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26D31-0687-4AB3-B7AD-7409E937DA1D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7195C-36E5-4B1C-8CFC-569DC4BE6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1E24183-CCD3-4C94-BCB1-DDE723A4062E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ku4mina.ucoz.ru/index/0-2" TargetMode="Externa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ku4mina.ucoz.ru/index/0-2" TargetMode="Externa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566725-a2aea034d42df6f5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56" y="428604"/>
            <a:ext cx="1500188" cy="15001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812B-FCB1-495D-9AE9-DC280A22619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814E-6F59-40D0-930E-4D6230F6F36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1234353658_ramka-u-okn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" t="3125" r="7031" b="8333"/>
          <a:stretch>
            <a:fillRect/>
          </a:stretch>
        </p:blipFill>
        <p:spPr>
          <a:xfrm>
            <a:off x="0" y="-24"/>
            <a:ext cx="9197820" cy="6858024"/>
          </a:xfrm>
          <a:prstGeom prst="rect">
            <a:avLst/>
          </a:prstGeom>
        </p:spPr>
      </p:pic>
      <p:pic>
        <p:nvPicPr>
          <p:cNvPr id="11" name="Рисунок 10" descr="da3927222ce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4286256"/>
            <a:ext cx="2952749" cy="22145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282" y="6215082"/>
            <a:ext cx="12041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ma-SE" sz="800" dirty="0" smtClean="0">
                <a:solidFill>
                  <a:srgbClr val="002060"/>
                </a:solidFill>
                <a:hlinkClick r:id="rId5"/>
              </a:rPr>
              <a:t>http://ku4mina.ucoz.ru/</a:t>
            </a:r>
            <a:endParaRPr lang="ru-RU" sz="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812B-FCB1-495D-9AE9-DC280A22619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814E-6F59-40D0-930E-4D6230F6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812B-FCB1-495D-9AE9-DC280A22619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814E-6F59-40D0-930E-4D6230F6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812B-FCB1-495D-9AE9-DC280A22619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814E-6F59-40D0-930E-4D6230F6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566725-a2aea034d42df6f5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56" y="214290"/>
            <a:ext cx="1500198" cy="1500198"/>
          </a:xfrm>
          <a:prstGeom prst="rect">
            <a:avLst/>
          </a:prstGeom>
        </p:spPr>
      </p:pic>
      <p:pic>
        <p:nvPicPr>
          <p:cNvPr id="10" name="Рисунок 9" descr="1234353658_ramka-u-okn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" t="3125" r="7031" b="8333"/>
          <a:stretch>
            <a:fillRect/>
          </a:stretch>
        </p:blipFill>
        <p:spPr>
          <a:xfrm>
            <a:off x="0" y="-24"/>
            <a:ext cx="9197820" cy="6858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812B-FCB1-495D-9AE9-DC280A22619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814E-6F59-40D0-930E-4D6230F6F36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 descr="da3927222ce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4286256"/>
            <a:ext cx="2952749" cy="221456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282" y="6215082"/>
            <a:ext cx="12041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ma-SE" sz="800" dirty="0" smtClean="0">
                <a:solidFill>
                  <a:srgbClr val="002060"/>
                </a:solidFill>
                <a:hlinkClick r:id="rId5"/>
              </a:rPr>
              <a:t>http://ku4mina.ucoz.ru/</a:t>
            </a:r>
            <a:endParaRPr lang="ru-RU" sz="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71480"/>
            <a:ext cx="7143800" cy="84615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812B-FCB1-495D-9AE9-DC280A22619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814E-6F59-40D0-930E-4D6230F6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0009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7576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72066" y="2174875"/>
            <a:ext cx="36147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812B-FCB1-495D-9AE9-DC280A22619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814E-6F59-40D0-930E-4D6230F6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714356"/>
            <a:ext cx="6143668" cy="7032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812B-FCB1-495D-9AE9-DC280A22619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814E-6F59-40D0-930E-4D6230F6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812B-FCB1-495D-9AE9-DC280A22619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814E-6F59-40D0-930E-4D6230F6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812B-FCB1-495D-9AE9-DC280A22619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814E-6F59-40D0-930E-4D6230F6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9812B-FCB1-495D-9AE9-DC280A22619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814E-6F59-40D0-930E-4D6230F6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ku4mina.ucoz.ru/index/0-2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34353658_ramka-u-okna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6" t="3125" r="7031" b="8333"/>
          <a:stretch>
            <a:fillRect/>
          </a:stretch>
        </p:blipFill>
        <p:spPr>
          <a:xfrm>
            <a:off x="-32" y="1"/>
            <a:ext cx="9197820" cy="6858024"/>
          </a:xfrm>
          <a:prstGeom prst="rect">
            <a:avLst/>
          </a:prstGeom>
        </p:spPr>
      </p:pic>
      <p:pic>
        <p:nvPicPr>
          <p:cNvPr id="11" name="Рисунок 10" descr="da3927222ce7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4286256"/>
            <a:ext cx="2952749" cy="22145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9812B-FCB1-495D-9AE9-DC280A22619C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814E-6F59-40D0-930E-4D6230F6F3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4282" y="6215082"/>
            <a:ext cx="12041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ma-SE" sz="800" dirty="0" smtClean="0">
                <a:solidFill>
                  <a:srgbClr val="002060"/>
                </a:solidFill>
                <a:hlinkClick r:id="rId15"/>
              </a:rPr>
              <a:t>http://ku4mina.ucoz.ru/</a:t>
            </a:r>
            <a:endParaRPr lang="ru-RU" sz="800" dirty="0">
              <a:solidFill>
                <a:srgbClr val="00206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3645024"/>
            <a:ext cx="3440980" cy="1897123"/>
          </a:xfrm>
        </p:spPr>
      </p:pic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584" y="764704"/>
            <a:ext cx="8494712" cy="2736304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Конкурс исследовательских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проектов школьников в рамках краевой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научно-практической конференции «Эврика»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 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ХВОСТИКИ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Секция  «Социология»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(социально-экономическое направление)</a:t>
            </a: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sz="1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Максюк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Дарья Сергеевна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10 класс, МБОУ «СОШ № 5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им. В.Д. Долматова»,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Тбилисский район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ст. Тбилисская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Научный руководитель: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Максюк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Ольга Николаевна,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учитель начальных классов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МБОУ «СОШ № 5 им. В.Д.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Долматова»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ст. Тбилисская,  2021 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1"/>
          <p:cNvSpPr txBox="1">
            <a:spLocks noChangeArrowheads="1"/>
          </p:cNvSpPr>
          <p:nvPr/>
        </p:nvSpPr>
        <p:spPr bwMode="auto">
          <a:xfrm>
            <a:off x="467544" y="404664"/>
            <a:ext cx="8229600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МОИ «ХВОСТИКИ»</a:t>
            </a:r>
            <a:endParaRPr lang="ru-RU" sz="32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Picture 8" descr="C:\Users\Ольга\Desktop\20200808_084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Picture 9" descr="C:\Users\Ольга\Desktop\IMG-20200826-WA0024.jpg"/>
          <p:cNvSpPr>
            <a:spLocks noChangeAspect="1" noChangeArrowheads="1"/>
          </p:cNvSpPr>
          <p:nvPr/>
        </p:nvSpPr>
        <p:spPr bwMode="auto">
          <a:xfrm>
            <a:off x="4211638" y="3213100"/>
            <a:ext cx="458470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73" name="Picture 9" descr="C:\Users\Ольга\Desktop\IMG-20200826-WA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149080"/>
            <a:ext cx="3723916" cy="248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59225"/>
            <a:ext cx="3096344" cy="311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b="1" smtClean="0"/>
              <a:t>2.2 Анкетирование.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435975" cy="284162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1"/>
          <p:cNvSpPr txBox="1">
            <a:spLocks noChangeArrowheads="1"/>
          </p:cNvSpPr>
          <p:nvPr/>
        </p:nvSpPr>
        <p:spPr bwMode="auto">
          <a:xfrm>
            <a:off x="611560" y="404664"/>
            <a:ext cx="8229600" cy="117570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Страничка в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Instagram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kern="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3200" b="1" kern="0" dirty="0" err="1" smtClean="0">
                <a:latin typeface="Times New Roman" pitchFamily="18" charset="0"/>
                <a:cs typeface="Times New Roman" pitchFamily="18" charset="0"/>
              </a:rPr>
              <a:t>тзыв</a:t>
            </a:r>
            <a:r>
              <a:rPr lang="ru-RU" sz="32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latin typeface="Times New Roman" pitchFamily="18" charset="0"/>
                <a:cs typeface="Times New Roman" pitchFamily="18" charset="0"/>
              </a:rPr>
              <a:t>kubsomola</a:t>
            </a:r>
            <a:endParaRPr lang="ru-RU" sz="32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9" descr="C:\Users\Ольга\Desktop\Screenshot_20210121-20482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609725"/>
            <a:ext cx="2951162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7845" y="1628801"/>
            <a:ext cx="2942129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 txBox="1">
            <a:spLocks noGrp="1" noChangeArrowheads="1"/>
          </p:cNvSpPr>
          <p:nvPr>
            <p:ph type="title"/>
          </p:nvPr>
        </p:nvSpPr>
        <p:spPr>
          <a:xfrm>
            <a:off x="1763688" y="764704"/>
            <a:ext cx="5688632" cy="584775"/>
          </a:xfrm>
          <a:solidFill>
            <a:srgbClr val="FFC000"/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20000"/>
              </a:spcBef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Мир не без добрых людей.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752" r="6615"/>
          <a:stretch>
            <a:fillRect/>
          </a:stretch>
        </p:blipFill>
        <p:spPr>
          <a:xfrm>
            <a:off x="179512" y="1340768"/>
            <a:ext cx="3456384" cy="3096344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4581128"/>
            <a:ext cx="33373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Семьи Иващенко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Растегаевых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772816"/>
            <a:ext cx="2448272" cy="326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772816"/>
            <a:ext cx="2448272" cy="326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427984" y="5085184"/>
            <a:ext cx="3114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Ларионова Алина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484313"/>
            <a:ext cx="32956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Прямоугольник 1"/>
          <p:cNvSpPr txBox="1">
            <a:spLocks noChangeArrowheads="1"/>
          </p:cNvSpPr>
          <p:nvPr/>
        </p:nvSpPr>
        <p:spPr bwMode="auto">
          <a:xfrm>
            <a:off x="457200" y="492195"/>
            <a:ext cx="8229600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40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Мы ждем хозяев</a:t>
            </a:r>
            <a:endParaRPr lang="ru-RU" sz="4000" b="1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84313"/>
            <a:ext cx="3176588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95736" y="1772816"/>
            <a:ext cx="3240087" cy="43195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 txBox="1">
            <a:spLocks noChangeArrowheads="1"/>
          </p:cNvSpPr>
          <p:nvPr/>
        </p:nvSpPr>
        <p:spPr bwMode="auto">
          <a:xfrm>
            <a:off x="539552" y="260648"/>
            <a:ext cx="8229600" cy="107721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Выступление с презентацией и создание  буклета</a:t>
            </a:r>
            <a:endParaRPr lang="ru-RU" sz="32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Ольга\Desktop\20210227_114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4248472" cy="3186354"/>
          </a:xfrm>
          <a:prstGeom prst="rect">
            <a:avLst/>
          </a:prstGeom>
          <a:noFill/>
        </p:spPr>
      </p:pic>
      <p:pic>
        <p:nvPicPr>
          <p:cNvPr id="1028" name="Picture 4" descr="C:\Users\Ольга\Desktop\20210227_115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93637" y="2283227"/>
            <a:ext cx="4083285" cy="3062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187624" y="1600200"/>
            <a:ext cx="6984776" cy="4525963"/>
          </a:xfrm>
        </p:spPr>
        <p:txBody>
          <a:bodyPr/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бросать животных на улицу.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Не оставлять их без присмотра.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Попробовать отыскать хозяев для потерянных животных.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Попробовать пристроить животное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к новому хозяину.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Обратится в специализированный питомник.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endParaRPr lang="ru-RU" dirty="0" smtClean="0"/>
          </a:p>
        </p:txBody>
      </p:sp>
      <p:sp>
        <p:nvSpPr>
          <p:cNvPr id="4" name="Прямоугольник 1"/>
          <p:cNvSpPr txBox="1">
            <a:spLocks noChangeArrowheads="1"/>
          </p:cNvSpPr>
          <p:nvPr/>
        </p:nvSpPr>
        <p:spPr bwMode="auto">
          <a:xfrm>
            <a:off x="539552" y="260648"/>
            <a:ext cx="8229600" cy="107721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Пути решения проблемы бездомных животных</a:t>
            </a:r>
            <a:endParaRPr lang="ru-RU" sz="3200" b="1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5410200" cy="4162425"/>
          </a:xfr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/>
          <a:lstStyle/>
          <a:p>
            <a:pPr algn="l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Когда животным плохо,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помощь им приди!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бойся, будь смелее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праведном пути!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Живым щитом мы встанем,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Сомкнем тесней ряды,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 вряд ли кто поможет -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Ну кто, если не ты!</a:t>
            </a:r>
          </a:p>
        </p:txBody>
      </p:sp>
      <p:pic>
        <p:nvPicPr>
          <p:cNvPr id="64515" name="Picture 2" descr="C:\Users\Helen\Desktop\бездомные\DSC02051-w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620713"/>
            <a:ext cx="3081337" cy="4525962"/>
          </a:xfrm>
          <a:noFill/>
        </p:spPr>
      </p:pic>
      <p:pic>
        <p:nvPicPr>
          <p:cNvPr id="22534" name="Picture 6" descr="https://avatars.mds.yandex.net/get-zen_doc/235990/pub_5ca601757201b500b2fc05a1_5ca6061024949900b295f735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49352"/>
            <a:ext cx="4218245" cy="2808648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692696"/>
            <a:ext cx="843528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u="sng" dirty="0" smtClean="0"/>
              <a:t>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708025" y="1628800"/>
            <a:ext cx="8435975" cy="4525963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выяснить, почему на улицах нашей станицы так много бездомных животных.</a:t>
            </a:r>
          </a:p>
          <a:p>
            <a:pPr algn="ctr">
              <a:buFontTx/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изучить состояние проблемы бездомных животных у нас в станице.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выяснить отношение жителей нашей станицы к проблеме бездомных животных.</a:t>
            </a:r>
          </a:p>
        </p:txBody>
      </p:sp>
      <p:pic>
        <p:nvPicPr>
          <p:cNvPr id="3076" name="Picture 7" descr="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77524"/>
            <a:ext cx="1120899" cy="138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88913"/>
            <a:ext cx="23050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412776"/>
            <a:ext cx="6336704" cy="452596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бездомные животные появляются по вине людей. </a:t>
            </a:r>
          </a:p>
          <a:p>
            <a:pPr algn="just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 изучение проблемы возникновения бездомных животных.</a:t>
            </a:r>
          </a:p>
          <a:p>
            <a:pPr algn="just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– отношение жителей к этой проблеме.</a:t>
            </a:r>
          </a:p>
          <a:p>
            <a:pPr algn="just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Методы исследования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аналитический.  обобщающий, интервьюирование, наблюдение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043608" y="1700808"/>
            <a:ext cx="7084508" cy="181588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Бездомные животные – это собаки, кошки или другие домашние животные, которые живут стаями или поодиночке на улицах, в подъездах, в парках.</a:t>
            </a:r>
          </a:p>
        </p:txBody>
      </p:sp>
      <p:pic>
        <p:nvPicPr>
          <p:cNvPr id="6157" name="Picture 13" descr="imagesCALDBZS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4005064"/>
            <a:ext cx="3168352" cy="177427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56" name="Picture 12" descr="http://museum-pelym.ekb.muzkult.ru/media/2020/04/22/1255607556/V_bitve_na_Kurskoj_duge_letom_1943_goda__pri_pomoshhi_imenno_takix_sob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104900"/>
            <a:ext cx="3333750" cy="2200275"/>
          </a:xfrm>
          <a:noFill/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179512" y="260648"/>
            <a:ext cx="8735636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в то же время:</a:t>
            </a:r>
          </a:p>
        </p:txBody>
      </p:sp>
      <p:pic>
        <p:nvPicPr>
          <p:cNvPr id="6152" name="Picture 8" descr="https://mediasole.ru/data/images/184/184109/f96b200000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125538"/>
            <a:ext cx="29543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http://www.logoslovo.ru/media/pic_full/20/64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860800"/>
            <a:ext cx="28114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https://www.bz-berlin.de/data/uploads/2015/05/135535432_37a2b90258-1920x108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4581525"/>
            <a:ext cx="35845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18" descr="https://avatars.mds.yandex.net/get-zen_doc/1677529/pub_5db717eda3f6e400b1cb89f7_5db71939d5bbc300ae09cc35/scale_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836613"/>
            <a:ext cx="4008437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20" descr="https://prosobak.net/wp-content/uploads/2020/04/Sobaka-povodyr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4149725"/>
            <a:ext cx="34544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2" descr="https://avatars.mds.yandex.net/get-zen_doc/51081/pub_5caf63b1f6607000af80e04a_5caf6eb2ddae5a00b30d1c52/scale_1200"/>
          <p:cNvPicPr>
            <a:picLocks noChangeAspect="1" noChangeArrowheads="1"/>
          </p:cNvPicPr>
          <p:nvPr/>
        </p:nvPicPr>
        <p:blipFill>
          <a:blip r:embed="rId8" cstate="print"/>
          <a:srcRect l="15750" t="4201" r="18102" b="44351"/>
          <a:stretch>
            <a:fillRect/>
          </a:stretch>
        </p:blipFill>
        <p:spPr bwMode="auto">
          <a:xfrm>
            <a:off x="4427538" y="2636838"/>
            <a:ext cx="439261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24" descr="http://gallery.site.hu/d/4780726-1/Liza_ter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2492375"/>
            <a:ext cx="46434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Прямоугольник 1"/>
          <p:cNvSpPr>
            <a:spLocks noGrp="1" noChangeArrowheads="1"/>
          </p:cNvSpPr>
          <p:nvPr>
            <p:ph idx="1"/>
          </p:nvPr>
        </p:nvSpPr>
        <p:spPr>
          <a:xfrm>
            <a:off x="467544" y="332656"/>
            <a:ext cx="8229600" cy="584775"/>
          </a:xfrm>
          <a:solidFill>
            <a:srgbClr val="FFC000"/>
          </a:solidFill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появления бездомных животных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295400" y="1700808"/>
            <a:ext cx="78486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1.Потерявшиеся животные.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2.Брошенные животные.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3.Размножение животных.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4.Нехватка или отсутствие приютов для животных.</a:t>
            </a:r>
          </a:p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Федеральный закон от 27 декабря 2018 г. N 498-ФЗ «Об ответственном обращении с животными Российской Федерации»  Статья 18 .</a:t>
            </a:r>
          </a:p>
        </p:txBody>
      </p:sp>
      <p:pic>
        <p:nvPicPr>
          <p:cNvPr id="8196" name="Picture 5" descr="https://cdn1.img.sputnik-georgia.com/images/22777/02/227770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3322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http://mtdata.ru/u24/photoFF8E/20508885724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052888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1"/>
          <p:cNvSpPr txBox="1">
            <a:spLocks noChangeArrowheads="1"/>
          </p:cNvSpPr>
          <p:nvPr/>
        </p:nvSpPr>
        <p:spPr bwMode="auto">
          <a:xfrm>
            <a:off x="323528" y="476672"/>
            <a:ext cx="8229600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Бездомные животные в России и за границей</a:t>
            </a:r>
            <a:endParaRPr lang="ru-RU" sz="2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.</a:t>
            </a:r>
          </a:p>
        </p:txBody>
      </p:sp>
      <p:pic>
        <p:nvPicPr>
          <p:cNvPr id="9219" name="Picture 8" descr="12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581128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1"/>
          <p:cNvSpPr txBox="1">
            <a:spLocks noChangeArrowheads="1"/>
          </p:cNvSpPr>
          <p:nvPr/>
        </p:nvSpPr>
        <p:spPr bwMode="auto">
          <a:xfrm>
            <a:off x="611560" y="404664"/>
            <a:ext cx="8229600" cy="107721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Места обитания бездомных животных в  ст. Тбилисской</a:t>
            </a:r>
            <a:endParaRPr lang="ru-RU" sz="32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3" name="Picture 8" descr="https://vmnews.ru/img/news/8a/72ff73372c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844675"/>
            <a:ext cx="3748087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0" descr="http://ufa-news.net/img/20181111/fac3cb5f9e368c0e4f4e0ab22aacfe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844675"/>
            <a:ext cx="3770312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2" descr="https://i0.wp.com/disgustingmen.com/wp-content/uploads/2016/10/stupid-actions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4076700"/>
            <a:ext cx="372745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 txBox="1">
            <a:spLocks noChangeArrowheads="1"/>
          </p:cNvSpPr>
          <p:nvPr/>
        </p:nvSpPr>
        <p:spPr bwMode="auto">
          <a:xfrm>
            <a:off x="539552" y="404664"/>
            <a:ext cx="8229600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Интервью</a:t>
            </a:r>
            <a:endParaRPr lang="ru-RU" sz="32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772816"/>
            <a:ext cx="4104456" cy="2592288"/>
          </a:xfrm>
          <a:noFill/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5220072" y="4581128"/>
            <a:ext cx="24876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Коченова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Г.Г.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ветеринарный врач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print"/>
          <a:srcRect t="2703"/>
          <a:stretch>
            <a:fillRect/>
          </a:stretch>
        </p:blipFill>
        <p:spPr bwMode="auto">
          <a:xfrm>
            <a:off x="683568" y="1772816"/>
            <a:ext cx="3552902" cy="259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539552" y="4437112"/>
            <a:ext cx="4059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Байковский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Е.С.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зам. начальника управления 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сельского хозяйства администрации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Тбилисского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7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000073</Template>
  <TotalTime>133</TotalTime>
  <Words>167</Words>
  <Application>Microsoft Office PowerPoint</Application>
  <PresentationFormat>Экран (4:3)</PresentationFormat>
  <Paragraphs>48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000073</vt:lpstr>
      <vt:lpstr>              Конкурс исследовательских  проектов школьников в рамках краевой  научно-практической конференции «Эврика»     ХВОСТИКИ      Секция  «Социология»       (социально-экономическое направление)                                                          Автор:                                   Максюк Дарья Сергеевна                                      10 класс, МБОУ «СОШ № 5                          им. В.Д. Долматова»,                     Тбилисский район                    ст. Тбилисская                                 Научный руководитель:                                        Максюк Ольга Николаевна,                                        учитель начальных классов                                      МБОУ «СОШ № 5 им. В.Д.           Долматова»     ст. Тбилисская,  2021 г.</vt:lpstr>
      <vt:lpstr>Цель проекта:</vt:lpstr>
      <vt:lpstr>Слайд 3</vt:lpstr>
      <vt:lpstr>Слайд 4</vt:lpstr>
      <vt:lpstr>Слайд 5</vt:lpstr>
      <vt:lpstr>Слайд 6</vt:lpstr>
      <vt:lpstr> </vt:lpstr>
      <vt:lpstr>        .</vt:lpstr>
      <vt:lpstr>Слайд 9</vt:lpstr>
      <vt:lpstr>Слайд 10</vt:lpstr>
      <vt:lpstr> 2.2 Анкетирование.  </vt:lpstr>
      <vt:lpstr>Мир не без добрых людей.</vt:lpstr>
      <vt:lpstr>Слайд 13</vt:lpstr>
      <vt:lpstr>Слайд 14</vt:lpstr>
      <vt:lpstr>Слайд 15</vt:lpstr>
      <vt:lpstr>Слайд 16</vt:lpstr>
      <vt:lpstr>Когда животным плохо,  На помощь им приди!  Не бойся, будь смелее  На праведном пути!  Живым щитом мы встанем,  Сомкнем тесней ряды,  Им вряд ли кто поможет -  Ну кто, если не ты!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исследовательских проектов школьников в рамках краевой научно-практической конференции «Эврика»      ХВОСТИКИ       Секция  «Социология»       (социально-экономическое направление)                                                                                                    Автор:                                                                Максюк Дарья Сергеевна                                                                      10 класс, МБОУ «СОШ № 5»,                                                  Тбилисский район                                                    ст. Тбилисская                                                                Научный руководитель:                                                                       Максюк Ольга Николаевна,                                                                       учитель начальных классов                                                        МБОУ «СОШ № 5»       ст. Тбилисская,  2021 г.</dc:title>
  <dc:creator>Ольга</dc:creator>
  <cp:lastModifiedBy>Ольга</cp:lastModifiedBy>
  <cp:revision>16</cp:revision>
  <dcterms:created xsi:type="dcterms:W3CDTF">2021-02-26T17:13:31Z</dcterms:created>
  <dcterms:modified xsi:type="dcterms:W3CDTF">2021-03-12T15:51:58Z</dcterms:modified>
</cp:coreProperties>
</file>