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8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6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2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8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7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35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6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0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36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1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2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53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4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2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ABFDB9-D97B-499A-877B-1BA5B598199D}" type="datetimeFigureOut">
              <a:rPr lang="ru-RU" smtClean="0"/>
              <a:t>вт 21.04.20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A96F96-4F13-4018-BE3D-1CAC71978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851" y="666206"/>
            <a:ext cx="939219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Инклюзивный музейный проект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«Нам в музее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рады!»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834" y="1854925"/>
            <a:ext cx="10567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 2018 года проект реализуется на музейных площадках Орловского объединенного государственного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литературного музея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И.С.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Тургенева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Кураторы проекта от музея: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6" y="2777937"/>
            <a:ext cx="2978332" cy="27135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10251" y="5643153"/>
            <a:ext cx="419317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Людмила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Селеверстова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" y="3333054"/>
            <a:ext cx="3145971" cy="2713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44983" y="3631474"/>
            <a:ext cx="418011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Надежда Белинская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938" y="965623"/>
            <a:ext cx="91701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Партнеры проекта: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Реабилитационный центр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социальной поддержки людей с ограниченными возможностями здоровья «Равные» г.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Орла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Орловский областной реабилитационный центр для детей и подростков с ограниченными возможностями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Орловский ресурсный центр дистанционного образования детей-инвалидов</a:t>
            </a:r>
          </a:p>
          <a:p>
            <a:pPr algn="r"/>
            <a:endParaRPr lang="ru-RU" sz="2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РО ВОРДИ Орловской области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6" y="2809566"/>
            <a:ext cx="1476102" cy="1334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" y="1389314"/>
            <a:ext cx="1175657" cy="1181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9" y="4176164"/>
            <a:ext cx="1541417" cy="1229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7" y="4791076"/>
            <a:ext cx="1463040" cy="13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2" y="809898"/>
            <a:ext cx="3420291" cy="3265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8" y="2592136"/>
            <a:ext cx="3694611" cy="3344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0298" y="953589"/>
            <a:ext cx="4545874" cy="53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проекта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09" y="1151352"/>
            <a:ext cx="3513910" cy="32787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0912" y="4219303"/>
            <a:ext cx="310351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Марина Головина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1863" y="5566823"/>
            <a:ext cx="292608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Елена Воробьева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112033" y="4627893"/>
            <a:ext cx="325264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Светлана Голубева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2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68388" y="1998617"/>
            <a:ext cx="6361612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Надежда Белинская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belinskaya.art@yandex.ru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https://vk.com/id227217295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г. Орел, 2020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49" y="1358538"/>
            <a:ext cx="3812177" cy="35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58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1136</TotalTime>
  <Words>99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Nadya</dc:creator>
  <cp:lastModifiedBy>Nadya</cp:lastModifiedBy>
  <cp:revision>48</cp:revision>
  <dcterms:created xsi:type="dcterms:W3CDTF">2020-04-18T18:13:11Z</dcterms:created>
  <dcterms:modified xsi:type="dcterms:W3CDTF">2020-04-21T11:23:27Z</dcterms:modified>
</cp:coreProperties>
</file>