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677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B676-10B7-4CAF-BD30-308C91F86EE7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EEB6-D934-48D2-BB67-8CE628869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731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B676-10B7-4CAF-BD30-308C91F86EE7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EEB6-D934-48D2-BB67-8CE628869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543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B676-10B7-4CAF-BD30-308C91F86EE7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EEB6-D934-48D2-BB67-8CE628869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485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B676-10B7-4CAF-BD30-308C91F86EE7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EEB6-D934-48D2-BB67-8CE628869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830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B676-10B7-4CAF-BD30-308C91F86EE7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EEB6-D934-48D2-BB67-8CE628869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447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B676-10B7-4CAF-BD30-308C91F86EE7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EEB6-D934-48D2-BB67-8CE628869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541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B676-10B7-4CAF-BD30-308C91F86EE7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EEB6-D934-48D2-BB67-8CE628869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348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B676-10B7-4CAF-BD30-308C91F86EE7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EEB6-D934-48D2-BB67-8CE628869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967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B676-10B7-4CAF-BD30-308C91F86EE7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EEB6-D934-48D2-BB67-8CE628869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562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B676-10B7-4CAF-BD30-308C91F86EE7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EEB6-D934-48D2-BB67-8CE628869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882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B676-10B7-4CAF-BD30-308C91F86EE7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EEB6-D934-48D2-BB67-8CE628869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575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FB676-10B7-4CAF-BD30-308C91F86EE7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4EEB6-D934-48D2-BB67-8CE628869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50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8349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0682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4957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5746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4397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2847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0880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3108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6573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0387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1459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6372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1577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74762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Экран (16:9)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</cp:revision>
  <dcterms:created xsi:type="dcterms:W3CDTF">2020-06-16T19:12:56Z</dcterms:created>
  <dcterms:modified xsi:type="dcterms:W3CDTF">2020-06-16T19:15:20Z</dcterms:modified>
</cp:coreProperties>
</file>