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72" r:id="rId5"/>
    <p:sldId id="265" r:id="rId6"/>
    <p:sldId id="269" r:id="rId7"/>
  </p:sldIdLst>
  <p:sldSz cx="9144000" cy="6858000" type="screen4x3"/>
  <p:notesSz cx="6858000" cy="9144000"/>
  <p:custDataLst>
    <p:tags r:id="rId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6123-4EB2-4D69-BBFE-44244E6BA5B4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52DA-4048-49BD-909F-7ACF30E90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6123-4EB2-4D69-BBFE-44244E6BA5B4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52DA-4048-49BD-909F-7ACF30E90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6123-4EB2-4D69-BBFE-44244E6BA5B4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52DA-4048-49BD-909F-7ACF30E90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6123-4EB2-4D69-BBFE-44244E6BA5B4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52DA-4048-49BD-909F-7ACF30E90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6123-4EB2-4D69-BBFE-44244E6BA5B4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52DA-4048-49BD-909F-7ACF30E90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6123-4EB2-4D69-BBFE-44244E6BA5B4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52DA-4048-49BD-909F-7ACF30E90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6123-4EB2-4D69-BBFE-44244E6BA5B4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52DA-4048-49BD-909F-7ACF30E90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6123-4EB2-4D69-BBFE-44244E6BA5B4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52DA-4048-49BD-909F-7ACF30E90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6123-4EB2-4D69-BBFE-44244E6BA5B4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52DA-4048-49BD-909F-7ACF30E90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6123-4EB2-4D69-BBFE-44244E6BA5B4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52DA-4048-49BD-909F-7ACF30E90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6123-4EB2-4D69-BBFE-44244E6BA5B4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52DA-4048-49BD-909F-7ACF30E90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06123-4EB2-4D69-BBFE-44244E6BA5B4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852DA-4048-49BD-909F-7ACF30E90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-1" y="2924944"/>
            <a:ext cx="2950483" cy="393305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843808" y="3429000"/>
            <a:ext cx="5544616" cy="792088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melia_DG" pitchFamily="2" charset="0"/>
              </a:rPr>
              <a:t>Проект </a:t>
            </a:r>
          </a:p>
          <a:p>
            <a:r>
              <a:rPr lang="ru-RU" sz="48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melia_DG" pitchFamily="2" charset="0"/>
              </a:rPr>
              <a:t>«Подари улыбку»</a:t>
            </a:r>
            <a:endParaRPr lang="ru-RU" sz="4800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melia_DG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446" y="142852"/>
            <a:ext cx="3214678" cy="2411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8596" y="500042"/>
            <a:ext cx="828680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проекта – организация праздника- поздравления с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Новым годом на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дому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для детей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из малообеспеченных семей или семей находящихся в трудной жизненной ситуации в период с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ноября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2020 года по декабрь 2020 года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проекта: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1.Вовлечь как можно больше семей и волонтеров для организации праздника и развивать навык коллективной работы; </a:t>
            </a: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Донести информацию о работе данного проекта по поселениям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Договорится с семьями и разработать план по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мероприятиям (маршрут, время, дата);</a:t>
            </a:r>
          </a:p>
          <a:p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Написать сценарий праздника; </a:t>
            </a: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Договориться с транспортом.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193517" y="2924944"/>
            <a:ext cx="2950483" cy="393305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00034" y="285728"/>
            <a:ext cx="8286808" cy="250033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 проекта: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Собрать команду единомышленников – мам,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пап,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 из клуба молодых семей «Светлячки» и волонтеров для подготовки и проведения программы праздника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l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Дать объявление-информацию по поселениям; 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Подготовить сценарии; 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Закупить необходимый инвентарь; 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Составить план проведения данных игровых программ по поселениям Пошехонского района и согласовать его с Главами поселений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представителями ТКДН и ЗП; </a:t>
            </a:r>
          </a:p>
          <a:p>
            <a:pPr algn="l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Согласовать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дату и время выездов семей-аниматоров в семьи; </a:t>
            </a:r>
          </a:p>
          <a:p>
            <a:pPr algn="l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Привлечение партнеров и спонсоров для предоставления транспорта и подарков для поздравления детей.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193517" y="2924944"/>
            <a:ext cx="2950483" cy="393305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00034" y="285728"/>
            <a:ext cx="7715304" cy="250033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Результаты:</a:t>
            </a:r>
          </a:p>
          <a:p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q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повысить социальную активность семей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волонтёров , их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готовность принять личное участие в шефстве над малоимущими семьями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l">
              <a:buFont typeface="Wingdings" pitchFamily="2" charset="2"/>
              <a:buChar char="q"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внести положительные изменения в сознание участников проекта, повысить уровень общей культуры личности; 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q"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сформировать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семей навыки коллективной работы по подготовке и реализации собственными силами реального, социального, полезного дела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l">
              <a:buFont typeface="Wingdings" pitchFamily="2" charset="2"/>
              <a:buChar char="q"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повысить статус семьи и сформировать положительный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имидж.</a:t>
            </a:r>
            <a:endParaRPr lang="ru-RU" sz="16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dMsYDjW_w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14291"/>
            <a:ext cx="5572164" cy="37089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pI_htjsF5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3071810"/>
            <a:ext cx="5255220" cy="36886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000760" y="428604"/>
            <a:ext cx="2857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haroni" pitchFamily="2" charset="-79"/>
              </a:rPr>
              <a:t>Опыт проведения похожих мероприятий – благотворительная акция «Подари детям Новый год»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285728"/>
            <a:ext cx="80072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svetlyacho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989183"/>
            <a:ext cx="6143668" cy="5641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b4f212df9ca7519b2410b59a6dbd962b2f4a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187</Words>
  <Application>Microsoft Office PowerPoint</Application>
  <PresentationFormat>Экран (4:3)</PresentationFormat>
  <Paragraphs>40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Антонина</dc:creator>
  <cp:lastModifiedBy>Пользователь</cp:lastModifiedBy>
  <cp:revision>27</cp:revision>
  <dcterms:created xsi:type="dcterms:W3CDTF">2014-09-12T06:04:27Z</dcterms:created>
  <dcterms:modified xsi:type="dcterms:W3CDTF">2020-04-29T16:24:20Z</dcterms:modified>
</cp:coreProperties>
</file>