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84" r:id="rId3"/>
    <p:sldId id="294" r:id="rId4"/>
    <p:sldId id="280" r:id="rId5"/>
    <p:sldId id="295" r:id="rId6"/>
    <p:sldId id="282" r:id="rId7"/>
    <p:sldId id="297" r:id="rId8"/>
    <p:sldId id="298" r:id="rId9"/>
    <p:sldId id="299" r:id="rId10"/>
    <p:sldId id="301" r:id="rId11"/>
    <p:sldId id="337" r:id="rId12"/>
    <p:sldId id="302" r:id="rId13"/>
    <p:sldId id="303" r:id="rId14"/>
    <p:sldId id="329" r:id="rId15"/>
    <p:sldId id="306" r:id="rId16"/>
    <p:sldId id="330" r:id="rId17"/>
    <p:sldId id="304" r:id="rId18"/>
    <p:sldId id="343" r:id="rId19"/>
    <p:sldId id="271" r:id="rId20"/>
    <p:sldId id="307" r:id="rId21"/>
    <p:sldId id="309" r:id="rId22"/>
    <p:sldId id="331" r:id="rId23"/>
    <p:sldId id="308" r:id="rId24"/>
    <p:sldId id="310" r:id="rId25"/>
    <p:sldId id="327" r:id="rId26"/>
    <p:sldId id="332" r:id="rId27"/>
    <p:sldId id="333" r:id="rId28"/>
    <p:sldId id="334" r:id="rId29"/>
    <p:sldId id="335" r:id="rId30"/>
    <p:sldId id="260" r:id="rId31"/>
    <p:sldId id="261" r:id="rId32"/>
    <p:sldId id="263" r:id="rId33"/>
    <p:sldId id="311" r:id="rId34"/>
    <p:sldId id="277" r:id="rId35"/>
    <p:sldId id="257" r:id="rId36"/>
    <p:sldId id="258" r:id="rId37"/>
    <p:sldId id="259" r:id="rId38"/>
    <p:sldId id="290" r:id="rId39"/>
    <p:sldId id="268" r:id="rId40"/>
    <p:sldId id="270" r:id="rId41"/>
    <p:sldId id="341" r:id="rId42"/>
    <p:sldId id="338" r:id="rId43"/>
    <p:sldId id="339" r:id="rId44"/>
    <p:sldId id="340" r:id="rId45"/>
    <p:sldId id="342" r:id="rId46"/>
    <p:sldId id="336" r:id="rId47"/>
    <p:sldId id="316" r:id="rId48"/>
    <p:sldId id="317" r:id="rId49"/>
    <p:sldId id="344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6F9983-4C1F-40C4-BA4C-AA0E39E08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F49DB25-42FD-469F-A1AF-50035E9F4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C7C5D9-259E-4A21-A9B9-67D99F79A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38C62A-8F80-4C7F-9C3E-5539313D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949FDB-F7E7-4002-AD4C-756AFD2F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001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1B4BC9-F5D4-4B08-A669-33EEDA56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FA25420-6EC4-4506-906F-776B529B0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A4DDA4-1B41-4713-86FF-072DA9E5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4B83E7-542B-4591-92A8-62F34880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05E585-959C-4AA2-9EEA-5D1C32FE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908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E660133-E93C-4A7D-A3C8-BFBE311764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3D62EAC-3DC0-4C11-A416-AB6DE7A13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FB6699-6E5B-4DBC-A568-693C7161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B3E2E5E-FDCD-494F-BDE3-38E41394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7F8D0E-E457-4ACA-A15F-34B6CBFC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721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2760DE-B045-488E-BCB7-60F4475F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D8D1BA-7674-41AC-8DF0-588DD47E3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452A30-B14F-452C-BCBD-E2CF3BDC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C0024EC-7782-4B29-8ACF-1C77D23C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0DB8D6-E1F1-4E8E-A30C-BCDE7120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93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52562D-3FF2-481C-A4CB-A0C7BF60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CED6458-F745-4DAB-AF83-A9041B956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F24C85-A060-4374-B3E7-4B24573F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363FED-9805-46F0-A931-409061ED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2E2C0F0-CB99-4B49-8325-AF6893B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758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30E0C4-D663-49EA-B339-1EE4B9C6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81A311-5906-4FBF-B8A4-98C889A2B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FF8B320-C5B5-4B51-8C8F-D29CF5680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5617EF9-670C-4FCA-AF72-A1352F0B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3E512F-057D-450E-81CD-DA2E7E37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82DD1F7-CE7A-4239-B6D4-E043389D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355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642388-3614-4DB1-A012-32E82EE2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2E7EA85-0DE6-4E4C-ACAC-4548FB16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35981D9-1BB4-42A0-BCAE-228F2611D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1322E2C-5F5D-4D6B-A123-9AA7CF452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E174421-87CB-4AE2-B7F5-228279BFE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90F093E-BB2B-4C8A-900B-6B1677DE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80E8D01-D8B5-4BC1-9DBC-F2AD1D32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87EB22D-8C03-4FF5-AD36-8EDFFBE8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31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D807C6-6C82-4D4A-B66B-179FEA1A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838AE16-7A75-4273-BA8B-2C9B71C2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899CC6F-3425-4C88-BBD4-9FB465F85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259785-C5CC-4310-A094-4F7D690F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131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DB8D038-C767-4BAE-9258-11FA8F4D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5F705AA-9FFF-4959-A47E-C0EB8B43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D491AA7-2F55-41BE-BBEB-C9727EF3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205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9CF909-C7C9-4FA7-B530-963B47C3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4CCC0F-25BD-4453-9AD1-E27A5A279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15879BF-C2BA-4E94-99E3-EA48E8D0F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9C8BF4E-CA3A-4650-8197-E7B511863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7BE0706-EF83-4E48-833B-5D8ACE9D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7502FD3-8909-4F3A-A7BE-2FD8FE77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156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80EA4C-26A8-42A9-A73D-16CE26B4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D121893-03D5-4885-9056-5504F0AD4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F9C6573-75EC-48B7-9D10-72EA67493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FE16440-50D0-4748-854B-B70FD59BF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97C7A96-09E7-4B6C-8F71-BA3822D5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B898F2E-4633-4A10-ADBA-F80F6930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2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F058BC-5434-4C2C-BD38-A7719826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D00E6E-B964-4820-8CD8-E20CF0A58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58FAD7-D185-4303-8C2D-61FF15D95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2242-53D0-46F5-93FB-679091157F37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F17A39-7A67-4547-8A4E-CB20FBED9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D00A5B-7293-4D33-AFBF-C6B181BD7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BBDCB-B98C-482C-B1C3-E1A766FD2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967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86265" y="2138290"/>
            <a:ext cx="10860258" cy="267286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МОЛОДЕЖНЫЙ ЦЕНТР «СТЕКОЛЬНЫЙ»</a:t>
            </a:r>
            <a:endParaRPr lang="ru-RU" sz="8000" b="1" dirty="0"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1906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AC64A241-EA3B-814F-5C30-86D04A93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3D35F7-69FF-E7EA-68B4-C7834DFE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7E9DD36-F5A1-3450-4B1A-B1A73D6B9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1" y="-101600"/>
            <a:ext cx="10443479" cy="6959600"/>
          </a:xfrm>
        </p:spPr>
      </p:pic>
    </p:spTree>
    <p:extLst>
      <p:ext uri="{BB962C8B-B14F-4D97-AF65-F5344CB8AC3E}">
        <p14:creationId xmlns="" xmlns:p14="http://schemas.microsoft.com/office/powerpoint/2010/main" val="330912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AC64A241-EA3B-814F-5C30-86D04A93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3D35F7-69FF-E7EA-68B4-C7834DFE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C4C2731D-A41F-93E2-EA0C-7E469BA29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8" y="0"/>
            <a:ext cx="4920343" cy="6966858"/>
          </a:xfrm>
        </p:spPr>
      </p:pic>
    </p:spTree>
    <p:extLst>
      <p:ext uri="{BB962C8B-B14F-4D97-AF65-F5344CB8AC3E}">
        <p14:creationId xmlns="" xmlns:p14="http://schemas.microsoft.com/office/powerpoint/2010/main" val="290219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6426C0A6-D152-6F32-EEEB-C221084EA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BA08A9-73F7-B7B5-24BC-FE57BB78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08FECBD-D78F-C2FF-73E3-17C307DAA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9" y="-67475"/>
            <a:ext cx="6943722" cy="6925475"/>
          </a:xfrm>
        </p:spPr>
      </p:pic>
    </p:spTree>
    <p:extLst>
      <p:ext uri="{BB962C8B-B14F-4D97-AF65-F5344CB8AC3E}">
        <p14:creationId xmlns="" xmlns:p14="http://schemas.microsoft.com/office/powerpoint/2010/main" val="160689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6841F756-930B-CF94-EDAA-9E482FAE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DFD2EE-A4E3-748D-4664-75CCC6B3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9B2A8D1-B351-CE82-F160-59E4887F3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7" y="0"/>
            <a:ext cx="4828418" cy="36213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F45ABAF-BCF9-B20F-E3D4-7C5199727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0"/>
            <a:ext cx="5143500" cy="6858000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45BAFDA7-C627-1034-A2AD-93F8B7F94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6" y="3236686"/>
            <a:ext cx="4828419" cy="3621314"/>
          </a:xfrm>
        </p:spPr>
      </p:pic>
    </p:spTree>
    <p:extLst>
      <p:ext uri="{BB962C8B-B14F-4D97-AF65-F5344CB8AC3E}">
        <p14:creationId xmlns="" xmlns:p14="http://schemas.microsoft.com/office/powerpoint/2010/main" val="2125954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6426C0A6-D152-6F32-EEEB-C221084EA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BA08A9-73F7-B7B5-24BC-FE57BB78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1AF2D98-51C0-F38B-2A24-D8F816E9F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" name="Объект 11">
            <a:extLst>
              <a:ext uri="{FF2B5EF4-FFF2-40B4-BE49-F238E27FC236}">
                <a16:creationId xmlns="" xmlns:a16="http://schemas.microsoft.com/office/drawing/2014/main" id="{789A5740-3BA2-E043-AE65-3BAC8248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407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817C045B-54C3-3B9A-845B-8577C8A7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D35656-559F-BC0B-3F74-02875862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BB27A33D-7244-6D8B-CC66-6557FEAD0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51" y="345451"/>
            <a:ext cx="6167098" cy="6167098"/>
          </a:xfrm>
        </p:spPr>
      </p:pic>
    </p:spTree>
    <p:extLst>
      <p:ext uri="{BB962C8B-B14F-4D97-AF65-F5344CB8AC3E}">
        <p14:creationId xmlns="" xmlns:p14="http://schemas.microsoft.com/office/powerpoint/2010/main" val="15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817C045B-54C3-3B9A-845B-8577C8A7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D35656-559F-BC0B-3F74-02875862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4A0EC71-A3CB-F4C0-5CE4-A4A122012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361847"/>
            <a:ext cx="5512405" cy="4134304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15024A7-FCE8-F68B-8248-57942D143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3" y="1350735"/>
            <a:ext cx="6234794" cy="4156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629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817C045B-54C3-3B9A-845B-8577C8A7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D35656-559F-BC0B-3F74-02875862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424CE06-8807-37D1-AE4F-3BAF8C226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24876" cy="5493657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DC72C673-3B76-0BD0-E0B5-6ED1DE0A0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67" y="2506662"/>
            <a:ext cx="5807833" cy="4351338"/>
          </a:xfrm>
        </p:spPr>
      </p:pic>
    </p:spTree>
    <p:extLst>
      <p:ext uri="{BB962C8B-B14F-4D97-AF65-F5344CB8AC3E}">
        <p14:creationId xmlns="" xmlns:p14="http://schemas.microsoft.com/office/powerpoint/2010/main" val="263601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EC6E24F-CC79-EBF9-C405-372212A9D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D2D6284-3714-D8C3-D858-2D163D502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6361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59E98FDC-0639-4BAE-8C71-5E58510B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04FBAD-7413-4D05-846C-2858AFCE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8DB13FA-4B1C-46F4-B9CB-3F5532815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36" y="0"/>
            <a:ext cx="9008128" cy="6868504"/>
          </a:xfrm>
        </p:spPr>
      </p:pic>
    </p:spTree>
    <p:extLst>
      <p:ext uri="{BB962C8B-B14F-4D97-AF65-F5344CB8AC3E}">
        <p14:creationId xmlns="" xmlns:p14="http://schemas.microsoft.com/office/powerpoint/2010/main" val="6315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C3B005EE-1CB7-4537-B272-4811EC54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07AFEB-A882-4532-9641-EA3CE5C5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EC7B4CB-54D4-4F5E-B297-55929D71B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64" y="1"/>
            <a:ext cx="7852671" cy="6857999"/>
          </a:xfrm>
        </p:spPr>
      </p:pic>
    </p:spTree>
    <p:extLst>
      <p:ext uri="{BB962C8B-B14F-4D97-AF65-F5344CB8AC3E}">
        <p14:creationId xmlns="" xmlns:p14="http://schemas.microsoft.com/office/powerpoint/2010/main" val="2614634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817C045B-54C3-3B9A-845B-8577C8A7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D35656-559F-BC0B-3F74-02875862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6567AECD-2E0C-41F2-3A51-65E07EEA8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22" y="1349829"/>
            <a:ext cx="5801784" cy="4351338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8CEFC9B-F93A-77D2-6951-BAEEEC116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692" y="771412"/>
            <a:ext cx="7344228" cy="5508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789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59E98FDC-0639-4BAE-8C71-5E58510B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04FBAD-7413-4D05-846C-2858AFCE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FF9DCAC-69D0-74A9-7FE0-7CE7D49D4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" y="1259113"/>
            <a:ext cx="6081487" cy="45611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0089B71-A544-D8E2-F840-B2F6AEF80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4" y="-754654"/>
            <a:ext cx="5279029" cy="395927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B69CE090-8249-AB1E-5BB8-C4FCCBC04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5" y="2898728"/>
            <a:ext cx="5279029" cy="3959272"/>
          </a:xfrm>
        </p:spPr>
      </p:pic>
    </p:spTree>
    <p:extLst>
      <p:ext uri="{BB962C8B-B14F-4D97-AF65-F5344CB8AC3E}">
        <p14:creationId xmlns="" xmlns:p14="http://schemas.microsoft.com/office/powerpoint/2010/main" val="3594068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4076B96-769C-B101-E6D4-8C5401E334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39452CA-8890-814D-FCD0-775994BBB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94" y="0"/>
            <a:ext cx="680421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462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59E98FDC-0639-4BAE-8C71-5E58510B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04FBAD-7413-4D05-846C-2858AFCE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4072344B-9FD6-06D3-4C39-2595699CA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14" y="1052059"/>
            <a:ext cx="7621786" cy="5079206"/>
          </a:xfr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8C2DED9-DEAF-DFDC-0DD2-DAE5EB0C6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7014"/>
            <a:ext cx="4702629" cy="7056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6587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59E98FDC-0639-4BAE-8C71-5E58510B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04FBAD-7413-4D05-846C-2858AFCE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3DB810DE-6DDD-DA8E-6B81-3F7483EC2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" y="1058139"/>
            <a:ext cx="7030734" cy="4685326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2F572E0-C3B2-84DA-0B6F-7C88673EC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88" y="0"/>
            <a:ext cx="498276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89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07568" y="2708920"/>
            <a:ext cx="7992888" cy="244827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Молодёжное объединение</a:t>
            </a:r>
            <a:b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sz="8000" b="1" dirty="0" err="1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НУиНУ</a:t>
            </a:r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»</a:t>
            </a:r>
            <a:endParaRPr lang="ru-RU" sz="8000" b="1" dirty="0"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8423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64F1479-36A8-7203-52F6-2DC41CF3F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3A7D8B1-1E87-7DE1-5511-01A45A022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3905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64F1479-36A8-7203-52F6-2DC41CF3F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3236839-A4BD-3D22-0FA5-F9EA86491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14" y="0"/>
            <a:ext cx="457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B106DFD-94B5-9FC9-02F4-62D02AEEA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5483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64F1479-36A8-7203-52F6-2DC41CF3F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gPqjMGHzuw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403" y="433917"/>
            <a:ext cx="6836898" cy="45559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01F5822-C986-A507-E348-9C79EECF7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57" y="2076689"/>
            <a:ext cx="6647543" cy="4313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2877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960A45E-2375-CA18-494C-7DF4EE7C8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bA8yFEk0MR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5936" y="1491177"/>
            <a:ext cx="6646064" cy="4564966"/>
          </a:xfrm>
          <a:prstGeom prst="rect">
            <a:avLst/>
          </a:prstGeom>
        </p:spPr>
      </p:pic>
      <p:pic>
        <p:nvPicPr>
          <p:cNvPr id="10" name="Рисунок 9" descr="H_NqW6GXk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14400"/>
            <a:ext cx="6255434" cy="4691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6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A8CB0E-EE2C-AB4A-10FA-002ED5E4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8E8D01F-585B-2846-95A7-F0490E131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8" y="1825625"/>
            <a:ext cx="6544903" cy="4351338"/>
          </a:xfrm>
        </p:spPr>
      </p:pic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09930911-8F96-A779-8A54-40F48F8F0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6009DE-C705-C0EB-D318-9B94A9793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7" y="0"/>
            <a:ext cx="103152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9427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3DAD3ABC-2F97-4E64-8422-2B2294E6C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ABE99F-5952-42A1-8748-B14FDE7C3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7E87B1F6-9C5C-4AFE-A75D-CFB777FDD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680953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E38F5B09-321D-4754-B230-7FB01872B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D51038-0710-4BA9-8DDF-F93C1E7F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0390EBB-050D-41DB-A640-D1B225B96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46470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7213D45-3888-4148-847D-AE0C2069B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08" y="2511425"/>
            <a:ext cx="7737992" cy="4346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691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FD0A8DC4-C9B0-4900-BBFC-0DF17788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8571FC-AD68-4039-BE06-473FFEDE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A300E9B-0EC1-4BEF-AEE3-958DB27D0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25" y="2297665"/>
            <a:ext cx="6843175" cy="4560335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0A80B9D-EFB0-40AF-B87D-6042F8BA1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5735" cy="3848986"/>
          </a:xfrm>
        </p:spPr>
      </p:pic>
    </p:spTree>
    <p:extLst>
      <p:ext uri="{BB962C8B-B14F-4D97-AF65-F5344CB8AC3E}">
        <p14:creationId xmlns="" xmlns:p14="http://schemas.microsoft.com/office/powerpoint/2010/main" val="2904880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FD0A8DC4-C9B0-4900-BBFC-0DF17788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8571FC-AD68-4039-BE06-473FFEDE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27D7C802-A355-902F-2B33-6B4774F56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2605"/>
            <a:ext cx="5801784" cy="4351338"/>
          </a:xfr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75CF449-4035-C971-BF7C-60FA5FD06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8253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EBD15F9C-0CE5-4233-994C-566FCD00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7984E2-CDC1-4AC8-8DC4-AD79098E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CCD0A9C0-26E2-423B-93CD-6831A7949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19" y="-7624"/>
            <a:ext cx="6959162" cy="6873248"/>
          </a:xfrm>
        </p:spPr>
      </p:pic>
    </p:spTree>
    <p:extLst>
      <p:ext uri="{BB962C8B-B14F-4D97-AF65-F5344CB8AC3E}">
        <p14:creationId xmlns="" xmlns:p14="http://schemas.microsoft.com/office/powerpoint/2010/main" val="3567253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9E5DE366-43D2-4630-98BE-94A2958D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291B52-81AE-4357-B9E9-CE403BC4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EF7F84C-3EFF-4779-AC18-AD9B259B1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43" y="2506662"/>
            <a:ext cx="6529557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6D9467-C453-52F7-2475-D8520A8CC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05" y="2525783"/>
            <a:ext cx="6464595" cy="4313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BEE5CE1-FAB1-A8C1-8801-148EC24D5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017" cy="43130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7522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BCF9F5-082B-41B8-97BD-5EE0ABFB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1905AE5E-6D30-4F97-87FE-99F85AAA3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1" y="1825625"/>
            <a:ext cx="6529557" cy="4351338"/>
          </a:xfrm>
        </p:spPr>
      </p:pic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14389BFF-C668-47C3-A2E0-6E89E4323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A66C93-7386-4E1D-B2EE-DA9E24729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856"/>
            <a:ext cx="5950857" cy="44631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1975D43-14D2-8362-56EB-2B3B4C7DD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87" y="-128922"/>
            <a:ext cx="6720113" cy="4478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4213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DAF8E-9B36-4D1C-A50A-08CEAAAF9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2DC6FEED-196A-4573-944E-EFD1ED1C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F5F3D47-4AAC-763B-FA45-C04897038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5" y="1291772"/>
            <a:ext cx="6950539" cy="46373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BBD99DB-99E4-D856-6A2B-EA1AF1274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34" y="1433449"/>
            <a:ext cx="6529558" cy="4351338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="" xmlns:a16="http://schemas.microsoft.com/office/drawing/2014/main" id="{DC94F0CE-46C9-34D4-5AE6-7F374BD63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4029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45409BCD-6C54-40FD-8B1B-B308DFD8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34FCEE-2704-4B81-BDEE-D63AB9552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9F2FA494-A94D-0A69-767C-472AC458A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7957"/>
            <a:ext cx="10515600" cy="49390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Группа Брейк </a:t>
            </a:r>
            <a:r>
              <a:rPr lang="ru-RU" sz="6000" b="1" dirty="0" err="1" smtClean="0"/>
              <a:t>данса</a:t>
            </a:r>
            <a:endParaRPr lang="ru-RU" sz="6000" b="1" dirty="0" smtClean="0"/>
          </a:p>
          <a:p>
            <a:pPr algn="ctr">
              <a:buNone/>
            </a:pPr>
            <a:endParaRPr lang="ru-RU" sz="6000" b="1" dirty="0" smtClean="0"/>
          </a:p>
          <a:p>
            <a:pPr algn="ctr"/>
            <a:endParaRPr lang="ru-RU" sz="4400" b="1" dirty="0"/>
          </a:p>
        </p:txBody>
      </p:sp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23B861E8-926A-EF12-92E4-C8DB223ACB7F}"/>
              </a:ext>
            </a:extLst>
          </p:cNvPr>
          <p:cNvSpPr txBox="1">
            <a:spLocks/>
          </p:cNvSpPr>
          <p:nvPr/>
        </p:nvSpPr>
        <p:spPr>
          <a:xfrm>
            <a:off x="-137886" y="782637"/>
            <a:ext cx="12467771" cy="4935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 the crap" panose="02000000000000000000" pitchFamily="2" charset="0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 the crap" panose="02000000000000000000" pitchFamily="2" charset="0"/>
                <a:ea typeface="Arial Unicode MS" pitchFamily="34" charset="-128"/>
                <a:cs typeface="Arial Unicode MS" pitchFamily="34" charset="-128"/>
              </a:rPr>
              <a:t>POWER SPINS</a:t>
            </a:r>
            <a:r>
              <a:rPr lang="ru-RU" sz="9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t the crap" panose="02000000000000000000" pitchFamily="2" charset="0"/>
                <a:ea typeface="Arial Unicode MS" pitchFamily="34" charset="-128"/>
                <a:cs typeface="Arial Unicode MS" pitchFamily="34" charset="-128"/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872146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F77C227E-5BA2-4B9B-BF05-D2373861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7C75DC-48E1-4F49-BBEE-647CAD5C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C4087A7-0170-4651-AC17-4F2EC4D08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6" y="1616149"/>
            <a:ext cx="6992924" cy="5241851"/>
          </a:xfr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C5DB3E3-0C68-4E00-A075-258EA8DA5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4" y="-318976"/>
            <a:ext cx="6326256" cy="4742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831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D46CFEBD-6B73-4CD7-BA98-3529E3A4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DBBE99-F066-4877-829A-262499E7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77AD11C3-A8EC-4A46-9DFA-55D2B4670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3464570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617E2C40-CD4C-43E9-807B-F1ACBBED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E4DA64-FE99-4537-BAC1-93FCDF32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5B8FEA5-4FAD-49AB-80F7-6FBBAF44B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37" y="476079"/>
            <a:ext cx="7878725" cy="5905841"/>
          </a:xfrm>
        </p:spPr>
      </p:pic>
    </p:spTree>
    <p:extLst>
      <p:ext uri="{BB962C8B-B14F-4D97-AF65-F5344CB8AC3E}">
        <p14:creationId xmlns="" xmlns:p14="http://schemas.microsoft.com/office/powerpoint/2010/main" val="3158106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ACAD221-A437-FBA7-859C-C9935E604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DE7DE7-A046-3E16-4FD2-5F34842B6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8" y="138430"/>
            <a:ext cx="11831263" cy="6581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8073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87090F-8779-654A-8E7B-DCF553BBE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53" y="1698171"/>
            <a:ext cx="6087491" cy="40567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E51F403-1193-D155-4F1F-7C05FC5F0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8" y="1073441"/>
            <a:ext cx="6241962" cy="4681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132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171715-5FEE-AD55-0CE9-7396173A2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6609" cy="4782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8CEAF52-09BE-BA44-9EE3-C6777F142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19" y="1944914"/>
            <a:ext cx="6550781" cy="4913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1379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90F25B9-A74A-3267-A512-B1B77BBCF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5377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07568" y="2708920"/>
            <a:ext cx="7992888" cy="244827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Йога и восточные танцы</a:t>
            </a:r>
            <a:endParaRPr lang="ru-RU" sz="8000" b="1" dirty="0"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17688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742B5D13-C682-C1DD-7294-A250280D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D71AD7-B291-E2BA-11BD-7C603851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ADF024E7-EBC7-36D3-D034-78A56AA77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0"/>
            <a:ext cx="6792686" cy="6792686"/>
          </a:xfrm>
        </p:spPr>
      </p:pic>
    </p:spTree>
    <p:extLst>
      <p:ext uri="{BB962C8B-B14F-4D97-AF65-F5344CB8AC3E}">
        <p14:creationId xmlns="" xmlns:p14="http://schemas.microsoft.com/office/powerpoint/2010/main" val="2895688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742B5D13-C682-C1DD-7294-A250280D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D71AD7-B291-E2BA-11BD-7C603851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8459E24-1A34-F170-7C81-F7E036B20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0" y="0"/>
            <a:ext cx="10282979" cy="6858000"/>
          </a:xfrm>
        </p:spPr>
      </p:pic>
    </p:spTree>
    <p:extLst>
      <p:ext uri="{BB962C8B-B14F-4D97-AF65-F5344CB8AC3E}">
        <p14:creationId xmlns="" xmlns:p14="http://schemas.microsoft.com/office/powerpoint/2010/main" val="2182575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742B5D13-C682-C1DD-7294-A250280D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D71AD7-B291-E2BA-11BD-7C603851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917C8F87-EDB5-95DF-3D03-2886C029F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09" y="401439"/>
            <a:ext cx="4847991" cy="6055122"/>
          </a:xfr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07AFC44-B7C7-97AA-55B8-141927A35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8" y="365125"/>
            <a:ext cx="4035763" cy="60551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5969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ckground-4232859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07568" y="1983544"/>
            <a:ext cx="7992888" cy="312302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До встречи </a:t>
            </a:r>
            <a:b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в </a:t>
            </a:r>
            <a:b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8000" b="1" dirty="0" smtClean="0"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Стекольном!</a:t>
            </a:r>
            <a:endParaRPr lang="ru-RU" sz="8000" b="1" dirty="0"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95600" y="5013176"/>
            <a:ext cx="6400800" cy="6256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1768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8F7E70-9ECB-85BD-FD01-23283DAF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AB23015-6791-B966-6A52-2F6CD18F7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8" y="1825625"/>
            <a:ext cx="6544903" cy="4351338"/>
          </a:xfrm>
        </p:spPr>
      </p:pic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D3222CAA-4257-3297-06C1-4A3D99EF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B143F48-46AF-9114-24C2-E4D42A73F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67" y="0"/>
            <a:ext cx="7625032" cy="50694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269D494-734C-7744-E961-0DADEC646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3200"/>
            <a:ext cx="6189123" cy="411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776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D424218E-38C0-455A-AEB7-44C6D330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DD2DD-9416-4703-AFD6-5D65FF0C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Заставка школы моделе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77440" y="365760"/>
            <a:ext cx="7329268" cy="6217920"/>
          </a:xfrm>
        </p:spPr>
      </p:pic>
    </p:spTree>
    <p:extLst>
      <p:ext uri="{BB962C8B-B14F-4D97-AF65-F5344CB8AC3E}">
        <p14:creationId xmlns="" xmlns:p14="http://schemas.microsoft.com/office/powerpoint/2010/main" val="2714590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261508-2CA8-3F21-D9C4-89AE9F9D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9C4F1010-8517-F02F-74BD-1FDD60A5A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83" y="1825625"/>
            <a:ext cx="5807833" cy="4351338"/>
          </a:xfrm>
        </p:spPr>
      </p:pic>
      <p:pic>
        <p:nvPicPr>
          <p:cNvPr id="5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BC81648B-0F26-E12D-0708-1B80C5D3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Рисунок 5" descr="Фото Школ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9988" y="295421"/>
            <a:ext cx="8633588" cy="6210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30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261508-2CA8-3F21-D9C4-89AE9F9D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56041E0-F08F-4B69-9B52-F479D3816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14" y="1825625"/>
            <a:ext cx="5819971" cy="4351338"/>
          </a:xfrm>
        </p:spPr>
      </p:pic>
      <p:pic>
        <p:nvPicPr>
          <p:cNvPr id="5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BC81648B-0F26-E12D-0708-1B80C5D3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3D8BC97-91E8-584A-6DE5-FF1AB6132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21" y="-67468"/>
            <a:ext cx="5046663" cy="37849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A13C33-09C1-06FB-A19F-B53DE5938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29" y="3047003"/>
            <a:ext cx="5819971" cy="38784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9E529DC-7BD4-B7C3-34EB-D2FCC2BEE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6" y="3047003"/>
            <a:ext cx="5090048" cy="38056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0375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ackground-4232859_1280.png">
            <a:extLst>
              <a:ext uri="{FF2B5EF4-FFF2-40B4-BE49-F238E27FC236}">
                <a16:creationId xmlns="" xmlns:a16="http://schemas.microsoft.com/office/drawing/2014/main" id="{BC81648B-0F26-E12D-0708-1B80C5D3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51031C3-22D8-2B1E-13E7-DBB4014E2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61" y="-549961"/>
            <a:ext cx="5602515" cy="42018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5B2857-FBDA-930B-21C4-8084B0DCC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28" y="2964908"/>
            <a:ext cx="5856908" cy="3893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37B32B7-14B1-38CD-FEDF-D1CE80490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4" y="2964908"/>
            <a:ext cx="5138057" cy="3853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10938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20</Words>
  <Application>Microsoft Office PowerPoint</Application>
  <PresentationFormat>Произвольный</PresentationFormat>
  <Paragraphs>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МОЛОДЕЖНЫЙ ЦЕНТР «СТЕКОЛЬНЫЙ»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Молодёжное объединение «НУиНУ»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Йога и восточные танцы</vt:lpstr>
      <vt:lpstr>Слайд 46</vt:lpstr>
      <vt:lpstr>Слайд 47</vt:lpstr>
      <vt:lpstr>Слайд 48</vt:lpstr>
      <vt:lpstr>До встречи  в  Стекольном!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«СТЕКОЛЬНЫЙ» ОТКРЫВАЕТ СЕЗОН!</dc:title>
  <dc:creator>Admin12</dc:creator>
  <cp:lastModifiedBy>Пользователь</cp:lastModifiedBy>
  <cp:revision>18</cp:revision>
  <dcterms:created xsi:type="dcterms:W3CDTF">2021-09-03T13:56:25Z</dcterms:created>
  <dcterms:modified xsi:type="dcterms:W3CDTF">2023-09-06T07:34:54Z</dcterms:modified>
</cp:coreProperties>
</file>