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Libre Baskerville"/>
      <p:regular r:id="rId14"/>
    </p:embeddedFont>
    <p:embeddedFont>
      <p:font typeface="Libre Baskerville"/>
      <p:regular r:id="rId15"/>
    </p:embeddedFont>
    <p:embeddedFont>
      <p:font typeface="Libre Baskerville"/>
      <p:regular r:id="rId16"/>
    </p:embeddedFont>
    <p:embeddedFont>
      <p:font typeface="Libre Baskerville"/>
      <p:regular r:id="rId17"/>
    </p:embeddedFont>
    <p:embeddedFont>
      <p:font typeface="DM Sans"/>
      <p:regular r:id="rId18"/>
    </p:embeddedFont>
    <p:embeddedFont>
      <p:font typeface="DM Sans"/>
      <p:regular r:id="rId19"/>
    </p:embeddedFont>
    <p:embeddedFont>
      <p:font typeface="DM Sans"/>
      <p:regular r:id="rId20"/>
    </p:embeddedFont>
    <p:embeddedFont>
      <p:font typeface="DM Sans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Relationship Id="rId18" Type="http://schemas.openxmlformats.org/officeDocument/2006/relationships/font" Target="fonts/font5.fntdata"/><Relationship Id="rId19" Type="http://schemas.openxmlformats.org/officeDocument/2006/relationships/font" Target="fonts/font6.fntdata"/><Relationship Id="rId20" Type="http://schemas.openxmlformats.org/officeDocument/2006/relationships/font" Target="fonts/font7.fntdata"/><Relationship Id="rId2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640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Волонтерское движение в МБОУ "Лицей №40"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2173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Добровольчество – вклад в будущее. Наша миссия: помогать, созидать, вдохновлять.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026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Девиз: "Вместе мы – сила!"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8037" y="878681"/>
            <a:ext cx="7720727" cy="127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Наши проекты: Экологическая направленность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426756" y="2454473"/>
            <a:ext cx="22860" cy="4896326"/>
          </a:xfrm>
          <a:prstGeom prst="roundRect">
            <a:avLst>
              <a:gd name="adj" fmla="val 373602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6632615" y="2900482"/>
            <a:ext cx="609957" cy="22860"/>
          </a:xfrm>
          <a:prstGeom prst="roundRect">
            <a:avLst>
              <a:gd name="adj" fmla="val 373602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6198037" y="2683192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296" y="2721293"/>
            <a:ext cx="304919" cy="3812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43430" y="2657713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Сбор макулатуры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443430" y="3097292"/>
            <a:ext cx="6475333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Спасаем деревья, учим переработке. В 2023 году собрано 5 тонн макулатуры.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632615" y="4600337"/>
            <a:ext cx="609957" cy="22860"/>
          </a:xfrm>
          <a:prstGeom prst="roundRect">
            <a:avLst>
              <a:gd name="adj" fmla="val 373602"/>
            </a:avLst>
          </a:prstGeom>
          <a:solidFill>
            <a:srgbClr val="DDD3BA"/>
          </a:solidFill>
          <a:ln/>
        </p:spPr>
      </p:sp>
      <p:sp>
        <p:nvSpPr>
          <p:cNvPr id="11" name="Shape 7"/>
          <p:cNvSpPr/>
          <p:nvPr/>
        </p:nvSpPr>
        <p:spPr>
          <a:xfrm>
            <a:off x="6198037" y="4383048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96" y="4421148"/>
            <a:ext cx="304919" cy="38123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43430" y="4357568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Сбор крышечек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7443430" y="4797147"/>
            <a:ext cx="6475333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Помощь детям, развитие осознанности. Собрано 100 кг крышечек в 2023 году.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632615" y="6300192"/>
            <a:ext cx="609957" cy="22860"/>
          </a:xfrm>
          <a:prstGeom prst="roundRect">
            <a:avLst>
              <a:gd name="adj" fmla="val 373602"/>
            </a:avLst>
          </a:prstGeom>
          <a:solidFill>
            <a:srgbClr val="DDD3BA"/>
          </a:solidFill>
          <a:ln/>
        </p:spPr>
      </p:sp>
      <p:sp>
        <p:nvSpPr>
          <p:cNvPr id="16" name="Shape 11"/>
          <p:cNvSpPr/>
          <p:nvPr/>
        </p:nvSpPr>
        <p:spPr>
          <a:xfrm>
            <a:off x="6198037" y="6082903"/>
            <a:ext cx="457438" cy="457438"/>
          </a:xfrm>
          <a:prstGeom prst="roundRect">
            <a:avLst>
              <a:gd name="adj" fmla="val 1867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296" y="6121003"/>
            <a:ext cx="304919" cy="3812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43430" y="6057424"/>
            <a:ext cx="2541746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Сбор батареек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443430" y="6497002"/>
            <a:ext cx="6475333" cy="650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Забота об окружающей среде. 200 кг батареек утилизировано в 2023.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Наши проекты: Благоустройство и озеленение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38566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Высадка цветов и деревьев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Делаем школу краше. За последние годы высажено 50 саженцев деревьев и 200 цветов.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Субботник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Чистота – залог здоровья. Убрано 100 мешков мусора на территории школы.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72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Наши проекты: "ЭКО-ЗОЖ Фест"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6832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300+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Участников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4290536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Школьники и гости фестиваля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76832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15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8001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Мастер-классов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4290536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Практические занятия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254246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8640723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Лекций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54246" y="696944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Образовательные программы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1055"/>
            <a:ext cx="101401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Наши проекты: Акции к праздникам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8346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192322"/>
            <a:ext cx="35468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Поздравления ветеранов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682740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Каждый год ходим к нашим учителям- ветеранам.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21" y="1983462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192322"/>
            <a:ext cx="32775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Помощь нуждающимся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Собираем и передаем детским домам, людям в трудной жизненной ситуации и т.д.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Наши достижения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11179" y="4269224"/>
            <a:ext cx="32244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Рост числа волонтеров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643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Увеличение на 30% за последний год.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4231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083" y="4536400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9990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Конкурсы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489484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Стримимся к призовым местам в городских конкурсах волонтерских проектах.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910393" y="28903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46" y="3014305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1764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Признание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66689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Благодарность от Администрации за вклад в развитие добровольчества.</a:t>
            </a:r>
            <a:endParaRPr lang="en-US" sz="17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7910393" y="593443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46" y="605837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9775"/>
            <a:ext cx="68445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Присоединяйтесь к нам!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1386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335637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13867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Вместе мы можем сделать больше!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15861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Каждый новый участник важен для нас.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31386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7" y="335637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3138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Контакты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80428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Обращайтесь к нашим координаторам.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3663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4088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663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Социальные сети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85680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Присоединяйтесь к нашей группе ВКонтакте.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2025-04-14T15:26:17Z</dcterms:created>
  <dcterms:modified xsi:type="dcterms:W3CDTF">2025-04-14T15:26:17Z</dcterms:modified>
</cp:coreProperties>
</file>