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11" r:id="rId3"/>
    <p:sldId id="320" r:id="rId4"/>
    <p:sldId id="319" r:id="rId5"/>
    <p:sldId id="315" r:id="rId6"/>
    <p:sldId id="318" r:id="rId7"/>
    <p:sldId id="316" r:id="rId8"/>
    <p:sldId id="317" r:id="rId9"/>
  </p:sldIdLst>
  <p:sldSz cx="10691813" cy="7559675"/>
  <p:notesSz cx="6858000" cy="9144000"/>
  <p:embeddedFontLst>
    <p:embeddedFont>
      <p:font typeface="PT Serif" panose="020A0603040505020204" pitchFamily="18" charset="-52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tLACpR8U3UlYERuEooMkhGSyR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6E"/>
    <a:srgbClr val="081D76"/>
    <a:srgbClr val="486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44" y="12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473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98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9" y="-2787"/>
            <a:ext cx="10687873" cy="756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14"/>
              <a:buFont typeface="PT Serif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470124" y="0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1470124" y="0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27"/>
              <a:buFont typeface="PT Serif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564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marL="914400" lvl="1" indent="-42456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marL="1371600" lvl="2" indent="-39662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marL="1828800" lvl="3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marL="2286000" lvl="4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marL="2743200" lvl="5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marL="3200400" lvl="6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marL="3657600" lvl="7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marL="4114800" lvl="8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27"/>
              <a:buFont typeface="PT Serif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3086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1470124" y="0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 rot="5400000">
            <a:off x="5600802" y="2453009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0696575" cy="75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1470124" y="0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50"/>
              <a:buFont typeface="PT Serif"/>
              <a:buNone/>
              <a:defRPr sz="48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8052538" y="7007916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0" marR="0" lvl="1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0" marR="0" lvl="2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0" marR="0" lvl="3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0" marR="0" lvl="4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0" marR="0" lvl="5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0" marR="0" lvl="6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0" marR="0" lvl="7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0" marR="0" lvl="8" indent="0" algn="r" rtl="0">
              <a:spcBef>
                <a:spcPts val="0"/>
              </a:spcBef>
              <a:buNone/>
              <a:defRPr sz="2050" b="0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5" y="3160155"/>
            <a:ext cx="9088041" cy="751037"/>
          </a:xfrm>
        </p:spPr>
        <p:txBody>
          <a:bodyPr>
            <a:normAutofit fontScale="90000"/>
          </a:bodyPr>
          <a:lstStyle/>
          <a:p>
            <a:r>
              <a:rPr lang="ru-RU" dirty="0"/>
              <a:t>ГБОУ "СПб губернаторский ФМЛ № 30"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en-US" sz="3350" dirty="0"/>
              <a:t>First Tech </a:t>
            </a:r>
            <a:r>
              <a:rPr lang="en-US" sz="3350" dirty="0" smtClean="0"/>
              <a:t>Challenge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522" y="1870825"/>
            <a:ext cx="7687758" cy="47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 b="0" i="0" u="none" strike="noStrike" cap="none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FIRST® </a:t>
            </a:r>
            <a:r>
              <a:rPr lang="ru-RU" sz="2400" dirty="0" err="1">
                <a:latin typeface="+mn-lt"/>
              </a:rPr>
              <a:t>Tech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Challenge</a:t>
            </a: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крупнейшая образовательная программа в области робототехники для учащихся в возрасте от 12 до 18 лет.</a:t>
            </a:r>
            <a:endParaRPr lang="en-US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ФМЛ 30 – первая площадка </a:t>
            </a:r>
            <a:r>
              <a:rPr lang="en-US" sz="2400" dirty="0">
                <a:latin typeface="+mn-lt"/>
              </a:rPr>
              <a:t>FTC </a:t>
            </a:r>
            <a:r>
              <a:rPr lang="ru-RU" sz="2400" dirty="0">
                <a:latin typeface="+mn-lt"/>
              </a:rPr>
              <a:t>в России.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Школа регулярно проводит дружеские встречи, где принимает команды из всей России. Ученики лицея помогают в проведении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497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en-US" sz="3350" dirty="0"/>
              <a:t>First Tech </a:t>
            </a:r>
            <a:r>
              <a:rPr lang="en-US" sz="3350" dirty="0" smtClean="0"/>
              <a:t>Challenge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0D91114-5D71-4C7E-87B0-C991274B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6" y="1376218"/>
            <a:ext cx="7573936" cy="52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en-US" sz="3350" dirty="0"/>
              <a:t>Online 30ka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522" y="1870825"/>
            <a:ext cx="7687758" cy="47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 b="0" i="0" u="none" strike="noStrike" cap="none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Бесплатный портал онлайн курсов, созданный выпускниками ФМЛ 30.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Вы получите доступ ко всем курсам портала и возможность получения сертификатов от ГФМЛ №30.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Онлайн формат обучения удобен для индивидуального развития. Вы сами сможете выбирать время и темп изучения курсов. Обычно такой формат подходит тем, кто готов сам заниматься, кому действительно интересны наши уроки.</a:t>
            </a:r>
          </a:p>
        </p:txBody>
      </p:sp>
    </p:spTree>
    <p:extLst>
      <p:ext uri="{BB962C8B-B14F-4D97-AF65-F5344CB8AC3E}">
        <p14:creationId xmlns:p14="http://schemas.microsoft.com/office/powerpoint/2010/main" val="2706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en-US" sz="3350" dirty="0"/>
              <a:t>PML 30 Finance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522" y="1870825"/>
            <a:ext cx="7687758" cy="47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 b="0" i="0" u="none" strike="noStrike" cap="none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PML 30 Finance – </a:t>
            </a:r>
            <a:r>
              <a:rPr lang="ru-RU" sz="2400" dirty="0">
                <a:latin typeface="+mn-lt"/>
              </a:rPr>
              <a:t>это Центр финансового образования учеников в Санкт-Петербурге.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Цель проекта – повысить уровень </a:t>
            </a:r>
            <a:r>
              <a:rPr lang="ru-RU" sz="2400" dirty="0" smtClean="0">
                <a:latin typeface="+mn-lt"/>
              </a:rPr>
              <a:t>фин. </a:t>
            </a:r>
            <a:r>
              <a:rPr lang="ru-RU" sz="2400" dirty="0">
                <a:latin typeface="+mn-lt"/>
              </a:rPr>
              <a:t>образования в РФ.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Запущено уже 2 турнира по финансовым играм в школах Санкт-Петербурга.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Волонтеры Лицея помогают проводить регулярные матчи в школах.</a:t>
            </a:r>
          </a:p>
        </p:txBody>
      </p:sp>
    </p:spTree>
    <p:extLst>
      <p:ext uri="{BB962C8B-B14F-4D97-AF65-F5344CB8AC3E}">
        <p14:creationId xmlns:p14="http://schemas.microsoft.com/office/powerpoint/2010/main" val="2530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en-US" sz="3350" dirty="0"/>
              <a:t>PML 30 Finance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E68C81-E29A-41F5-AC4F-15C23B1C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8" y="1456431"/>
            <a:ext cx="8081833" cy="53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ru-RU" sz="3350" dirty="0"/>
              <a:t>Олимпиады математиков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522" y="1870825"/>
            <a:ext cx="7687758" cy="47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 b="0" i="0" u="none" strike="noStrike" cap="none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Устная олимпиада по математике: дети на протяжении двух часов решают задачи, находясь в кабинетах, и в устной форме отвечают принимающим, которые тут же заносят баллы в электронную систему.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Ученики помогают в организации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480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792" y="-4757"/>
            <a:ext cx="7687758" cy="1461188"/>
          </a:xfrm>
        </p:spPr>
        <p:txBody>
          <a:bodyPr>
            <a:normAutofit/>
          </a:bodyPr>
          <a:lstStyle/>
          <a:p>
            <a:pPr lvl="0"/>
            <a:r>
              <a:rPr lang="ru-RU" sz="3350" smtClean="0"/>
              <a:t>ДоброДомик</a:t>
            </a:r>
            <a:endParaRPr lang="ru-RU" sz="3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522" y="1870825"/>
            <a:ext cx="7687758" cy="47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16E"/>
              </a:buClr>
              <a:buSzPts val="4000"/>
              <a:buFont typeface="PT Serif"/>
              <a:buNone/>
              <a:defRPr sz="4000" b="0" i="0" u="none" strike="noStrike" cap="none">
                <a:solidFill>
                  <a:srgbClr val="10316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Ученики лицея с 22</a:t>
            </a:r>
            <a:r>
              <a:rPr lang="en-US" sz="2400" dirty="0">
                <a:latin typeface="+mn-lt"/>
              </a:rPr>
              <a:t>/23</a:t>
            </a:r>
            <a:r>
              <a:rPr lang="ru-RU" sz="2400" dirty="0">
                <a:latin typeface="+mn-lt"/>
              </a:rPr>
              <a:t> учебного года начали помогать организации </a:t>
            </a:r>
            <a:r>
              <a:rPr lang="en-US" sz="2400" dirty="0">
                <a:latin typeface="+mn-lt"/>
              </a:rPr>
              <a:t>“</a:t>
            </a:r>
            <a:r>
              <a:rPr lang="ru-RU" sz="2400" dirty="0" err="1">
                <a:latin typeface="+mn-lt"/>
              </a:rPr>
              <a:t>ДоброДомик</a:t>
            </a:r>
            <a:r>
              <a:rPr lang="en-US" sz="2400" dirty="0">
                <a:latin typeface="+mn-lt"/>
              </a:rPr>
              <a:t>”</a:t>
            </a:r>
            <a:r>
              <a:rPr lang="ru-RU" sz="2400" dirty="0">
                <a:latin typeface="+mn-lt"/>
              </a:rPr>
              <a:t> - Благотворительный фонд помощи пожилым людям.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 кафе в Санкт-Петербурге ученики помогают разносить пищу старикам.</a:t>
            </a:r>
          </a:p>
        </p:txBody>
      </p:sp>
    </p:spTree>
    <p:extLst>
      <p:ext uri="{BB962C8B-B14F-4D97-AF65-F5344CB8AC3E}">
        <p14:creationId xmlns:p14="http://schemas.microsoft.com/office/powerpoint/2010/main" val="39314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7" id="{390D44E4-4467-487E-9905-FC3314E87D41}" vid="{04B2680D-1F73-491C-B8FC-BFFFE5BD581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ФМЛ 30</Template>
  <TotalTime>733</TotalTime>
  <Words>207</Words>
  <Application>Microsoft Office PowerPoint</Application>
  <PresentationFormat>Произвольный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PT Serif</vt:lpstr>
      <vt:lpstr>Century Gothic</vt:lpstr>
      <vt:lpstr>Arial</vt:lpstr>
      <vt:lpstr>Calibri</vt:lpstr>
      <vt:lpstr>Тема Office</vt:lpstr>
      <vt:lpstr>ГБОУ "СПб губернаторский ФМЛ № 30"</vt:lpstr>
      <vt:lpstr>First Tech Challenge</vt:lpstr>
      <vt:lpstr>First Tech Challenge</vt:lpstr>
      <vt:lpstr>Online 30ka</vt:lpstr>
      <vt:lpstr>PML 30 Finance</vt:lpstr>
      <vt:lpstr>PML 30 Finance</vt:lpstr>
      <vt:lpstr>Олимпиады математиков</vt:lpstr>
      <vt:lpstr>ДоброДомик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игра “Денежный поток”</dc:title>
  <dc:creator>tiga2006@outlook.com</dc:creator>
  <cp:lastModifiedBy>Михаил Битюков</cp:lastModifiedBy>
  <cp:revision>33</cp:revision>
  <dcterms:created xsi:type="dcterms:W3CDTF">2022-03-29T18:57:23Z</dcterms:created>
  <dcterms:modified xsi:type="dcterms:W3CDTF">2023-02-07T08:50:50Z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0x01010022E65580A837B14C80BB0941DB3DF8FB</vt:lpwstr>
  </property>
</Properties>
</file>