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519" autoAdjust="0"/>
    <p:restoredTop sz="84583" autoAdjust="0"/>
  </p:normalViewPr>
  <p:slideViewPr>
    <p:cSldViewPr>
      <p:cViewPr>
        <p:scale>
          <a:sx n="70" d="100"/>
          <a:sy n="70" d="100"/>
        </p:scale>
        <p:origin x="-2814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 baseline="0">
                <a:solidFill>
                  <a:schemeClr val="accent3"/>
                </a:solidFill>
              </a:defRPr>
            </a:pPr>
            <a:r>
              <a:rPr lang="ru-RU" sz="2000" baseline="0" dirty="0" smtClean="0">
                <a:solidFill>
                  <a:schemeClr val="accent3"/>
                </a:solidFill>
              </a:rPr>
              <a:t>Обучили компьютерной грамотности – 620 человек</a:t>
            </a:r>
            <a:endParaRPr lang="ru-RU" sz="2000" baseline="0" dirty="0">
              <a:solidFill>
                <a:schemeClr val="accent3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501727479906899E-2"/>
          <c:y val="0.21769497007336841"/>
          <c:w val="0.86378273493321223"/>
          <c:h val="0.621471417554163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Пенсионеры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99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92</c:v>
                </c:pt>
                <c:pt idx="5">
                  <c:v>72</c:v>
                </c:pt>
                <c:pt idx="6">
                  <c:v>87</c:v>
                </c:pt>
              </c:numCache>
            </c:numRef>
          </c:val>
        </c:ser>
        <c:axId val="164858496"/>
        <c:axId val="102834560"/>
      </c:barChart>
      <c:catAx>
        <c:axId val="164858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ru-RU"/>
          </a:p>
        </c:txPr>
        <c:crossAx val="102834560"/>
        <c:crosses val="autoZero"/>
        <c:auto val="1"/>
        <c:lblAlgn val="ctr"/>
        <c:lblOffset val="100"/>
      </c:catAx>
      <c:valAx>
        <c:axId val="102834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ru-RU"/>
          </a:p>
        </c:txPr>
        <c:crossAx val="164858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Вовлечено в волонтерскую деятельность – 74 студента</a:t>
            </a:r>
            <a:endParaRPr lang="ru-RU" sz="20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0.20057056634243819"/>
          <c:y val="0"/>
        </c:manualLayout>
      </c:layout>
    </c:title>
    <c:plotArea>
      <c:layout>
        <c:manualLayout>
          <c:layoutTarget val="inner"/>
          <c:xMode val="edge"/>
          <c:yMode val="edge"/>
          <c:x val="0.12031638569504423"/>
          <c:y val="0.19789050196850383"/>
          <c:w val="0.87968361430495601"/>
          <c:h val="0.615963828740157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 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10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</c:numCache>
            </c:numRef>
          </c:val>
        </c:ser>
        <c:axId val="144755712"/>
        <c:axId val="97870592"/>
      </c:barChart>
      <c:catAx>
        <c:axId val="144755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>
                <a:solidFill>
                  <a:schemeClr val="accent3"/>
                </a:solidFill>
              </a:defRPr>
            </a:pPr>
            <a:endParaRPr lang="ru-RU"/>
          </a:p>
        </c:txPr>
        <c:crossAx val="97870592"/>
        <c:crosses val="autoZero"/>
        <c:auto val="1"/>
        <c:lblAlgn val="ctr"/>
        <c:lblOffset val="100"/>
      </c:catAx>
      <c:valAx>
        <c:axId val="9787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>
                <a:solidFill>
                  <a:schemeClr val="accent3"/>
                </a:solidFill>
              </a:defRPr>
            </a:pPr>
            <a:endParaRPr lang="ru-RU"/>
          </a:p>
        </c:txPr>
        <c:crossAx val="14475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2D1DA-636F-4DF1-AF6A-921BC464737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0B6D8F-C9AB-4D4F-AC3B-A8A371BD3761}">
      <dgm:prSet phldrT="[Текст]" phldr="1"/>
      <dgm:spPr/>
      <dgm:t>
        <a:bodyPr/>
        <a:lstStyle/>
        <a:p>
          <a:endParaRPr lang="ru-RU"/>
        </a:p>
      </dgm:t>
    </dgm:pt>
    <dgm:pt modelId="{61C9BD4A-6054-4A79-A51C-9E43F1DBE482}" type="parTrans" cxnId="{35ACC383-71F2-4172-A52F-17EA3B76885D}">
      <dgm:prSet/>
      <dgm:spPr/>
      <dgm:t>
        <a:bodyPr/>
        <a:lstStyle/>
        <a:p>
          <a:endParaRPr lang="ru-RU"/>
        </a:p>
      </dgm:t>
    </dgm:pt>
    <dgm:pt modelId="{15BE6D78-E487-488D-965A-091199757258}" type="sibTrans" cxnId="{35ACC383-71F2-4172-A52F-17EA3B76885D}">
      <dgm:prSet/>
      <dgm:spPr/>
      <dgm:t>
        <a:bodyPr/>
        <a:lstStyle/>
        <a:p>
          <a:endParaRPr lang="ru-RU"/>
        </a:p>
      </dgm:t>
    </dgm:pt>
    <dgm:pt modelId="{E54E4E81-6457-4BE4-8679-6538489980F6}">
      <dgm:prSet phldrT="[Текст]" phldr="1"/>
      <dgm:spPr/>
      <dgm:t>
        <a:bodyPr/>
        <a:lstStyle/>
        <a:p>
          <a:endParaRPr lang="ru-RU"/>
        </a:p>
      </dgm:t>
    </dgm:pt>
    <dgm:pt modelId="{8389BE27-F7B8-4F79-9425-520824145447}" type="parTrans" cxnId="{722A587A-4085-46AB-A1BF-E60DD8CF9923}">
      <dgm:prSet/>
      <dgm:spPr/>
      <dgm:t>
        <a:bodyPr/>
        <a:lstStyle/>
        <a:p>
          <a:endParaRPr lang="ru-RU"/>
        </a:p>
      </dgm:t>
    </dgm:pt>
    <dgm:pt modelId="{D16D1897-99C5-4249-A9D7-F2000AE7F2EA}" type="sibTrans" cxnId="{722A587A-4085-46AB-A1BF-E60DD8CF9923}">
      <dgm:prSet/>
      <dgm:spPr/>
      <dgm:t>
        <a:bodyPr/>
        <a:lstStyle/>
        <a:p>
          <a:endParaRPr lang="ru-RU"/>
        </a:p>
      </dgm:t>
    </dgm:pt>
    <dgm:pt modelId="{F60D6E43-7874-44D6-8C6B-DB80681C1805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обучить волонтёров общению с людьми пожилого возраста;</a:t>
          </a:r>
          <a:endParaRPr lang="ru-RU" sz="2000" b="1" i="1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gm:t>
    </dgm:pt>
    <dgm:pt modelId="{5C19AAF2-6524-4D2F-84CD-2670E1E37688}" type="parTrans" cxnId="{8C938B8A-7BF6-411B-A425-E2056D7F5AB4}">
      <dgm:prSet/>
      <dgm:spPr/>
      <dgm:t>
        <a:bodyPr/>
        <a:lstStyle/>
        <a:p>
          <a:endParaRPr lang="ru-RU"/>
        </a:p>
      </dgm:t>
    </dgm:pt>
    <dgm:pt modelId="{7E3DAC79-123F-4B6F-8C6A-5E40174B51FB}" type="sibTrans" cxnId="{8C938B8A-7BF6-411B-A425-E2056D7F5AB4}">
      <dgm:prSet/>
      <dgm:spPr/>
      <dgm:t>
        <a:bodyPr/>
        <a:lstStyle/>
        <a:p>
          <a:endParaRPr lang="ru-RU"/>
        </a:p>
      </dgm:t>
    </dgm:pt>
    <dgm:pt modelId="{FCFBF305-6F46-4F57-A202-1599616CBA9F}">
      <dgm:prSet phldrT="[Текст]" phldr="1"/>
      <dgm:spPr/>
      <dgm:t>
        <a:bodyPr/>
        <a:lstStyle/>
        <a:p>
          <a:endParaRPr lang="ru-RU"/>
        </a:p>
      </dgm:t>
    </dgm:pt>
    <dgm:pt modelId="{C65C275E-6811-48B3-B187-9215CF29F068}" type="parTrans" cxnId="{997D1B9A-9A7C-437E-B3D6-5CC7A8182968}">
      <dgm:prSet/>
      <dgm:spPr/>
      <dgm:t>
        <a:bodyPr/>
        <a:lstStyle/>
        <a:p>
          <a:endParaRPr lang="ru-RU"/>
        </a:p>
      </dgm:t>
    </dgm:pt>
    <dgm:pt modelId="{7999DAA4-9B1C-43C9-B000-2E34555C5B29}" type="sibTrans" cxnId="{997D1B9A-9A7C-437E-B3D6-5CC7A8182968}">
      <dgm:prSet/>
      <dgm:spPr/>
      <dgm:t>
        <a:bodyPr/>
        <a:lstStyle/>
        <a:p>
          <a:endParaRPr lang="ru-RU"/>
        </a:p>
      </dgm:t>
    </dgm:pt>
    <dgm:pt modelId="{87BEE4A1-8FAC-43A5-927C-CA150A1E219F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ознакомить пожилых людей с принципами работы  компьютера, ноутбука и  планшета;</a:t>
          </a:r>
          <a:endParaRPr lang="ru-RU" sz="2000" b="1" i="1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gm:t>
    </dgm:pt>
    <dgm:pt modelId="{CC92A989-CB22-494E-B0D3-807E5B18441F}" type="parTrans" cxnId="{D67FC9E7-73F3-43C3-8416-DFEC2F33FD6D}">
      <dgm:prSet/>
      <dgm:spPr/>
      <dgm:t>
        <a:bodyPr/>
        <a:lstStyle/>
        <a:p>
          <a:endParaRPr lang="ru-RU"/>
        </a:p>
      </dgm:t>
    </dgm:pt>
    <dgm:pt modelId="{6A860BB9-CE79-4F4A-8980-3242EF9F74DB}" type="sibTrans" cxnId="{D67FC9E7-73F3-43C3-8416-DFEC2F33FD6D}">
      <dgm:prSet/>
      <dgm:spPr/>
      <dgm:t>
        <a:bodyPr/>
        <a:lstStyle/>
        <a:p>
          <a:endParaRPr lang="ru-RU"/>
        </a:p>
      </dgm:t>
    </dgm:pt>
    <dgm:pt modelId="{799B7F73-3C74-4C55-BE99-CC26FD29C68E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организовать  волонтерский отряд «Курсор» из числа студентов обучения компьютерной грамоте пожилых людей;</a:t>
          </a:r>
          <a:endParaRPr lang="ru-RU" sz="2000" b="1" i="1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gm:t>
    </dgm:pt>
    <dgm:pt modelId="{A42C5B42-C254-41A2-9C38-4279A54A7F80}" type="sibTrans" cxnId="{53DB9316-8571-4D59-A810-1162A8B5C0E2}">
      <dgm:prSet/>
      <dgm:spPr/>
      <dgm:t>
        <a:bodyPr/>
        <a:lstStyle/>
        <a:p>
          <a:endParaRPr lang="ru-RU"/>
        </a:p>
      </dgm:t>
    </dgm:pt>
    <dgm:pt modelId="{0070380E-1E13-4405-86D1-D52C26A0C83C}" type="parTrans" cxnId="{53DB9316-8571-4D59-A810-1162A8B5C0E2}">
      <dgm:prSet/>
      <dgm:spPr/>
      <dgm:t>
        <a:bodyPr/>
        <a:lstStyle/>
        <a:p>
          <a:endParaRPr lang="ru-RU"/>
        </a:p>
      </dgm:t>
    </dgm:pt>
    <dgm:pt modelId="{3F620785-2279-4CBB-A62E-84F291C38E3D}" type="pres">
      <dgm:prSet presAssocID="{7472D1DA-636F-4DF1-AF6A-921BC46473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E24E8-FD4F-4364-AE90-3956C3E02667}" type="pres">
      <dgm:prSet presAssocID="{100B6D8F-C9AB-4D4F-AC3B-A8A371BD3761}" presName="composite" presStyleCnt="0"/>
      <dgm:spPr/>
    </dgm:pt>
    <dgm:pt modelId="{557041A6-4F2B-4B32-9FBD-8D7331F34914}" type="pres">
      <dgm:prSet presAssocID="{100B6D8F-C9AB-4D4F-AC3B-A8A371BD376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4DE42-F819-4D74-81DD-54906BF66B45}" type="pres">
      <dgm:prSet presAssocID="{100B6D8F-C9AB-4D4F-AC3B-A8A371BD376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D7548-FFB7-4CF8-ACE5-A1FD9F1A73B6}" type="pres">
      <dgm:prSet presAssocID="{15BE6D78-E487-488D-965A-091199757258}" presName="sp" presStyleCnt="0"/>
      <dgm:spPr/>
    </dgm:pt>
    <dgm:pt modelId="{AF580CAD-D1D1-462E-B71C-DF6DEC5F9AB4}" type="pres">
      <dgm:prSet presAssocID="{E54E4E81-6457-4BE4-8679-6538489980F6}" presName="composite" presStyleCnt="0"/>
      <dgm:spPr/>
    </dgm:pt>
    <dgm:pt modelId="{608CEFED-AD91-4807-8862-5DA6637F3FA9}" type="pres">
      <dgm:prSet presAssocID="{E54E4E81-6457-4BE4-8679-6538489980F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69AA9-FE1B-4210-988A-6E81EAEA1179}" type="pres">
      <dgm:prSet presAssocID="{E54E4E81-6457-4BE4-8679-6538489980F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E4EC3-C1A7-45AE-8C47-BC437F2CB573}" type="pres">
      <dgm:prSet presAssocID="{D16D1897-99C5-4249-A9D7-F2000AE7F2EA}" presName="sp" presStyleCnt="0"/>
      <dgm:spPr/>
    </dgm:pt>
    <dgm:pt modelId="{EB0AA3ED-A52A-4244-9D20-991634CA9BE7}" type="pres">
      <dgm:prSet presAssocID="{FCFBF305-6F46-4F57-A202-1599616CBA9F}" presName="composite" presStyleCnt="0"/>
      <dgm:spPr/>
    </dgm:pt>
    <dgm:pt modelId="{8535E311-4BFC-4E56-9B93-389B38A692A1}" type="pres">
      <dgm:prSet presAssocID="{FCFBF305-6F46-4F57-A202-1599616CBA9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12CC5-8B4B-47AC-8C2D-F6862CFAB3A3}" type="pres">
      <dgm:prSet presAssocID="{FCFBF305-6F46-4F57-A202-1599616CBA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938B8A-7BF6-411B-A425-E2056D7F5AB4}" srcId="{E54E4E81-6457-4BE4-8679-6538489980F6}" destId="{F60D6E43-7874-44D6-8C6B-DB80681C1805}" srcOrd="0" destOrd="0" parTransId="{5C19AAF2-6524-4D2F-84CD-2670E1E37688}" sibTransId="{7E3DAC79-123F-4B6F-8C6A-5E40174B51FB}"/>
    <dgm:cxn modelId="{70930B98-0E1F-42AA-B03A-1C98E3810B8A}" type="presOf" srcId="{FCFBF305-6F46-4F57-A202-1599616CBA9F}" destId="{8535E311-4BFC-4E56-9B93-389B38A692A1}" srcOrd="0" destOrd="0" presId="urn:microsoft.com/office/officeart/2005/8/layout/chevron2"/>
    <dgm:cxn modelId="{722A587A-4085-46AB-A1BF-E60DD8CF9923}" srcId="{7472D1DA-636F-4DF1-AF6A-921BC464737E}" destId="{E54E4E81-6457-4BE4-8679-6538489980F6}" srcOrd="1" destOrd="0" parTransId="{8389BE27-F7B8-4F79-9425-520824145447}" sibTransId="{D16D1897-99C5-4249-A9D7-F2000AE7F2EA}"/>
    <dgm:cxn modelId="{620B9507-210D-4893-B4B1-E3C864DD04A9}" type="presOf" srcId="{F60D6E43-7874-44D6-8C6B-DB80681C1805}" destId="{9DD69AA9-FE1B-4210-988A-6E81EAEA1179}" srcOrd="0" destOrd="0" presId="urn:microsoft.com/office/officeart/2005/8/layout/chevron2"/>
    <dgm:cxn modelId="{D67FC9E7-73F3-43C3-8416-DFEC2F33FD6D}" srcId="{FCFBF305-6F46-4F57-A202-1599616CBA9F}" destId="{87BEE4A1-8FAC-43A5-927C-CA150A1E219F}" srcOrd="0" destOrd="0" parTransId="{CC92A989-CB22-494E-B0D3-807E5B18441F}" sibTransId="{6A860BB9-CE79-4F4A-8980-3242EF9F74DB}"/>
    <dgm:cxn modelId="{53DB9316-8571-4D59-A810-1162A8B5C0E2}" srcId="{100B6D8F-C9AB-4D4F-AC3B-A8A371BD3761}" destId="{799B7F73-3C74-4C55-BE99-CC26FD29C68E}" srcOrd="0" destOrd="0" parTransId="{0070380E-1E13-4405-86D1-D52C26A0C83C}" sibTransId="{A42C5B42-C254-41A2-9C38-4279A54A7F80}"/>
    <dgm:cxn modelId="{020CA0AF-786E-4603-8D87-FFE62D6518A5}" type="presOf" srcId="{87BEE4A1-8FAC-43A5-927C-CA150A1E219F}" destId="{52212CC5-8B4B-47AC-8C2D-F6862CFAB3A3}" srcOrd="0" destOrd="0" presId="urn:microsoft.com/office/officeart/2005/8/layout/chevron2"/>
    <dgm:cxn modelId="{88CF380D-9631-4109-9A43-1858360AE85F}" type="presOf" srcId="{799B7F73-3C74-4C55-BE99-CC26FD29C68E}" destId="{CB74DE42-F819-4D74-81DD-54906BF66B45}" srcOrd="0" destOrd="0" presId="urn:microsoft.com/office/officeart/2005/8/layout/chevron2"/>
    <dgm:cxn modelId="{41B678C2-7F48-45AB-B812-AA8BAE6A0DC7}" type="presOf" srcId="{E54E4E81-6457-4BE4-8679-6538489980F6}" destId="{608CEFED-AD91-4807-8862-5DA6637F3FA9}" srcOrd="0" destOrd="0" presId="urn:microsoft.com/office/officeart/2005/8/layout/chevron2"/>
    <dgm:cxn modelId="{19A473A4-29B4-4056-862B-C072C5A3EFB0}" type="presOf" srcId="{100B6D8F-C9AB-4D4F-AC3B-A8A371BD3761}" destId="{557041A6-4F2B-4B32-9FBD-8D7331F34914}" srcOrd="0" destOrd="0" presId="urn:microsoft.com/office/officeart/2005/8/layout/chevron2"/>
    <dgm:cxn modelId="{35ACC383-71F2-4172-A52F-17EA3B76885D}" srcId="{7472D1DA-636F-4DF1-AF6A-921BC464737E}" destId="{100B6D8F-C9AB-4D4F-AC3B-A8A371BD3761}" srcOrd="0" destOrd="0" parTransId="{61C9BD4A-6054-4A79-A51C-9E43F1DBE482}" sibTransId="{15BE6D78-E487-488D-965A-091199757258}"/>
    <dgm:cxn modelId="{9DCB2154-21A4-4F9D-AE45-A529F1808EEF}" type="presOf" srcId="{7472D1DA-636F-4DF1-AF6A-921BC464737E}" destId="{3F620785-2279-4CBB-A62E-84F291C38E3D}" srcOrd="0" destOrd="0" presId="urn:microsoft.com/office/officeart/2005/8/layout/chevron2"/>
    <dgm:cxn modelId="{997D1B9A-9A7C-437E-B3D6-5CC7A8182968}" srcId="{7472D1DA-636F-4DF1-AF6A-921BC464737E}" destId="{FCFBF305-6F46-4F57-A202-1599616CBA9F}" srcOrd="2" destOrd="0" parTransId="{C65C275E-6811-48B3-B187-9215CF29F068}" sibTransId="{7999DAA4-9B1C-43C9-B000-2E34555C5B29}"/>
    <dgm:cxn modelId="{5C42ED96-926D-49FF-AB3C-B390F9D47C3D}" type="presParOf" srcId="{3F620785-2279-4CBB-A62E-84F291C38E3D}" destId="{7F2E24E8-FD4F-4364-AE90-3956C3E02667}" srcOrd="0" destOrd="0" presId="urn:microsoft.com/office/officeart/2005/8/layout/chevron2"/>
    <dgm:cxn modelId="{EE9E9BD8-2196-429D-AD49-65FB3DBD600F}" type="presParOf" srcId="{7F2E24E8-FD4F-4364-AE90-3956C3E02667}" destId="{557041A6-4F2B-4B32-9FBD-8D7331F34914}" srcOrd="0" destOrd="0" presId="urn:microsoft.com/office/officeart/2005/8/layout/chevron2"/>
    <dgm:cxn modelId="{57606441-4FA4-4982-8011-17E11F4A246F}" type="presParOf" srcId="{7F2E24E8-FD4F-4364-AE90-3956C3E02667}" destId="{CB74DE42-F819-4D74-81DD-54906BF66B45}" srcOrd="1" destOrd="0" presId="urn:microsoft.com/office/officeart/2005/8/layout/chevron2"/>
    <dgm:cxn modelId="{FC788E49-D036-4323-B1D9-D0E535C2F8EA}" type="presParOf" srcId="{3F620785-2279-4CBB-A62E-84F291C38E3D}" destId="{2DDD7548-FFB7-4CF8-ACE5-A1FD9F1A73B6}" srcOrd="1" destOrd="0" presId="urn:microsoft.com/office/officeart/2005/8/layout/chevron2"/>
    <dgm:cxn modelId="{B36636FD-10D6-4649-A1DA-5B48E6B33B75}" type="presParOf" srcId="{3F620785-2279-4CBB-A62E-84F291C38E3D}" destId="{AF580CAD-D1D1-462E-B71C-DF6DEC5F9AB4}" srcOrd="2" destOrd="0" presId="urn:microsoft.com/office/officeart/2005/8/layout/chevron2"/>
    <dgm:cxn modelId="{0E9C8B59-2E73-4D55-A2A5-3CA3CFFCC8C4}" type="presParOf" srcId="{AF580CAD-D1D1-462E-B71C-DF6DEC5F9AB4}" destId="{608CEFED-AD91-4807-8862-5DA6637F3FA9}" srcOrd="0" destOrd="0" presId="urn:microsoft.com/office/officeart/2005/8/layout/chevron2"/>
    <dgm:cxn modelId="{F7F0E4D9-E374-4DB1-A1AF-8DA4EB0E88F7}" type="presParOf" srcId="{AF580CAD-D1D1-462E-B71C-DF6DEC5F9AB4}" destId="{9DD69AA9-FE1B-4210-988A-6E81EAEA1179}" srcOrd="1" destOrd="0" presId="urn:microsoft.com/office/officeart/2005/8/layout/chevron2"/>
    <dgm:cxn modelId="{23C01048-47CB-4929-827B-3068E6F30976}" type="presParOf" srcId="{3F620785-2279-4CBB-A62E-84F291C38E3D}" destId="{760E4EC3-C1A7-45AE-8C47-BC437F2CB573}" srcOrd="3" destOrd="0" presId="urn:microsoft.com/office/officeart/2005/8/layout/chevron2"/>
    <dgm:cxn modelId="{4468087E-742F-49CE-918A-A99AC3374904}" type="presParOf" srcId="{3F620785-2279-4CBB-A62E-84F291C38E3D}" destId="{EB0AA3ED-A52A-4244-9D20-991634CA9BE7}" srcOrd="4" destOrd="0" presId="urn:microsoft.com/office/officeart/2005/8/layout/chevron2"/>
    <dgm:cxn modelId="{E753475B-E754-44BA-A1B4-9452CCF70145}" type="presParOf" srcId="{EB0AA3ED-A52A-4244-9D20-991634CA9BE7}" destId="{8535E311-4BFC-4E56-9B93-389B38A692A1}" srcOrd="0" destOrd="0" presId="urn:microsoft.com/office/officeart/2005/8/layout/chevron2"/>
    <dgm:cxn modelId="{BDC8DFDF-B5C4-4E94-BF77-32FBE50D054D}" type="presParOf" srcId="{EB0AA3ED-A52A-4244-9D20-991634CA9BE7}" destId="{52212CC5-8B4B-47AC-8C2D-F6862CFAB3A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72D1DA-636F-4DF1-AF6A-921BC464737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0B6D8F-C9AB-4D4F-AC3B-A8A371BD3761}">
      <dgm:prSet phldrT="[Текст]" phldr="1"/>
      <dgm:spPr/>
      <dgm:t>
        <a:bodyPr/>
        <a:lstStyle/>
        <a:p>
          <a:endParaRPr lang="ru-RU" dirty="0"/>
        </a:p>
      </dgm:t>
    </dgm:pt>
    <dgm:pt modelId="{61C9BD4A-6054-4A79-A51C-9E43F1DBE482}" type="parTrans" cxnId="{35ACC383-71F2-4172-A52F-17EA3B76885D}">
      <dgm:prSet/>
      <dgm:spPr/>
      <dgm:t>
        <a:bodyPr/>
        <a:lstStyle/>
        <a:p>
          <a:endParaRPr lang="ru-RU"/>
        </a:p>
      </dgm:t>
    </dgm:pt>
    <dgm:pt modelId="{15BE6D78-E487-488D-965A-091199757258}" type="sibTrans" cxnId="{35ACC383-71F2-4172-A52F-17EA3B76885D}">
      <dgm:prSet/>
      <dgm:spPr/>
      <dgm:t>
        <a:bodyPr/>
        <a:lstStyle/>
        <a:p>
          <a:endParaRPr lang="ru-RU"/>
        </a:p>
      </dgm:t>
    </dgm:pt>
    <dgm:pt modelId="{799B7F73-3C74-4C55-BE99-CC26FD29C68E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сформировать умения и навыки самостоятельного использования компьютера в качестве средства для решения практических задач</a:t>
          </a:r>
          <a:r>
            <a:rPr lang="ru-RU" sz="1000" dirty="0" smtClean="0"/>
            <a:t>. </a:t>
          </a:r>
          <a:endParaRPr lang="ru-RU" sz="1000" dirty="0"/>
        </a:p>
      </dgm:t>
    </dgm:pt>
    <dgm:pt modelId="{0070380E-1E13-4405-86D1-D52C26A0C83C}" type="parTrans" cxnId="{53DB9316-8571-4D59-A810-1162A8B5C0E2}">
      <dgm:prSet/>
      <dgm:spPr/>
      <dgm:t>
        <a:bodyPr/>
        <a:lstStyle/>
        <a:p>
          <a:endParaRPr lang="ru-RU"/>
        </a:p>
      </dgm:t>
    </dgm:pt>
    <dgm:pt modelId="{A42C5B42-C254-41A2-9C38-4279A54A7F80}" type="sibTrans" cxnId="{53DB9316-8571-4D59-A810-1162A8B5C0E2}">
      <dgm:prSet/>
      <dgm:spPr/>
      <dgm:t>
        <a:bodyPr/>
        <a:lstStyle/>
        <a:p>
          <a:endParaRPr lang="ru-RU"/>
        </a:p>
      </dgm:t>
    </dgm:pt>
    <dgm:pt modelId="{E54E4E81-6457-4BE4-8679-6538489980F6}">
      <dgm:prSet phldrT="[Текст]" phldr="1"/>
      <dgm:spPr/>
      <dgm:t>
        <a:bodyPr/>
        <a:lstStyle/>
        <a:p>
          <a:endParaRPr lang="ru-RU" dirty="0"/>
        </a:p>
      </dgm:t>
    </dgm:pt>
    <dgm:pt modelId="{8389BE27-F7B8-4F79-9425-520824145447}" type="parTrans" cxnId="{722A587A-4085-46AB-A1BF-E60DD8CF9923}">
      <dgm:prSet/>
      <dgm:spPr/>
      <dgm:t>
        <a:bodyPr/>
        <a:lstStyle/>
        <a:p>
          <a:endParaRPr lang="ru-RU"/>
        </a:p>
      </dgm:t>
    </dgm:pt>
    <dgm:pt modelId="{D16D1897-99C5-4249-A9D7-F2000AE7F2EA}" type="sibTrans" cxnId="{722A587A-4085-46AB-A1BF-E60DD8CF9923}">
      <dgm:prSet/>
      <dgm:spPr/>
      <dgm:t>
        <a:bodyPr/>
        <a:lstStyle/>
        <a:p>
          <a:endParaRPr lang="ru-RU"/>
        </a:p>
      </dgm:t>
    </dgm:pt>
    <dgm:pt modelId="{F60D6E43-7874-44D6-8C6B-DB80681C1805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научить: использовать </a:t>
          </a:r>
          <a:r>
            <a:rPr lang="ru-RU" sz="2000" b="1" i="1" dirty="0" err="1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Internet</a:t>
          </a:r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, как средство общения; использовать </a:t>
          </a:r>
          <a:r>
            <a:rPr lang="ru-RU" sz="2000" b="1" i="1" dirty="0" err="1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Internet</a:t>
          </a:r>
          <a:r>
            <a:rPr lang="ru-RU" sz="2000" b="1" i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 в быту; уверенно владеть необходимыми функциями ПК;</a:t>
          </a:r>
          <a:endParaRPr lang="ru-RU" sz="2000" b="1" i="1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gm:t>
    </dgm:pt>
    <dgm:pt modelId="{5C19AAF2-6524-4D2F-84CD-2670E1E37688}" type="parTrans" cxnId="{8C938B8A-7BF6-411B-A425-E2056D7F5AB4}">
      <dgm:prSet/>
      <dgm:spPr/>
      <dgm:t>
        <a:bodyPr/>
        <a:lstStyle/>
        <a:p>
          <a:endParaRPr lang="ru-RU"/>
        </a:p>
      </dgm:t>
    </dgm:pt>
    <dgm:pt modelId="{7E3DAC79-123F-4B6F-8C6A-5E40174B51FB}" type="sibTrans" cxnId="{8C938B8A-7BF6-411B-A425-E2056D7F5AB4}">
      <dgm:prSet/>
      <dgm:spPr/>
      <dgm:t>
        <a:bodyPr/>
        <a:lstStyle/>
        <a:p>
          <a:endParaRPr lang="ru-RU"/>
        </a:p>
      </dgm:t>
    </dgm:pt>
    <dgm:pt modelId="{3F620785-2279-4CBB-A62E-84F291C38E3D}" type="pres">
      <dgm:prSet presAssocID="{7472D1DA-636F-4DF1-AF6A-921BC46473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E24E8-FD4F-4364-AE90-3956C3E02667}" type="pres">
      <dgm:prSet presAssocID="{100B6D8F-C9AB-4D4F-AC3B-A8A371BD3761}" presName="composite" presStyleCnt="0"/>
      <dgm:spPr/>
    </dgm:pt>
    <dgm:pt modelId="{557041A6-4F2B-4B32-9FBD-8D7331F34914}" type="pres">
      <dgm:prSet presAssocID="{100B6D8F-C9AB-4D4F-AC3B-A8A371BD376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4DE42-F819-4D74-81DD-54906BF66B45}" type="pres">
      <dgm:prSet presAssocID="{100B6D8F-C9AB-4D4F-AC3B-A8A371BD376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D7548-FFB7-4CF8-ACE5-A1FD9F1A73B6}" type="pres">
      <dgm:prSet presAssocID="{15BE6D78-E487-488D-965A-091199757258}" presName="sp" presStyleCnt="0"/>
      <dgm:spPr/>
    </dgm:pt>
    <dgm:pt modelId="{AF580CAD-D1D1-462E-B71C-DF6DEC5F9AB4}" type="pres">
      <dgm:prSet presAssocID="{E54E4E81-6457-4BE4-8679-6538489980F6}" presName="composite" presStyleCnt="0"/>
      <dgm:spPr/>
    </dgm:pt>
    <dgm:pt modelId="{608CEFED-AD91-4807-8862-5DA6637F3FA9}" type="pres">
      <dgm:prSet presAssocID="{E54E4E81-6457-4BE4-8679-6538489980F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69AA9-FE1B-4210-988A-6E81EAEA1179}" type="pres">
      <dgm:prSet presAssocID="{E54E4E81-6457-4BE4-8679-6538489980F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938B8A-7BF6-411B-A425-E2056D7F5AB4}" srcId="{E54E4E81-6457-4BE4-8679-6538489980F6}" destId="{F60D6E43-7874-44D6-8C6B-DB80681C1805}" srcOrd="0" destOrd="0" parTransId="{5C19AAF2-6524-4D2F-84CD-2670E1E37688}" sibTransId="{7E3DAC79-123F-4B6F-8C6A-5E40174B51FB}"/>
    <dgm:cxn modelId="{722A587A-4085-46AB-A1BF-E60DD8CF9923}" srcId="{7472D1DA-636F-4DF1-AF6A-921BC464737E}" destId="{E54E4E81-6457-4BE4-8679-6538489980F6}" srcOrd="1" destOrd="0" parTransId="{8389BE27-F7B8-4F79-9425-520824145447}" sibTransId="{D16D1897-99C5-4249-A9D7-F2000AE7F2EA}"/>
    <dgm:cxn modelId="{A2C22999-109A-44D9-B147-43422C9A7C70}" type="presOf" srcId="{799B7F73-3C74-4C55-BE99-CC26FD29C68E}" destId="{CB74DE42-F819-4D74-81DD-54906BF66B45}" srcOrd="0" destOrd="0" presId="urn:microsoft.com/office/officeart/2005/8/layout/chevron2"/>
    <dgm:cxn modelId="{53DB9316-8571-4D59-A810-1162A8B5C0E2}" srcId="{100B6D8F-C9AB-4D4F-AC3B-A8A371BD3761}" destId="{799B7F73-3C74-4C55-BE99-CC26FD29C68E}" srcOrd="0" destOrd="0" parTransId="{0070380E-1E13-4405-86D1-D52C26A0C83C}" sibTransId="{A42C5B42-C254-41A2-9C38-4279A54A7F80}"/>
    <dgm:cxn modelId="{35ACC383-71F2-4172-A52F-17EA3B76885D}" srcId="{7472D1DA-636F-4DF1-AF6A-921BC464737E}" destId="{100B6D8F-C9AB-4D4F-AC3B-A8A371BD3761}" srcOrd="0" destOrd="0" parTransId="{61C9BD4A-6054-4A79-A51C-9E43F1DBE482}" sibTransId="{15BE6D78-E487-488D-965A-091199757258}"/>
    <dgm:cxn modelId="{E06AF7A2-6A31-4B40-A1E5-C42C6ADF2686}" type="presOf" srcId="{E54E4E81-6457-4BE4-8679-6538489980F6}" destId="{608CEFED-AD91-4807-8862-5DA6637F3FA9}" srcOrd="0" destOrd="0" presId="urn:microsoft.com/office/officeart/2005/8/layout/chevron2"/>
    <dgm:cxn modelId="{B7AA872A-062C-43CF-BC1E-C773904E8568}" type="presOf" srcId="{7472D1DA-636F-4DF1-AF6A-921BC464737E}" destId="{3F620785-2279-4CBB-A62E-84F291C38E3D}" srcOrd="0" destOrd="0" presId="urn:microsoft.com/office/officeart/2005/8/layout/chevron2"/>
    <dgm:cxn modelId="{78121A80-C67C-4DE8-B242-8174DEA35CA6}" type="presOf" srcId="{100B6D8F-C9AB-4D4F-AC3B-A8A371BD3761}" destId="{557041A6-4F2B-4B32-9FBD-8D7331F34914}" srcOrd="0" destOrd="0" presId="urn:microsoft.com/office/officeart/2005/8/layout/chevron2"/>
    <dgm:cxn modelId="{203EAC53-DA60-41FC-BDAB-36401E95A14B}" type="presOf" srcId="{F60D6E43-7874-44D6-8C6B-DB80681C1805}" destId="{9DD69AA9-FE1B-4210-988A-6E81EAEA1179}" srcOrd="0" destOrd="0" presId="urn:microsoft.com/office/officeart/2005/8/layout/chevron2"/>
    <dgm:cxn modelId="{3DE9C6B4-B305-4061-B8A3-9C26DF5F8A60}" type="presParOf" srcId="{3F620785-2279-4CBB-A62E-84F291C38E3D}" destId="{7F2E24E8-FD4F-4364-AE90-3956C3E02667}" srcOrd="0" destOrd="0" presId="urn:microsoft.com/office/officeart/2005/8/layout/chevron2"/>
    <dgm:cxn modelId="{6B69533E-79AA-4123-91D9-FC33FEC898E7}" type="presParOf" srcId="{7F2E24E8-FD4F-4364-AE90-3956C3E02667}" destId="{557041A6-4F2B-4B32-9FBD-8D7331F34914}" srcOrd="0" destOrd="0" presId="urn:microsoft.com/office/officeart/2005/8/layout/chevron2"/>
    <dgm:cxn modelId="{88204B88-9800-4A5A-A623-FF2BBDE4431F}" type="presParOf" srcId="{7F2E24E8-FD4F-4364-AE90-3956C3E02667}" destId="{CB74DE42-F819-4D74-81DD-54906BF66B45}" srcOrd="1" destOrd="0" presId="urn:microsoft.com/office/officeart/2005/8/layout/chevron2"/>
    <dgm:cxn modelId="{36C29A64-45E8-4F46-BCE8-1CB80680244B}" type="presParOf" srcId="{3F620785-2279-4CBB-A62E-84F291C38E3D}" destId="{2DDD7548-FFB7-4CF8-ACE5-A1FD9F1A73B6}" srcOrd="1" destOrd="0" presId="urn:microsoft.com/office/officeart/2005/8/layout/chevron2"/>
    <dgm:cxn modelId="{DA14E181-0E55-427C-8948-16D7FC711095}" type="presParOf" srcId="{3F620785-2279-4CBB-A62E-84F291C38E3D}" destId="{AF580CAD-D1D1-462E-B71C-DF6DEC5F9AB4}" srcOrd="2" destOrd="0" presId="urn:microsoft.com/office/officeart/2005/8/layout/chevron2"/>
    <dgm:cxn modelId="{0808DF4B-7588-41B1-9B95-73E7EE132FDD}" type="presParOf" srcId="{AF580CAD-D1D1-462E-B71C-DF6DEC5F9AB4}" destId="{608CEFED-AD91-4807-8862-5DA6637F3FA9}" srcOrd="0" destOrd="0" presId="urn:microsoft.com/office/officeart/2005/8/layout/chevron2"/>
    <dgm:cxn modelId="{DA6561CF-946A-4CBA-83C6-9A0741089BA3}" type="presParOf" srcId="{AF580CAD-D1D1-462E-B71C-DF6DEC5F9AB4}" destId="{9DD69AA9-FE1B-4210-988A-6E81EAEA117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64D11A-AFBA-4C15-9D34-3934B5B3C2E3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EC46AE-FCBC-4D15-AE17-BCF37A3A66FB}">
      <dgm:prSet phldrT="[Текст]" phldr="1"/>
      <dgm:spPr/>
      <dgm:t>
        <a:bodyPr/>
        <a:lstStyle/>
        <a:p>
          <a:endParaRPr lang="ru-RU"/>
        </a:p>
      </dgm:t>
    </dgm:pt>
    <dgm:pt modelId="{5D8A95B1-4AA6-4CA6-B7C6-970BDFA867BC}" type="parTrans" cxnId="{9CAE5436-C775-4058-B624-8FE618BD073B}">
      <dgm:prSet/>
      <dgm:spPr/>
      <dgm:t>
        <a:bodyPr/>
        <a:lstStyle/>
        <a:p>
          <a:endParaRPr lang="ru-RU"/>
        </a:p>
      </dgm:t>
    </dgm:pt>
    <dgm:pt modelId="{C0C12BE0-3EE7-4B6E-ADCC-B279139539A4}" type="sibTrans" cxnId="{9CAE5436-C775-4058-B624-8FE618BD073B}">
      <dgm:prSet/>
      <dgm:spPr/>
      <dgm:t>
        <a:bodyPr/>
        <a:lstStyle/>
        <a:p>
          <a:endParaRPr lang="ru-RU"/>
        </a:p>
      </dgm:t>
    </dgm:pt>
    <dgm:pt modelId="{0F3AE6F9-5BAF-40DD-B585-730EE2D03FB9}">
      <dgm:prSet phldrT="[Текст]" phldr="1"/>
      <dgm:spPr/>
      <dgm:t>
        <a:bodyPr/>
        <a:lstStyle/>
        <a:p>
          <a:endParaRPr lang="ru-RU" dirty="0"/>
        </a:p>
      </dgm:t>
    </dgm:pt>
    <dgm:pt modelId="{7735FFA3-04EC-443E-B6F9-F7CD1F4EE940}" type="sibTrans" cxnId="{558FF54D-CB59-4CAD-A466-927F4E27AB5D}">
      <dgm:prSet/>
      <dgm:spPr/>
      <dgm:t>
        <a:bodyPr/>
        <a:lstStyle/>
        <a:p>
          <a:endParaRPr lang="ru-RU"/>
        </a:p>
      </dgm:t>
    </dgm:pt>
    <dgm:pt modelId="{EB843840-63B1-4B53-B1C9-2CB30C69C8AB}" type="parTrans" cxnId="{558FF54D-CB59-4CAD-A466-927F4E27AB5D}">
      <dgm:prSet/>
      <dgm:spPr/>
      <dgm:t>
        <a:bodyPr/>
        <a:lstStyle/>
        <a:p>
          <a:endParaRPr lang="ru-RU"/>
        </a:p>
      </dgm:t>
    </dgm:pt>
    <dgm:pt modelId="{1B21B0E9-588C-42D9-9220-EFB3BC200445}">
      <dgm:prSet phldrT="[Текст]"/>
      <dgm:spPr/>
      <dgm:t>
        <a:bodyPr/>
        <a:lstStyle/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7440471-341F-4BEB-9229-DDC2346DCB38}" type="sibTrans" cxnId="{6852C40B-2DFD-4323-A001-66D3759600B2}">
      <dgm:prSet/>
      <dgm:spPr/>
      <dgm:t>
        <a:bodyPr/>
        <a:lstStyle/>
        <a:p>
          <a:endParaRPr lang="ru-RU"/>
        </a:p>
      </dgm:t>
    </dgm:pt>
    <dgm:pt modelId="{80162950-9D8E-4B64-A8B3-1F15C0BA3788}" type="parTrans" cxnId="{6852C40B-2DFD-4323-A001-66D3759600B2}">
      <dgm:prSet/>
      <dgm:spPr/>
      <dgm:t>
        <a:bodyPr/>
        <a:lstStyle/>
        <a:p>
          <a:endParaRPr lang="ru-RU"/>
        </a:p>
      </dgm:t>
    </dgm:pt>
    <dgm:pt modelId="{89EF4D6C-944D-4AAF-82F8-8EB9DD025C18}" type="pres">
      <dgm:prSet presAssocID="{2564D11A-AFBA-4C15-9D34-3934B5B3C2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6050EE-47C5-467D-96FC-2215A69AB095}" type="pres">
      <dgm:prSet presAssocID="{1B21B0E9-588C-42D9-9220-EFB3BC200445}" presName="circle1" presStyleLbl="node1" presStyleIdx="0" presStyleCnt="3"/>
      <dgm:spPr/>
    </dgm:pt>
    <dgm:pt modelId="{64B50BBD-5697-4ED8-8CA7-181B28F2365E}" type="pres">
      <dgm:prSet presAssocID="{1B21B0E9-588C-42D9-9220-EFB3BC200445}" presName="space" presStyleCnt="0"/>
      <dgm:spPr/>
    </dgm:pt>
    <dgm:pt modelId="{31C50820-A27C-4D1D-916D-5AB4AEF59632}" type="pres">
      <dgm:prSet presAssocID="{1B21B0E9-588C-42D9-9220-EFB3BC200445}" presName="rect1" presStyleLbl="alignAcc1" presStyleIdx="0" presStyleCnt="3" custScaleX="100000" custLinFactNeighborX="0" custLinFactNeighborY="-1384"/>
      <dgm:spPr/>
      <dgm:t>
        <a:bodyPr/>
        <a:lstStyle/>
        <a:p>
          <a:endParaRPr lang="ru-RU"/>
        </a:p>
      </dgm:t>
    </dgm:pt>
    <dgm:pt modelId="{45536CE4-E9CB-44B4-B417-065B2AE7CA9A}" type="pres">
      <dgm:prSet presAssocID="{0F3AE6F9-5BAF-40DD-B585-730EE2D03FB9}" presName="vertSpace2" presStyleLbl="node1" presStyleIdx="0" presStyleCnt="3"/>
      <dgm:spPr/>
    </dgm:pt>
    <dgm:pt modelId="{1AE035CC-9F9B-488A-AC07-C0AF69D120A3}" type="pres">
      <dgm:prSet presAssocID="{0F3AE6F9-5BAF-40DD-B585-730EE2D03FB9}" presName="circle2" presStyleLbl="node1" presStyleIdx="1" presStyleCnt="3"/>
      <dgm:spPr/>
    </dgm:pt>
    <dgm:pt modelId="{455E04E7-CDFF-43C6-87DB-E75682BC9987}" type="pres">
      <dgm:prSet presAssocID="{0F3AE6F9-5BAF-40DD-B585-730EE2D03FB9}" presName="rect2" presStyleLbl="alignAcc1" presStyleIdx="1" presStyleCnt="3"/>
      <dgm:spPr/>
      <dgm:t>
        <a:bodyPr/>
        <a:lstStyle/>
        <a:p>
          <a:endParaRPr lang="ru-RU"/>
        </a:p>
      </dgm:t>
    </dgm:pt>
    <dgm:pt modelId="{5842F380-339A-43A8-A0C9-E7F6A2E00B8E}" type="pres">
      <dgm:prSet presAssocID="{43EC46AE-FCBC-4D15-AE17-BCF37A3A66FB}" presName="vertSpace3" presStyleLbl="node1" presStyleIdx="1" presStyleCnt="3"/>
      <dgm:spPr/>
    </dgm:pt>
    <dgm:pt modelId="{5188957C-748D-4317-B688-DF9D2AB00C81}" type="pres">
      <dgm:prSet presAssocID="{43EC46AE-FCBC-4D15-AE17-BCF37A3A66FB}" presName="circle3" presStyleLbl="node1" presStyleIdx="2" presStyleCnt="3"/>
      <dgm:spPr/>
    </dgm:pt>
    <dgm:pt modelId="{81B3E3B4-F9F1-4774-9E04-6A8FAC7B1D65}" type="pres">
      <dgm:prSet presAssocID="{43EC46AE-FCBC-4D15-AE17-BCF37A3A66FB}" presName="rect3" presStyleLbl="alignAcc1" presStyleIdx="2" presStyleCnt="3"/>
      <dgm:spPr/>
      <dgm:t>
        <a:bodyPr/>
        <a:lstStyle/>
        <a:p>
          <a:endParaRPr lang="ru-RU"/>
        </a:p>
      </dgm:t>
    </dgm:pt>
    <dgm:pt modelId="{7EAE5193-BBC9-4F6D-BE73-8DF76D5BFF2D}" type="pres">
      <dgm:prSet presAssocID="{1B21B0E9-588C-42D9-9220-EFB3BC20044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25C8C-B81D-4D9E-8DB7-A7203C28F21F}" type="pres">
      <dgm:prSet presAssocID="{0F3AE6F9-5BAF-40DD-B585-730EE2D03FB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DDFDF-3051-4CCA-9737-13A8939C3E01}" type="pres">
      <dgm:prSet presAssocID="{43EC46AE-FCBC-4D15-AE17-BCF37A3A66F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8FF54D-CB59-4CAD-A466-927F4E27AB5D}" srcId="{2564D11A-AFBA-4C15-9D34-3934B5B3C2E3}" destId="{0F3AE6F9-5BAF-40DD-B585-730EE2D03FB9}" srcOrd="1" destOrd="0" parTransId="{EB843840-63B1-4B53-B1C9-2CB30C69C8AB}" sibTransId="{7735FFA3-04EC-443E-B6F9-F7CD1F4EE940}"/>
    <dgm:cxn modelId="{575EED93-FDC4-449E-BB9E-760CBE75592B}" type="presOf" srcId="{43EC46AE-FCBC-4D15-AE17-BCF37A3A66FB}" destId="{81B3E3B4-F9F1-4774-9E04-6A8FAC7B1D65}" srcOrd="0" destOrd="0" presId="urn:microsoft.com/office/officeart/2005/8/layout/target3"/>
    <dgm:cxn modelId="{6852C40B-2DFD-4323-A001-66D3759600B2}" srcId="{2564D11A-AFBA-4C15-9D34-3934B5B3C2E3}" destId="{1B21B0E9-588C-42D9-9220-EFB3BC200445}" srcOrd="0" destOrd="0" parTransId="{80162950-9D8E-4B64-A8B3-1F15C0BA3788}" sibTransId="{F7440471-341F-4BEB-9229-DDC2346DCB38}"/>
    <dgm:cxn modelId="{9CAE5436-C775-4058-B624-8FE618BD073B}" srcId="{2564D11A-AFBA-4C15-9D34-3934B5B3C2E3}" destId="{43EC46AE-FCBC-4D15-AE17-BCF37A3A66FB}" srcOrd="2" destOrd="0" parTransId="{5D8A95B1-4AA6-4CA6-B7C6-970BDFA867BC}" sibTransId="{C0C12BE0-3EE7-4B6E-ADCC-B279139539A4}"/>
    <dgm:cxn modelId="{6A55127F-552A-454D-8751-7E437DC2CCA0}" type="presOf" srcId="{0F3AE6F9-5BAF-40DD-B585-730EE2D03FB9}" destId="{455E04E7-CDFF-43C6-87DB-E75682BC9987}" srcOrd="0" destOrd="0" presId="urn:microsoft.com/office/officeart/2005/8/layout/target3"/>
    <dgm:cxn modelId="{48D9E2C8-0EE2-4892-B9EF-20BCC42BB185}" type="presOf" srcId="{0F3AE6F9-5BAF-40DD-B585-730EE2D03FB9}" destId="{54025C8C-B81D-4D9E-8DB7-A7203C28F21F}" srcOrd="1" destOrd="0" presId="urn:microsoft.com/office/officeart/2005/8/layout/target3"/>
    <dgm:cxn modelId="{00AA0BE1-5344-4B3F-848A-8331CF80CE5B}" type="presOf" srcId="{1B21B0E9-588C-42D9-9220-EFB3BC200445}" destId="{31C50820-A27C-4D1D-916D-5AB4AEF59632}" srcOrd="0" destOrd="0" presId="urn:microsoft.com/office/officeart/2005/8/layout/target3"/>
    <dgm:cxn modelId="{9ABEB518-7E2E-4237-8D3A-D04617474447}" type="presOf" srcId="{2564D11A-AFBA-4C15-9D34-3934B5B3C2E3}" destId="{89EF4D6C-944D-4AAF-82F8-8EB9DD025C18}" srcOrd="0" destOrd="0" presId="urn:microsoft.com/office/officeart/2005/8/layout/target3"/>
    <dgm:cxn modelId="{277E127E-97AE-4D43-90A5-E0C23490449C}" type="presOf" srcId="{1B21B0E9-588C-42D9-9220-EFB3BC200445}" destId="{7EAE5193-BBC9-4F6D-BE73-8DF76D5BFF2D}" srcOrd="1" destOrd="0" presId="urn:microsoft.com/office/officeart/2005/8/layout/target3"/>
    <dgm:cxn modelId="{33C6FACF-D7A7-468A-95B5-A28E2CF8E87B}" type="presOf" srcId="{43EC46AE-FCBC-4D15-AE17-BCF37A3A66FB}" destId="{6FFDDFDF-3051-4CCA-9737-13A8939C3E01}" srcOrd="1" destOrd="0" presId="urn:microsoft.com/office/officeart/2005/8/layout/target3"/>
    <dgm:cxn modelId="{EC4D1022-14F9-46AD-9F67-D3670A7A5535}" type="presParOf" srcId="{89EF4D6C-944D-4AAF-82F8-8EB9DD025C18}" destId="{BD6050EE-47C5-467D-96FC-2215A69AB095}" srcOrd="0" destOrd="0" presId="urn:microsoft.com/office/officeart/2005/8/layout/target3"/>
    <dgm:cxn modelId="{B62FF647-A770-45A9-A3DF-7E9624841DA9}" type="presParOf" srcId="{89EF4D6C-944D-4AAF-82F8-8EB9DD025C18}" destId="{64B50BBD-5697-4ED8-8CA7-181B28F2365E}" srcOrd="1" destOrd="0" presId="urn:microsoft.com/office/officeart/2005/8/layout/target3"/>
    <dgm:cxn modelId="{D598A06A-F249-4E89-952A-9DE30B3D6F13}" type="presParOf" srcId="{89EF4D6C-944D-4AAF-82F8-8EB9DD025C18}" destId="{31C50820-A27C-4D1D-916D-5AB4AEF59632}" srcOrd="2" destOrd="0" presId="urn:microsoft.com/office/officeart/2005/8/layout/target3"/>
    <dgm:cxn modelId="{0E020A48-0A19-45BB-A82E-13FEB2E9E9CF}" type="presParOf" srcId="{89EF4D6C-944D-4AAF-82F8-8EB9DD025C18}" destId="{45536CE4-E9CB-44B4-B417-065B2AE7CA9A}" srcOrd="3" destOrd="0" presId="urn:microsoft.com/office/officeart/2005/8/layout/target3"/>
    <dgm:cxn modelId="{FEE30C4D-541C-4F7A-ABAC-416DA9EF49E3}" type="presParOf" srcId="{89EF4D6C-944D-4AAF-82F8-8EB9DD025C18}" destId="{1AE035CC-9F9B-488A-AC07-C0AF69D120A3}" srcOrd="4" destOrd="0" presId="urn:microsoft.com/office/officeart/2005/8/layout/target3"/>
    <dgm:cxn modelId="{452E4B63-A89C-420A-89AA-2DE99644A357}" type="presParOf" srcId="{89EF4D6C-944D-4AAF-82F8-8EB9DD025C18}" destId="{455E04E7-CDFF-43C6-87DB-E75682BC9987}" srcOrd="5" destOrd="0" presId="urn:microsoft.com/office/officeart/2005/8/layout/target3"/>
    <dgm:cxn modelId="{5B77A5FD-0AD4-4510-ADDD-163086C1ECF1}" type="presParOf" srcId="{89EF4D6C-944D-4AAF-82F8-8EB9DD025C18}" destId="{5842F380-339A-43A8-A0C9-E7F6A2E00B8E}" srcOrd="6" destOrd="0" presId="urn:microsoft.com/office/officeart/2005/8/layout/target3"/>
    <dgm:cxn modelId="{3CFDDF45-855A-4BDE-8502-100556536588}" type="presParOf" srcId="{89EF4D6C-944D-4AAF-82F8-8EB9DD025C18}" destId="{5188957C-748D-4317-B688-DF9D2AB00C81}" srcOrd="7" destOrd="0" presId="urn:microsoft.com/office/officeart/2005/8/layout/target3"/>
    <dgm:cxn modelId="{52113621-1324-4CFF-895F-43A5A0E50837}" type="presParOf" srcId="{89EF4D6C-944D-4AAF-82F8-8EB9DD025C18}" destId="{81B3E3B4-F9F1-4774-9E04-6A8FAC7B1D65}" srcOrd="8" destOrd="0" presId="urn:microsoft.com/office/officeart/2005/8/layout/target3"/>
    <dgm:cxn modelId="{518E6F9F-5BA8-4BBE-9B0D-7B499EC5F1F4}" type="presParOf" srcId="{89EF4D6C-944D-4AAF-82F8-8EB9DD025C18}" destId="{7EAE5193-BBC9-4F6D-BE73-8DF76D5BFF2D}" srcOrd="9" destOrd="0" presId="urn:microsoft.com/office/officeart/2005/8/layout/target3"/>
    <dgm:cxn modelId="{282BB7DA-BC2B-42AA-B5B3-AF173D56FEF3}" type="presParOf" srcId="{89EF4D6C-944D-4AAF-82F8-8EB9DD025C18}" destId="{54025C8C-B81D-4D9E-8DB7-A7203C28F21F}" srcOrd="10" destOrd="0" presId="urn:microsoft.com/office/officeart/2005/8/layout/target3"/>
    <dgm:cxn modelId="{3A23ECB9-0FD4-4EBB-A06C-3D6998551110}" type="presParOf" srcId="{89EF4D6C-944D-4AAF-82F8-8EB9DD025C18}" destId="{6FFDDFDF-3051-4CCA-9737-13A8939C3E01}" srcOrd="11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041A6-4F2B-4B32-9FBD-8D7331F34914}">
      <dsp:nvSpPr>
        <dsp:cNvPr id="0" name=""/>
        <dsp:cNvSpPr/>
      </dsp:nvSpPr>
      <dsp:spPr>
        <a:xfrm rot="5400000">
          <a:off x="-174678" y="177529"/>
          <a:ext cx="1164526" cy="8151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74678" y="177529"/>
        <a:ext cx="1164526" cy="815168"/>
      </dsp:txXfrm>
    </dsp:sp>
    <dsp:sp modelId="{CB74DE42-F819-4D74-81DD-54906BF66B45}">
      <dsp:nvSpPr>
        <dsp:cNvPr id="0" name=""/>
        <dsp:cNvSpPr/>
      </dsp:nvSpPr>
      <dsp:spPr>
        <a:xfrm rot="5400000">
          <a:off x="4601113" y="-3783094"/>
          <a:ext cx="756942" cy="832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организовать  волонтерский отряд «Курсор» из числа студентов обучения компьютерной грамоте пожилых людей;</a:t>
          </a:r>
          <a:endParaRPr lang="ru-RU" sz="2000" b="1" i="1" kern="1200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sp:txBody>
      <dsp:txXfrm rot="5400000">
        <a:off x="4601113" y="-3783094"/>
        <a:ext cx="756942" cy="8328831"/>
      </dsp:txXfrm>
    </dsp:sp>
    <dsp:sp modelId="{608CEFED-AD91-4807-8862-5DA6637F3FA9}">
      <dsp:nvSpPr>
        <dsp:cNvPr id="0" name=""/>
        <dsp:cNvSpPr/>
      </dsp:nvSpPr>
      <dsp:spPr>
        <a:xfrm rot="5400000">
          <a:off x="-174678" y="1140587"/>
          <a:ext cx="1164526" cy="8151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74678" y="1140587"/>
        <a:ext cx="1164526" cy="815168"/>
      </dsp:txXfrm>
    </dsp:sp>
    <dsp:sp modelId="{9DD69AA9-FE1B-4210-988A-6E81EAEA1179}">
      <dsp:nvSpPr>
        <dsp:cNvPr id="0" name=""/>
        <dsp:cNvSpPr/>
      </dsp:nvSpPr>
      <dsp:spPr>
        <a:xfrm rot="5400000">
          <a:off x="4601113" y="-2820035"/>
          <a:ext cx="756942" cy="832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обучить волонтёров общению с людьми пожилого возраста;</a:t>
          </a:r>
          <a:endParaRPr lang="ru-RU" sz="2000" b="1" i="1" kern="1200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sp:txBody>
      <dsp:txXfrm rot="5400000">
        <a:off x="4601113" y="-2820035"/>
        <a:ext cx="756942" cy="8328831"/>
      </dsp:txXfrm>
    </dsp:sp>
    <dsp:sp modelId="{8535E311-4BFC-4E56-9B93-389B38A692A1}">
      <dsp:nvSpPr>
        <dsp:cNvPr id="0" name=""/>
        <dsp:cNvSpPr/>
      </dsp:nvSpPr>
      <dsp:spPr>
        <a:xfrm rot="5400000">
          <a:off x="-174678" y="2103646"/>
          <a:ext cx="1164526" cy="8151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74678" y="2103646"/>
        <a:ext cx="1164526" cy="815168"/>
      </dsp:txXfrm>
    </dsp:sp>
    <dsp:sp modelId="{52212CC5-8B4B-47AC-8C2D-F6862CFAB3A3}">
      <dsp:nvSpPr>
        <dsp:cNvPr id="0" name=""/>
        <dsp:cNvSpPr/>
      </dsp:nvSpPr>
      <dsp:spPr>
        <a:xfrm rot="5400000">
          <a:off x="4601113" y="-1856977"/>
          <a:ext cx="756942" cy="832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ознакомить пожилых людей с принципами работы  компьютера, ноутбука и  планшета;</a:t>
          </a:r>
          <a:endParaRPr lang="ru-RU" sz="2000" b="1" i="1" kern="1200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sp:txBody>
      <dsp:txXfrm rot="5400000">
        <a:off x="4601113" y="-1856977"/>
        <a:ext cx="756942" cy="83288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041A6-4F2B-4B32-9FBD-8D7331F34914}">
      <dsp:nvSpPr>
        <dsp:cNvPr id="0" name=""/>
        <dsp:cNvSpPr/>
      </dsp:nvSpPr>
      <dsp:spPr>
        <a:xfrm rot="5400000">
          <a:off x="-174083" y="175809"/>
          <a:ext cx="1160557" cy="8123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74083" y="175809"/>
        <a:ext cx="1160557" cy="812389"/>
      </dsp:txXfrm>
    </dsp:sp>
    <dsp:sp modelId="{CB74DE42-F819-4D74-81DD-54906BF66B45}">
      <dsp:nvSpPr>
        <dsp:cNvPr id="0" name=""/>
        <dsp:cNvSpPr/>
      </dsp:nvSpPr>
      <dsp:spPr>
        <a:xfrm rot="5400000">
          <a:off x="4601013" y="-3786897"/>
          <a:ext cx="754362" cy="8331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сформировать умения и навыки самостоятельного использования компьютера в качестве средства для решения практических задач</a:t>
          </a:r>
          <a:r>
            <a:rPr lang="ru-RU" sz="1000" kern="1200" dirty="0" smtClean="0"/>
            <a:t>. </a:t>
          </a:r>
          <a:endParaRPr lang="ru-RU" sz="1000" kern="1200" dirty="0"/>
        </a:p>
      </dsp:txBody>
      <dsp:txXfrm rot="5400000">
        <a:off x="4601013" y="-3786897"/>
        <a:ext cx="754362" cy="8331610"/>
      </dsp:txXfrm>
    </dsp:sp>
    <dsp:sp modelId="{608CEFED-AD91-4807-8862-5DA6637F3FA9}">
      <dsp:nvSpPr>
        <dsp:cNvPr id="0" name=""/>
        <dsp:cNvSpPr/>
      </dsp:nvSpPr>
      <dsp:spPr>
        <a:xfrm rot="5400000">
          <a:off x="-174083" y="1028024"/>
          <a:ext cx="1160557" cy="8123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74083" y="1028024"/>
        <a:ext cx="1160557" cy="812389"/>
      </dsp:txXfrm>
    </dsp:sp>
    <dsp:sp modelId="{9DD69AA9-FE1B-4210-988A-6E81EAEA1179}">
      <dsp:nvSpPr>
        <dsp:cNvPr id="0" name=""/>
        <dsp:cNvSpPr/>
      </dsp:nvSpPr>
      <dsp:spPr>
        <a:xfrm rot="5400000">
          <a:off x="4601013" y="-2934683"/>
          <a:ext cx="754362" cy="8331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научить: использовать </a:t>
          </a:r>
          <a:r>
            <a:rPr lang="ru-RU" sz="2000" b="1" i="1" kern="1200" dirty="0" err="1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Internet</a:t>
          </a: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, как средство общения; использовать </a:t>
          </a:r>
          <a:r>
            <a:rPr lang="ru-RU" sz="2000" b="1" i="1" kern="1200" dirty="0" err="1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Internet</a:t>
          </a:r>
          <a:r>
            <a:rPr lang="ru-RU" sz="2000" b="1" i="1" kern="12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rPr>
            <a:t> в быту; уверенно владеть необходимыми функциями ПК;</a:t>
          </a:r>
          <a:endParaRPr lang="ru-RU" sz="2000" b="1" i="1" kern="1200" dirty="0">
            <a:solidFill>
              <a:schemeClr val="accent3"/>
            </a:solidFill>
            <a:latin typeface="Arial" pitchFamily="34" charset="0"/>
            <a:cs typeface="Arial" pitchFamily="34" charset="0"/>
          </a:endParaRPr>
        </a:p>
      </dsp:txBody>
      <dsp:txXfrm rot="5400000">
        <a:off x="4601013" y="-2934683"/>
        <a:ext cx="754362" cy="83316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6050EE-47C5-467D-96FC-2215A69AB095}">
      <dsp:nvSpPr>
        <dsp:cNvPr id="0" name=""/>
        <dsp:cNvSpPr/>
      </dsp:nvSpPr>
      <dsp:spPr>
        <a:xfrm>
          <a:off x="0" y="0"/>
          <a:ext cx="4968551" cy="49685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C50820-A27C-4D1D-916D-5AB4AEF59632}">
      <dsp:nvSpPr>
        <dsp:cNvPr id="0" name=""/>
        <dsp:cNvSpPr/>
      </dsp:nvSpPr>
      <dsp:spPr>
        <a:xfrm>
          <a:off x="2484275" y="0"/>
          <a:ext cx="6300700" cy="49685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484275" y="0"/>
        <a:ext cx="6300700" cy="1490568"/>
      </dsp:txXfrm>
    </dsp:sp>
    <dsp:sp modelId="{1AE035CC-9F9B-488A-AC07-C0AF69D120A3}">
      <dsp:nvSpPr>
        <dsp:cNvPr id="0" name=""/>
        <dsp:cNvSpPr/>
      </dsp:nvSpPr>
      <dsp:spPr>
        <a:xfrm>
          <a:off x="869498" y="1490568"/>
          <a:ext cx="3229555" cy="322955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5E04E7-CDFF-43C6-87DB-E75682BC9987}">
      <dsp:nvSpPr>
        <dsp:cNvPr id="0" name=""/>
        <dsp:cNvSpPr/>
      </dsp:nvSpPr>
      <dsp:spPr>
        <a:xfrm>
          <a:off x="2484275" y="1490568"/>
          <a:ext cx="6300700" cy="3229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484275" y="1490568"/>
        <a:ext cx="6300700" cy="1490563"/>
      </dsp:txXfrm>
    </dsp:sp>
    <dsp:sp modelId="{5188957C-748D-4317-B688-DF9D2AB00C81}">
      <dsp:nvSpPr>
        <dsp:cNvPr id="0" name=""/>
        <dsp:cNvSpPr/>
      </dsp:nvSpPr>
      <dsp:spPr>
        <a:xfrm>
          <a:off x="1738993" y="2981132"/>
          <a:ext cx="1490564" cy="14905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B3E3B4-F9F1-4774-9E04-6A8FAC7B1D65}">
      <dsp:nvSpPr>
        <dsp:cNvPr id="0" name=""/>
        <dsp:cNvSpPr/>
      </dsp:nvSpPr>
      <dsp:spPr>
        <a:xfrm>
          <a:off x="2484275" y="2981132"/>
          <a:ext cx="6300700" cy="14905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2484275" y="2981132"/>
        <a:ext cx="6300700" cy="1490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1776" y="2492896"/>
            <a:ext cx="4122712" cy="141277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339752" y="299561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99561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772816"/>
            <a:ext cx="8928992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76;&#1086;&#1073;&#1088;&#1086;&#1074;&#1086;&#1083;&#1100;&#1094;&#1099;&#1088;&#1086;&#1089;&#1089;&#1080;&#1080;.&#1088;&#1092;/organizations/84945/info" TargetMode="External"/><Relationship Id="rId2" Type="http://schemas.openxmlformats.org/officeDocument/2006/relationships/hyperlink" Target="https://vk.com/ppetpechor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91472" y="1268760"/>
            <a:ext cx="4752528" cy="446449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2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СОЦИАЛЬНЫЙ ПРОЕКТ</a:t>
            </a:r>
            <a:br>
              <a:rPr lang="ru-RU" sz="32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по  обучению компьютерной грамотности неработающих пенсионеров </a:t>
            </a:r>
            <a:r>
              <a:rPr lang="ru-RU" sz="32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«ПЕРЕЗАГРУЗКА»</a:t>
            </a:r>
            <a:endParaRPr lang="ru-RU" sz="3200" i="1" dirty="0">
              <a:solidFill>
                <a:schemeClr val="accent4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3265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Государственное профессиональное образовательное учреждение </a:t>
            </a:r>
          </a:p>
          <a:p>
            <a:pPr algn="ctr">
              <a:defRPr/>
            </a:pPr>
            <a:r>
              <a:rPr lang="ru-RU" altLang="ru-RU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«Печорский промышленно-экономический техникум»</a:t>
            </a:r>
            <a:endParaRPr lang="ru-RU" altLang="ru-RU" b="1" i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67944" y="1124744"/>
            <a:ext cx="4824536" cy="2132856"/>
          </a:xfrm>
        </p:spPr>
        <p:txBody>
          <a:bodyPr>
            <a:normAutofit fontScale="90000"/>
          </a:bodyPr>
          <a:lstStyle/>
          <a:p>
            <a:r>
              <a:rPr lang="ru-RU" sz="53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Благодарю</a:t>
            </a:r>
            <a:br>
              <a:rPr lang="ru-RU" sz="53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ru-RU" sz="5300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09120"/>
            <a:ext cx="424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ru-RU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ru-RU" altLang="ru-RU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ru-RU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ppet@minobr.rkomi.ru</a:t>
            </a:r>
            <a:endParaRPr lang="ru-RU" altLang="ru-RU" sz="20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https://vk.com/ppetpechora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altLang="ru-RU" sz="2000" dirty="0" smtClean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ru-RU" altLang="ru-RU" sz="2000" dirty="0" err="1" smtClean="0">
                <a:latin typeface="Arial" pitchFamily="34" charset="0"/>
                <a:cs typeface="Arial" pitchFamily="34" charset="0"/>
                <a:hlinkClick r:id="rId3"/>
              </a:rPr>
              <a:t>добровольцыроссии.рф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  <a:hlinkClick r:id="rId3"/>
              </a:rPr>
              <a:t>organizations/84945/info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altLang="ru-RU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Тел./факс: 8(82142)3-55-45, </a:t>
            </a:r>
          </a:p>
          <a:p>
            <a:pPr algn="ctr">
              <a:buNone/>
            </a:pPr>
            <a:r>
              <a:rPr lang="ru-RU" altLang="ru-RU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                8(82142)7-03-59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Команда проекта</a:t>
            </a:r>
            <a:endParaRPr lang="ru-RU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0" y="1536444"/>
          <a:ext cx="9144000" cy="541629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01310">
                  <a:extLst>
                    <a:ext uri="{9D8B030D-6E8A-4147-A177-3AD203B41FA5}"/>
                  </a:extLst>
                </a:gridCol>
                <a:gridCol w="2838842">
                  <a:extLst>
                    <a:ext uri="{9D8B030D-6E8A-4147-A177-3AD203B41FA5}"/>
                  </a:extLst>
                </a:gridCol>
                <a:gridCol w="3203848">
                  <a:extLst>
                    <a:ext uri="{9D8B030D-6E8A-4147-A177-3AD203B41FA5}"/>
                  </a:extLst>
                </a:gridCol>
              </a:tblGrid>
              <a:tr h="89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Роль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 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ФИО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/>
                </a:extLst>
              </a:tr>
              <a:tr h="89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Куратор </a:t>
                      </a:r>
                      <a:endParaRPr lang="ru-RU" sz="2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Директор </a:t>
                      </a:r>
                      <a:endParaRPr lang="ru-RU" sz="2000" i="1" dirty="0" smtClean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техникума</a:t>
                      </a:r>
                      <a:endParaRPr lang="ru-RU" sz="2000" i="1" dirty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Федосова Ольга</a:t>
                      </a: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Робертовна</a:t>
                      </a:r>
                      <a:endParaRPr lang="ru-RU" sz="2000" b="1" i="1" dirty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/>
                </a:extLst>
              </a:tr>
              <a:tr h="591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Преподаватель информатики </a:t>
                      </a:r>
                      <a:endParaRPr lang="ru-RU" sz="2000" i="1" dirty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Аликешова</a:t>
                      </a:r>
                      <a:r>
                        <a:rPr lang="ru-RU" sz="2000" b="1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Фанадия</a:t>
                      </a:r>
                      <a:r>
                        <a:rPr lang="ru-RU" sz="2000" b="1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Галимзяновна</a:t>
                      </a:r>
                      <a:r>
                        <a:rPr lang="ru-RU" sz="2000" b="1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000" b="1" i="1" dirty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/>
                </a:extLst>
              </a:tr>
              <a:tr h="1720797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Разработчики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проекта</a:t>
                      </a:r>
                      <a:endParaRPr lang="ru-RU" sz="20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i="1" dirty="0" smtClean="0">
                          <a:solidFill>
                            <a:schemeClr val="accent3"/>
                          </a:solidFill>
                          <a:latin typeface="Arial" pitchFamily="34" charset="0"/>
                          <a:cs typeface="Arial" pitchFamily="34" charset="0"/>
                        </a:rPr>
                        <a:t>Студенты 3 курса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i="1" dirty="0" smtClean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i="1" dirty="0" smtClean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i="1" dirty="0" smtClean="0">
                          <a:solidFill>
                            <a:schemeClr val="accent3"/>
                          </a:solidFill>
                          <a:latin typeface="Arial" pitchFamily="34" charset="0"/>
                          <a:cs typeface="Arial" pitchFamily="34" charset="0"/>
                        </a:rPr>
                        <a:t>Студент 2 курса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i="1" dirty="0" smtClean="0">
                          <a:solidFill>
                            <a:schemeClr val="accent3"/>
                          </a:solidFill>
                          <a:latin typeface="Arial" pitchFamily="34" charset="0"/>
                          <a:cs typeface="Arial" pitchFamily="34" charset="0"/>
                        </a:rPr>
                        <a:t>Студент 1 курса</a:t>
                      </a:r>
                      <a:endParaRPr lang="ru-RU" sz="2000" i="1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Хежева</a:t>
                      </a: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Ляна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baseline="0" dirty="0" err="1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Бызова</a:t>
                      </a: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Валерия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Чернышев Артем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Кабанова Диана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Комиссаров Ростислав</a:t>
                      </a:r>
                      <a:endParaRPr lang="ru-RU" sz="2000" b="1" i="1" dirty="0">
                        <a:solidFill>
                          <a:schemeClr val="accent3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/>
                </a:extLst>
              </a:tr>
              <a:tr h="89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Администратор  проекта</a:t>
                      </a:r>
                      <a:endParaRPr lang="ru-RU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Педагог-организатор</a:t>
                      </a:r>
                      <a:endParaRPr lang="ru-RU" sz="2000" i="1" dirty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Щербакова Светлана</a:t>
                      </a:r>
                      <a:r>
                        <a:rPr lang="ru-RU" sz="2000" b="1" i="1" baseline="0" dirty="0" smtClean="0">
                          <a:solidFill>
                            <a:schemeClr val="accent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Николаевна</a:t>
                      </a:r>
                      <a:endParaRPr lang="ru-RU" sz="2000" b="1" i="1" dirty="0" smtClean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1" dirty="0" smtClean="0">
                        <a:solidFill>
                          <a:schemeClr val="accent3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99561"/>
            <a:ext cx="6552728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Цель проекта</a:t>
            </a:r>
            <a:endParaRPr lang="ru-RU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700808"/>
            <a:ext cx="4067944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 Повышение качества жизни граждан пожилого возраста, путем преодоления их информационной, социальной изоляции               и одиночества</a:t>
            </a:r>
            <a:r>
              <a:rPr lang="ru-RU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:\DCIM\102D3000\DSC_826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439248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Задачи проекта</a:t>
            </a:r>
            <a:endParaRPr lang="ru-RU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772816"/>
          <a:ext cx="9144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0" y="4581128"/>
          <a:ext cx="91440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SWOT-</a:t>
            </a:r>
            <a:r>
              <a:rPr lang="ru-RU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анализ</a:t>
            </a:r>
            <a:endParaRPr lang="ru-RU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628800"/>
          <a:ext cx="9144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Сильные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стороны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Слабые стороны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16137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 в техникуме  материально-технической базы;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Готовность студентов-волонтеров к реализации проекта;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Сетевое взаимодействие с организациями любых форм собственности.</a:t>
                      </a:r>
                      <a:endParaRPr lang="ru-RU" sz="2000" b="1" i="1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Материальная база техникума устарела, в связи с этим возникают трудности  в обучении;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Недофинансирование проекта.</a:t>
                      </a:r>
                    </a:p>
                    <a:p>
                      <a:endParaRPr lang="ru-RU" sz="2000" b="1" i="1" dirty="0"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62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Возможности</a:t>
                      </a:r>
                      <a:endParaRPr lang="ru-RU" sz="20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Угрозы</a:t>
                      </a:r>
                      <a:endParaRPr lang="ru-RU" sz="2000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16137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Соответствующий уровень подготовки участников проекта;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Наличие возможности доступа к изучению передового опыта на информационных порталах ОО.</a:t>
                      </a:r>
                      <a:endParaRPr lang="ru-RU" sz="2000" b="1" i="1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Нестабильность внешней среды функционирования всех ПОО;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3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Агрессивная интернет среда, оказывающая негативное влияние на студентов.</a:t>
                      </a:r>
                      <a:endParaRPr lang="ru-RU" sz="2000" b="1" i="1" dirty="0">
                        <a:ln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  <a:solidFill>
                          <a:schemeClr val="accent3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Бюджет проекта</a:t>
            </a:r>
            <a:endParaRPr lang="ru-RU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ОБЩИЙ БЮДЖЕТ ПРОЕКТА: 185 620ТЫС.РУБ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СОБСТВЕННЫЕ СРЕДСТВА: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СОФИНАНСИРОВАНИЯ: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99561"/>
            <a:ext cx="7164288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Количественные показатели</a:t>
            </a:r>
            <a:endParaRPr lang="ru-RU" sz="36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204864"/>
          <a:ext cx="4644008" cy="396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427984" y="2276872"/>
          <a:ext cx="471601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99561"/>
            <a:ext cx="7164288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Качественные показатели</a:t>
            </a:r>
            <a:endParaRPr lang="ru-RU" sz="36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700808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1800" y="1844824"/>
            <a:ext cx="612068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Преодоление у пожилых людей психологического барьера в освоении компьютера и новых технологии</a:t>
            </a:r>
            <a:endParaRPr lang="ru-RU" sz="2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284984"/>
            <a:ext cx="612068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Рефлексия</a:t>
            </a:r>
            <a:endParaRPr lang="en-US" sz="24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4797152"/>
            <a:ext cx="6120680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Связь поколений</a:t>
            </a:r>
            <a:endParaRPr lang="ru-RU" sz="2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624736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Результаты проекта:</a:t>
            </a:r>
            <a:endParaRPr lang="ru-RU" sz="36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196752"/>
            <a:ext cx="5580112" cy="396044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Wingdings" pitchFamily="2" charset="2"/>
              <a:buChar char="Ø"/>
            </a:pPr>
            <a:endParaRPr lang="ru-RU" sz="18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/>
          </a:p>
        </p:txBody>
      </p:sp>
      <p:pic>
        <p:nvPicPr>
          <p:cNvPr id="6" name="Рисунок 5" descr="C:\Users\ПК\AppData\Local\Microsoft\Windows\Temporary Internet Files\Content.Word\DSC_84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481736"/>
            <a:ext cx="3384376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C:\Users\ПК\AppData\Local\Microsoft\Windows\Temporary Internet Files\Content.Word\DSC_828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3374611" cy="2520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4549676"/>
            <a:ext cx="5148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вовлечение студентов в волонтерскую деятельность с людьми пожилого возраста;</a:t>
            </a:r>
          </a:p>
          <a:p>
            <a:pPr lvl="0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воспитание у молодых людей ответственности;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закрепление профессиональных и коммуникативных навыков студентов -  волонтерского отряда.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268760"/>
            <a:ext cx="51480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повышение социальной защищенности лиц старшего возраста за счет использования современных ИКТ </a:t>
            </a:r>
          </a:p>
          <a:p>
            <a:pPr lvl="0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участие лиц старшего возраста в сетевом общественном сообществе пользователей электронных государственных услуг населению (</a:t>
            </a:r>
            <a:r>
              <a:rPr lang="ru-RU" b="1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онлайн-опросы</a:t>
            </a: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, форумы, чаты);</a:t>
            </a:r>
          </a:p>
          <a:p>
            <a:pPr lvl="0"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пользование ресурсами и услугами порталов органов государственной власти регионов в электроном виде;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f479778b829d8404ee2fd253a5bec3920ac69"/>
</p:tagLst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369</Words>
  <Application>Microsoft Office PowerPoint</Application>
  <PresentationFormat>Экран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СОЦИАЛЬНЫЙ ПРОЕКТ по  обучению компьютерной грамотности неработающих пенсионеров «ПЕРЕЗАГРУЗКА»</vt:lpstr>
      <vt:lpstr>Команда проекта</vt:lpstr>
      <vt:lpstr>Цель проекта</vt:lpstr>
      <vt:lpstr>Задачи проекта</vt:lpstr>
      <vt:lpstr>SWOT- анализ</vt:lpstr>
      <vt:lpstr>Бюджет проекта</vt:lpstr>
      <vt:lpstr>Количественные показатели</vt:lpstr>
      <vt:lpstr>Качественные показатели</vt:lpstr>
      <vt:lpstr>Результаты проекта:</vt:lpstr>
      <vt:lpstr>Благодарю  за внимание!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с ноутбуком</dc:title>
  <dc:creator>obstinate</dc:creator>
  <dc:description>Шаблон презентации с сайта https://presentation-creation.ru/</dc:description>
  <cp:lastModifiedBy>ASUS</cp:lastModifiedBy>
  <cp:revision>1084</cp:revision>
  <dcterms:created xsi:type="dcterms:W3CDTF">2018-02-25T09:09:03Z</dcterms:created>
  <dcterms:modified xsi:type="dcterms:W3CDTF">2020-04-08T08:58:41Z</dcterms:modified>
</cp:coreProperties>
</file>