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1" r:id="rId3"/>
    <p:sldId id="262" r:id="rId4"/>
    <p:sldId id="263" r:id="rId5"/>
    <p:sldId id="256" r:id="rId6"/>
    <p:sldId id="257" r:id="rId7"/>
    <p:sldId id="258" r:id="rId8"/>
    <p:sldId id="259" r:id="rId9"/>
    <p:sldId id="260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0DFF5-6E6A-BC85-49BF-81AAC4D18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803182-CBD4-024C-3A18-40FC17331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E85D73-153E-7D34-40A2-E829DACC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4C7331-A2BE-1D58-ED9A-E5CF7D70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D8E29-583B-4134-357F-995AFDED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6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B1624-4881-0AB7-64C3-1FB0B516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F418AE-17B1-7F0E-7017-1661BBDAA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B61750-A5D7-C2F1-4456-E6E79A7D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AE9167-3ADF-2B38-2829-0D574AB0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BE3ECE-4B2A-AD6D-86BD-8F3D5D46C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94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25DDC8-C59E-295B-0314-35D9129F9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F69D17-29A3-7451-5D14-A4E4131F8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2897-8112-305D-8B2D-D42A05CD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2F0BA-39BB-EA85-5F08-40DC7FCF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573FB-B25F-F2EC-882D-AB2AD147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4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215ED-7BBD-4D0F-89BD-AD3AED85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F41DD-0AE0-EE17-E475-EFA43F3B1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442BC-A860-15A3-5516-27DCBDB0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B0734-CAD9-EBCF-18F7-CB8E139F6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39F88-B4EB-2AD5-7360-9C33BE51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8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3E332-6375-E183-F283-162885DD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36EF07-6C3F-94A4-265A-63687001F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4CABF0-E2A5-45AE-818C-91F3F568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FCEB5-8AA2-EC1E-AE47-27542C17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733C8D-4D09-F271-D83E-E7070CD7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2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C6983-EC85-D1C9-0BD2-7D5DA1B7D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7093C1-A97D-7747-2F3D-4D5BFCA92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994FA1-1D8A-7809-DEDE-5280B9E02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9F4FE-6F51-1806-9D49-8CA973E2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D321F6-6F4A-EB4F-5D07-6553E05E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829896-8CB5-563A-9678-A115852D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39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BAA5F-9847-7FF5-E535-FFBB61DA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6162EE-0233-FE3F-D7B7-36D47E26E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916E6-87C0-3359-6682-C99AD3A1C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CD17AB-079F-D092-373E-D92A328E4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954B8F-5CD9-4298-31CD-906D0624C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A7DA9B-8EB2-3099-47B9-4C3E35FBB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929451-21BF-00B3-C180-A997B08E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709262-7349-A7E5-FE6E-BB53E575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5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7B77F-61FC-15BE-9277-6C698A5F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12E7A3-FE37-AD1B-3EC1-B609AA40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26C07A-CD85-D033-49B5-2EEFE8D9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45358E-C696-F74F-CBD9-99D75D78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43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4D27A2-6CEC-45C5-FB5C-53AE2038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B49D49-1F37-BBED-A73A-2F9EA21E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6C9471-B116-8FCF-DC02-F566AF56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3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A60EC-64C5-D4CA-3332-A4D587C1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02E60-2193-6E46-D69C-E85021487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29D6CD-D6FC-81A6-1E6C-2AEF219F8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63D927-F010-2F6F-083A-8F0B8D4E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02DBD3-AF39-4788-97A2-B5B4DB951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8C68C7-2B76-0D49-DD19-1B5BCC52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0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7B623-226A-4B61-ABDC-96FEB001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3E8144-BE53-261A-58B9-E7E313CA9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661725-9D7B-7F1E-C121-7681BC9F0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C09E39-A87A-4A86-B052-5FDDE861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165613-7350-192B-C183-145481C4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4AEF9-D57C-C5BF-E1DF-4537FA97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0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13845-10D0-1C25-8B39-F10C81EB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4162A-51B4-5F54-2C42-8A3D2E2EC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6D85BE-0A25-5C96-59D8-FE711BB1D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7E5ED-2FD1-435C-9294-17E795CC7E4B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5C557-DB7F-C9EE-69E2-C1B251FBD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7E512-0D63-02E2-2943-88CA0745A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A5A1-E45C-43A5-9604-3FB29C3FD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58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DBE01-46F8-4E14-A4DD-5DE8BC77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E1A2C1-AA81-9C44-C989-384831E08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04" y="-35908"/>
            <a:ext cx="9191877" cy="689390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14EA0A-AFD5-2D6F-99A0-B85CB3682B64}"/>
              </a:ext>
            </a:extLst>
          </p:cNvPr>
          <p:cNvSpPr txBox="1"/>
          <p:nvPr/>
        </p:nvSpPr>
        <p:spPr>
          <a:xfrm>
            <a:off x="3087149" y="1107347"/>
            <a:ext cx="525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ПЕРВОЙ»</a:t>
            </a:r>
          </a:p>
        </p:txBody>
      </p:sp>
    </p:spTree>
    <p:extLst>
      <p:ext uri="{BB962C8B-B14F-4D97-AF65-F5344CB8AC3E}">
        <p14:creationId xmlns:p14="http://schemas.microsoft.com/office/powerpoint/2010/main" val="1015648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B32282-57FE-6EC3-F773-DAB509449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14190" r="7739" b="19388"/>
          <a:stretch/>
        </p:blipFill>
        <p:spPr>
          <a:xfrm rot="5400000">
            <a:off x="977318" y="2944535"/>
            <a:ext cx="3271708" cy="4555223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F8A4D108-6C7E-E10B-2F7E-79A548015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98" y="-74102"/>
            <a:ext cx="6932104" cy="693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7C4BCD-CAC6-9140-6404-F2313CF3D69C}"/>
              </a:ext>
            </a:extLst>
          </p:cNvPr>
          <p:cNvSpPr txBox="1"/>
          <p:nvPr/>
        </p:nvSpPr>
        <p:spPr>
          <a:xfrm>
            <a:off x="192946" y="1065402"/>
            <a:ext cx="5226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9 «а» класса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Матюшина Ирина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изготовила окопные свечи сама</a:t>
            </a:r>
          </a:p>
        </p:txBody>
      </p:sp>
    </p:spTree>
    <p:extLst>
      <p:ext uri="{BB962C8B-B14F-4D97-AF65-F5344CB8AC3E}">
        <p14:creationId xmlns:p14="http://schemas.microsoft.com/office/powerpoint/2010/main" val="174525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A3160-2CB4-1A46-6EA7-B801AE8F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D796E9FD-4DFF-EC85-4A7E-A57449DFC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5F8B7D-6736-2C1F-06EC-2A13ED8A0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DC892-35E4-8500-54E7-E1EBABF50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90"/>
            <a:ext cx="8334375" cy="625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7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1D3DFC-7DDB-0D1B-E56D-6CCE94A0A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" y="62917"/>
            <a:ext cx="6732165" cy="67321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97C8F1-1A55-4484-5B49-13EF26929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41" y="1795245"/>
            <a:ext cx="5062755" cy="50627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C3B10D-29A7-98AF-BAEB-092F35BA0739}"/>
              </a:ext>
            </a:extLst>
          </p:cNvPr>
          <p:cNvSpPr txBox="1"/>
          <p:nvPr/>
        </p:nvSpPr>
        <p:spPr>
          <a:xfrm>
            <a:off x="6887361" y="331365"/>
            <a:ext cx="5229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почтили память Героев Сталинградской битвы и возложили</a:t>
            </a:r>
          </a:p>
          <a:p>
            <a:pPr algn="ctr"/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цветы к «Обелиску» Великой Отечественной войне.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A9FD0-7DEB-FDD0-C651-7DD31EE5D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5505" r="9715"/>
          <a:stretch/>
        </p:blipFill>
        <p:spPr>
          <a:xfrm rot="5400000">
            <a:off x="525384" y="-525383"/>
            <a:ext cx="6868439" cy="7919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5B086-F73B-760E-0D73-623BEBAD0740}"/>
              </a:ext>
            </a:extLst>
          </p:cNvPr>
          <p:cNvSpPr txBox="1"/>
          <p:nvPr/>
        </p:nvSpPr>
        <p:spPr>
          <a:xfrm>
            <a:off x="7860484" y="1082180"/>
            <a:ext cx="42532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14 февраля состоялась акция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вторник»</a:t>
            </a: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61 шоколадку с письмами и </a:t>
            </a:r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открытками  для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солдат.</a:t>
            </a:r>
          </a:p>
        </p:txBody>
      </p:sp>
    </p:spTree>
    <p:extLst>
      <p:ext uri="{BB962C8B-B14F-4D97-AF65-F5344CB8AC3E}">
        <p14:creationId xmlns:p14="http://schemas.microsoft.com/office/powerpoint/2010/main" val="3223243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C2AA5-7FC6-64E1-BA73-BC56487BB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29000"/>
            <a:ext cx="342900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E4C492-3540-F597-7FCB-E8248A71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74" y="3496112"/>
            <a:ext cx="342900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1A107B-3C02-A403-95A5-441A16AD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74" y="63380"/>
            <a:ext cx="4504426" cy="4504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3B4297-E93D-B142-772D-F010E6D2DB42}"/>
              </a:ext>
            </a:extLst>
          </p:cNvPr>
          <p:cNvSpPr txBox="1"/>
          <p:nvPr/>
        </p:nvSpPr>
        <p:spPr>
          <a:xfrm>
            <a:off x="1095555" y="465826"/>
            <a:ext cx="60686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апреля состоялся Исторический квест «Станция мир».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Астрономия – это сложная и многогранная наука, но неотъемлемая её часть –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наблюдение за звёздами и их скоплениями. Издавна люди соединяли видимые на ночном небе звёзды в созвездия. На первом этапе командам предстояло изучить ряд созвездий.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67459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B5223-0303-DF74-A9AE-A70020F8E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8006" y="2914954"/>
            <a:ext cx="4018547" cy="40185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534F11-C555-1170-2352-38BFCEF2E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" y="2839453"/>
            <a:ext cx="4018547" cy="40185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609A57-9F41-4B3E-BEE9-8CBB036C4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59" y="0"/>
            <a:ext cx="3846351" cy="3846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CCDCE9-236B-D024-C1DE-81B56845B742}"/>
              </a:ext>
            </a:extLst>
          </p:cNvPr>
          <p:cNvSpPr txBox="1"/>
          <p:nvPr/>
        </p:nvSpPr>
        <p:spPr>
          <a:xfrm>
            <a:off x="1593908" y="838899"/>
            <a:ext cx="5519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Каждая команда прошла ряд этапов в различных модулях станций.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97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A47C7-104A-7E4A-6B7D-40DEDC19B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96" y="1191236"/>
            <a:ext cx="5599651" cy="5599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4801A-1B7C-6D2D-2136-30C01711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45"/>
            <a:ext cx="4987255" cy="4987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5C76E-E1A9-075C-AF08-8B36EE774D7A}"/>
              </a:ext>
            </a:extLst>
          </p:cNvPr>
          <p:cNvSpPr txBox="1"/>
          <p:nvPr/>
        </p:nvSpPr>
        <p:spPr>
          <a:xfrm>
            <a:off x="1546369" y="411060"/>
            <a:ext cx="11003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нашей школы на переменах плели сеть для СВО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54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C936F-D562-D138-EB3A-97A806DF4553}"/>
              </a:ext>
            </a:extLst>
          </p:cNvPr>
          <p:cNvSpPr txBox="1"/>
          <p:nvPr/>
        </p:nvSpPr>
        <p:spPr>
          <a:xfrm>
            <a:off x="1996580" y="84221"/>
            <a:ext cx="9253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апреля 2023г в школе прошел "Диктант ПОБЕДЫ".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раздавали и прикрепляли георгиевские ленты ученикам.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E1C5E-C758-67C0-2A2C-94ED6DB3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040"/>
            <a:ext cx="4513277" cy="45132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4F1CB9-872D-C92A-C1D9-2A38B969D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42" y="915218"/>
            <a:ext cx="5692238" cy="42691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DFAE6C-9C53-9A6E-A4AB-AADBADA51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03" y="3378868"/>
            <a:ext cx="4638843" cy="347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47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F677A2-B2EC-CA31-0895-C60B2D10CC9C}"/>
              </a:ext>
            </a:extLst>
          </p:cNvPr>
          <p:cNvSpPr txBox="1"/>
          <p:nvPr/>
        </p:nvSpPr>
        <p:spPr>
          <a:xfrm>
            <a:off x="990600" y="4572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мая 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олонтеры Богучанской школы № 1</a:t>
            </a:r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дали старт  Всероссийской акции "Георгиевская ленточка"!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за Победу! За русского воина!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582360-D795-476C-8371-D94DEC98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32" y="809978"/>
            <a:ext cx="4536017" cy="60480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7A36B7-709D-3BF3-B063-16DE71112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812"/>
            <a:ext cx="4370916" cy="3278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FB353A-A1A4-E6CE-86CC-A01CECB59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83" y="2153356"/>
            <a:ext cx="3528483" cy="470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5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5C9D57-7478-4B6E-2057-944C45D8E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667"/>
            <a:ext cx="4741333" cy="47413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F525CF-5666-5F1B-B847-E177E17CE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33" y="3412065"/>
            <a:ext cx="5142089" cy="38565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A40FFF-1DFE-582D-6E76-6ECE5FE0A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57" y="0"/>
            <a:ext cx="2177343" cy="48385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1939CF-7F37-CF53-C7BA-4A1C1DBE2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2367" y="3429000"/>
            <a:ext cx="3839633" cy="3839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077A88-91F6-B3E4-21E7-A9976F712BA3}"/>
              </a:ext>
            </a:extLst>
          </p:cNvPr>
          <p:cNvSpPr txBox="1"/>
          <p:nvPr/>
        </p:nvSpPr>
        <p:spPr>
          <a:xfrm>
            <a:off x="406400" y="601133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мая состоялся субботник</a:t>
            </a:r>
          </a:p>
        </p:txBody>
      </p:sp>
    </p:spTree>
    <p:extLst>
      <p:ext uri="{BB962C8B-B14F-4D97-AF65-F5344CB8AC3E}">
        <p14:creationId xmlns:p14="http://schemas.microsoft.com/office/powerpoint/2010/main" val="600092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AB084-9D2F-7468-CC7F-F5D432EB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275"/>
            <a:ext cx="10515600" cy="312276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«Добрый вторник»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Шоколадка солдату на Новый 2023год.</a:t>
            </a:r>
            <a: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Собрали 182 шоколадки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DB80F7-A1AB-FE41-E284-75941B26C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4"/>
          <a:stretch/>
        </p:blipFill>
        <p:spPr>
          <a:xfrm>
            <a:off x="-1" y="2527540"/>
            <a:ext cx="6332990" cy="433046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9F896-3C80-00D1-CE05-EF78A7B1A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28240" r="7330"/>
          <a:stretch/>
        </p:blipFill>
        <p:spPr>
          <a:xfrm>
            <a:off x="6564702" y="2519186"/>
            <a:ext cx="5627298" cy="433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67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7C15B2-9D0C-AD32-99C8-36BBBD569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/>
          <a:stretch/>
        </p:blipFill>
        <p:spPr>
          <a:xfrm>
            <a:off x="1845733" y="1525263"/>
            <a:ext cx="6858000" cy="52747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7EF8FD-061C-8D78-0911-72AF4C999FD1}"/>
              </a:ext>
            </a:extLst>
          </p:cNvPr>
          <p:cNvSpPr txBox="1"/>
          <p:nvPr/>
        </p:nvSpPr>
        <p:spPr>
          <a:xfrm>
            <a:off x="2057400" y="330199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мая ученики 9 "а" класса стояли в оцеплении на Митинге</a:t>
            </a:r>
            <a:r>
              <a:rPr lang="ru-RU" sz="24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    посвященному 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Дню Победы 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4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82DFE-251B-963F-AB40-958CAA0DB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81" y="-142613"/>
            <a:ext cx="10077091" cy="118182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этот день ребята со всех классов приносили шоколадку для солдат, которые защищают нашу Родину. Большинство постарались украсили шоколадку, написали письмо.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09540C56-1692-3D6C-A6C9-095CCC3566A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353800" y="1825625"/>
            <a:ext cx="447136" cy="26169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67B4C6-C8F2-B07B-79AF-FBB6A619A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6" y="862405"/>
            <a:ext cx="6004075" cy="6004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F699EC-2CFF-364C-118B-34F9D4B7F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" y="957532"/>
            <a:ext cx="5900468" cy="59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52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688ED-D563-435B-92CC-B7C3B811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декабря 2022г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CBF9B2-AEB7-B690-47AC-E62948F67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7117" cy="60471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18862E-2435-D6F8-1429-6FDE74745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95" y="2191109"/>
            <a:ext cx="6142905" cy="46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1073A-18F2-0CC7-CA16-8FDF924B4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671"/>
            <a:ext cx="9144000" cy="134852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Февраль. Мальчики учат девочек играть в теннис.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C2055F-0FB0-6B7D-568F-DF0A3C7AA0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7AA0E7-641C-885E-A0D1-5D63C57EF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679195"/>
            <a:ext cx="5178805" cy="5178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4BDD5C-5DBC-D5A2-8EE0-B60043944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3194" y="1710835"/>
            <a:ext cx="5178806" cy="51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9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FD306-3CB6-149D-4778-07B90C81E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460"/>
            <a:ext cx="5532539" cy="5532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F644F8-004F-0FA2-2670-A534D2C9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50" y="67111"/>
            <a:ext cx="4173523" cy="41735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22E797-837E-D1FD-49D5-76B3B73A6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02" y="3045902"/>
            <a:ext cx="3812097" cy="3812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88CD19-9A3F-FEC3-77FA-59D05994E395}"/>
              </a:ext>
            </a:extLst>
          </p:cNvPr>
          <p:cNvSpPr txBox="1"/>
          <p:nvPr/>
        </p:nvSpPr>
        <p:spPr>
          <a:xfrm>
            <a:off x="142613" y="494950"/>
            <a:ext cx="766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снега возле школьного памятника «Обелиск»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2D459D-509F-6E98-BEBF-E637D95D2089}"/>
              </a:ext>
            </a:extLst>
          </p:cNvPr>
          <p:cNvSpPr txBox="1"/>
          <p:nvPr/>
        </p:nvSpPr>
        <p:spPr>
          <a:xfrm>
            <a:off x="5989739" y="1560352"/>
            <a:ext cx="1722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15.02.2023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79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37F61-DA52-125A-F1D3-3540B27C8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90" y="438326"/>
            <a:ext cx="8400177" cy="6300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D57E95-743B-16B2-BD36-435F154ED054}"/>
              </a:ext>
            </a:extLst>
          </p:cNvPr>
          <p:cNvSpPr txBox="1"/>
          <p:nvPr/>
        </p:nvSpPr>
        <p:spPr>
          <a:xfrm>
            <a:off x="494950" y="2273417"/>
            <a:ext cx="3260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«Блокадный хлеб»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2023г</a:t>
            </a:r>
          </a:p>
        </p:txBody>
      </p:sp>
    </p:spTree>
    <p:extLst>
      <p:ext uri="{BB962C8B-B14F-4D97-AF65-F5344CB8AC3E}">
        <p14:creationId xmlns:p14="http://schemas.microsoft.com/office/powerpoint/2010/main" val="155700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0365DE-DD6E-C635-F2E2-321EA4D1B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98"/>
            <a:ext cx="6255391" cy="46915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50A215-5CED-21C9-425F-DA1E55066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90" y="2327945"/>
            <a:ext cx="5936609" cy="44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2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0E69C9-5A01-33DB-D629-0DC15ED7E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" y="461395"/>
            <a:ext cx="7494165" cy="562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6D0F1-FA51-17B4-E7F1-8F8891208A41}"/>
              </a:ext>
            </a:extLst>
          </p:cNvPr>
          <p:cNvSpPr txBox="1"/>
          <p:nvPr/>
        </p:nvSpPr>
        <p:spPr>
          <a:xfrm>
            <a:off x="7743038" y="1686187"/>
            <a:ext cx="4448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«Добрый вторник 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января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баночек для свечей.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свечи обогреют в любую погоду  участников СВО</a:t>
            </a:r>
          </a:p>
        </p:txBody>
      </p:sp>
    </p:spTree>
    <p:extLst>
      <p:ext uri="{BB962C8B-B14F-4D97-AF65-F5344CB8AC3E}">
        <p14:creationId xmlns:p14="http://schemas.microsoft.com/office/powerpoint/2010/main" val="6810551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278</Words>
  <Application>Microsoft Office PowerPoint</Application>
  <PresentationFormat>Широкоэкранный</PresentationFormat>
  <Paragraphs>33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Акция «Добрый вторник» Шоколадка солдату на Новый 2023год. Собрали 182 шоколадки</vt:lpstr>
      <vt:lpstr>В этот день ребята со всех классов приносили шоколадку для солдат, которые защищают нашу Родину. Большинство постарались украсили шоколадку, написали письмо. </vt:lpstr>
      <vt:lpstr>22 декабря 2022г</vt:lpstr>
      <vt:lpstr>Февраль. Мальчики учат девочек играть в теннис.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Февраль. Мальчики учат девочек играть в Тенис. </dc:title>
  <dc:creator>Пользователь</dc:creator>
  <cp:lastModifiedBy>Пользователь</cp:lastModifiedBy>
  <cp:revision>18</cp:revision>
  <dcterms:created xsi:type="dcterms:W3CDTF">2023-01-30T01:56:09Z</dcterms:created>
  <dcterms:modified xsi:type="dcterms:W3CDTF">2023-05-11T02:41:35Z</dcterms:modified>
</cp:coreProperties>
</file>