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D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95F4-3418-4B9B-8095-AEC49433E5B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D6F-3F0A-43EC-92E6-71256673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9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95F4-3418-4B9B-8095-AEC49433E5B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D6F-3F0A-43EC-92E6-71256673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1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95F4-3418-4B9B-8095-AEC49433E5B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D6F-3F0A-43EC-92E6-71256673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0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95F4-3418-4B9B-8095-AEC49433E5B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D6F-3F0A-43EC-92E6-71256673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4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95F4-3418-4B9B-8095-AEC49433E5B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D6F-3F0A-43EC-92E6-71256673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7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95F4-3418-4B9B-8095-AEC49433E5B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D6F-3F0A-43EC-92E6-71256673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9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95F4-3418-4B9B-8095-AEC49433E5B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D6F-3F0A-43EC-92E6-71256673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9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95F4-3418-4B9B-8095-AEC49433E5B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D6F-3F0A-43EC-92E6-71256673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5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95F4-3418-4B9B-8095-AEC49433E5B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D6F-3F0A-43EC-92E6-71256673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2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95F4-3418-4B9B-8095-AEC49433E5B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D6F-3F0A-43EC-92E6-71256673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1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95F4-3418-4B9B-8095-AEC49433E5B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D6F-3F0A-43EC-92E6-71256673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9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95F4-3418-4B9B-8095-AEC49433E5B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9FD6F-3F0A-43EC-92E6-712566733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9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3" y="0"/>
            <a:ext cx="9421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0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8" y="1330035"/>
            <a:ext cx="6109855" cy="4031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873" y="484909"/>
            <a:ext cx="10792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DF25"/>
                </a:solidFill>
                <a:latin typeface="Liberation Serif" panose="02020603050405020304" pitchFamily="18" charset="0"/>
              </a:rPr>
              <a:t>«Добро – не наука, оно действие. Те, кто может, делают. Те, кто может сделать больше – волонтёр»».</a:t>
            </a:r>
          </a:p>
          <a:p>
            <a:endParaRPr lang="ru-RU" sz="2000" dirty="0">
              <a:latin typeface="Liberation Serif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1330035"/>
            <a:ext cx="5320146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7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498764"/>
            <a:ext cx="5461791" cy="3144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18" y="498764"/>
            <a:ext cx="5392684" cy="3131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22" y="3782329"/>
            <a:ext cx="5461791" cy="30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4" y="1482437"/>
            <a:ext cx="4185417" cy="50984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32" y="1482437"/>
            <a:ext cx="4040332" cy="5098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036" y="401782"/>
            <a:ext cx="1072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DF25"/>
                </a:solidFill>
                <a:latin typeface="Liberation Serif" panose="02020603050405020304" pitchFamily="18" charset="0"/>
              </a:rPr>
              <a:t>Для иных природа – это дрова, уголь, руда, или дача, или просто пейзаж. Для нас природа – это среда, из которой, как цветы, выросли все наши человеческие таланты».</a:t>
            </a:r>
            <a:endParaRPr lang="ru-RU" sz="2000" dirty="0">
              <a:solidFill>
                <a:srgbClr val="11DF25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6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5" y="886691"/>
            <a:ext cx="5486400" cy="411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17" y="886691"/>
            <a:ext cx="614149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7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619990"/>
            <a:ext cx="3796147" cy="2847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47" y="287481"/>
            <a:ext cx="4177364" cy="2926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3622966"/>
            <a:ext cx="3796147" cy="2847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67" y="3338945"/>
            <a:ext cx="4608844" cy="3131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6255" y="775855"/>
            <a:ext cx="331123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00B0F0"/>
                </a:solidFill>
                <a:latin typeface="Liberation Serif" panose="02020603050405020304" pitchFamily="18" charset="0"/>
              </a:rPr>
              <a:t>«Порознь мы порой кажемся немного не полноценными, а вместе, превращаемся в единое целое, становимся могучей силой». </a:t>
            </a:r>
            <a:endParaRPr lang="ru-RU" sz="2500" dirty="0">
              <a:solidFill>
                <a:srgbClr val="00B0F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0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346" y="457200"/>
            <a:ext cx="8866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B0F0"/>
                </a:solidFill>
                <a:latin typeface="Liberation Serif" panose="02020603050405020304" pitchFamily="18" charset="0"/>
              </a:rPr>
              <a:t>«Мы можем сделать все что угодно, потому что есть те, кто верит в нас»</a:t>
            </a:r>
            <a:endParaRPr lang="ru-RU" sz="3000" dirty="0">
              <a:solidFill>
                <a:srgbClr val="00B0F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310"/>
            <a:ext cx="5167746" cy="38758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1619310"/>
            <a:ext cx="5167746" cy="38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8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83" y="1143000"/>
            <a:ext cx="4248727" cy="3186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50" y="360219"/>
            <a:ext cx="3564081" cy="4752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1" y="360219"/>
            <a:ext cx="3450212" cy="47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36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7236</TotalTime>
  <Words>101</Words>
  <Application>Microsoft Office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Liberation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4</cp:revision>
  <dcterms:created xsi:type="dcterms:W3CDTF">2022-11-02T03:13:36Z</dcterms:created>
  <dcterms:modified xsi:type="dcterms:W3CDTF">2022-11-07T03:50:05Z</dcterms:modified>
</cp:coreProperties>
</file>