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9" r:id="rId3"/>
    <p:sldId id="261" r:id="rId4"/>
    <p:sldId id="263" r:id="rId5"/>
    <p:sldId id="268" r:id="rId6"/>
    <p:sldId id="269" r:id="rId7"/>
    <p:sldId id="270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240" y="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7DE6118-2437-4B30-8E3C-4D2BE6020583}" type="datetimeFigureOut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7692" y="1781907"/>
            <a:ext cx="9731271" cy="3509107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добровольческого отряда ЕКЭПиОТ48.</a:t>
            </a:r>
            <a:r>
              <a:rPr lang="en-US" sz="3200" b="1" cap="none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3200" b="1" cap="none" dirty="0" smtClean="0"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ru-RU" sz="3200" b="1" cap="none" dirty="0" smtClean="0">
                <a:solidFill>
                  <a:prstClr val="black"/>
                </a:solidFill>
                <a:latin typeface="Trebuchet MS" panose="020B0603020202020204"/>
              </a:rPr>
            </a:br>
            <a:r>
              <a:rPr lang="ru-RU" sz="3200" b="1" cap="none" dirty="0" smtClean="0"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ru-RU" sz="3200" b="1" cap="none" dirty="0" smtClean="0">
                <a:solidFill>
                  <a:prstClr val="black"/>
                </a:solidFill>
                <a:latin typeface="Trebuchet MS" panose="020B0603020202020204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92246" y="5197231"/>
            <a:ext cx="7226997" cy="1258277"/>
          </a:xfrm>
        </p:spPr>
        <p:txBody>
          <a:bodyPr>
            <a:no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9815" y="711200"/>
            <a:ext cx="9120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ГОБПОУ «Елецкий колледж экономики, промышленности и отраслевых технологий»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екэ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72677" cy="20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25" y="2563445"/>
            <a:ext cx="3029929" cy="40399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Культурное добровольчество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969"/>
            <a:ext cx="3124199" cy="4165599"/>
          </a:xfrm>
          <a:prstGeom prst="rect">
            <a:avLst/>
          </a:prstGeom>
        </p:spPr>
      </p:pic>
      <p:pic>
        <p:nvPicPr>
          <p:cNvPr id="5" name="Рисунок 4" descr="К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711" y="1187937"/>
            <a:ext cx="3064120" cy="4085493"/>
          </a:xfrm>
          <a:prstGeom prst="rect">
            <a:avLst/>
          </a:prstGeom>
        </p:spPr>
      </p:pic>
      <p:pic>
        <p:nvPicPr>
          <p:cNvPr id="6" name="Рисунок 5" descr="К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061" y="2266462"/>
            <a:ext cx="3346939" cy="446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45" y="1488953"/>
            <a:ext cx="3017308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Поезд Победы. Волонтеры Победы.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578" y="1500553"/>
            <a:ext cx="2997200" cy="4540738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093" y="1523999"/>
            <a:ext cx="3011529" cy="4517294"/>
          </a:xfrm>
          <a:prstGeom prst="rect">
            <a:avLst/>
          </a:prstGeom>
        </p:spPr>
      </p:pic>
      <p:pic>
        <p:nvPicPr>
          <p:cNvPr id="8" name="Рисунок 7" descr="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291" y="1547444"/>
            <a:ext cx="3006319" cy="4509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215414"/>
            <a:ext cx="6452112" cy="43022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726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Волонтеры культуры.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74" y="2430584"/>
            <a:ext cx="6639826" cy="442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0" dirty="0" smtClean="0">
                <a:latin typeface="Times New Roman" pitchFamily="18" charset="0"/>
                <a:cs typeface="Times New Roman" pitchFamily="18" charset="0"/>
              </a:rPr>
              <a:t>Волонтеры Победы</a:t>
            </a:r>
            <a:endParaRPr lang="ru-RU" sz="5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a0ajwIR7mO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008" y="3907693"/>
            <a:ext cx="5244992" cy="2950308"/>
          </a:xfrm>
          <a:prstGeom prst="rect">
            <a:avLst/>
          </a:prstGeom>
        </p:spPr>
      </p:pic>
      <p:pic>
        <p:nvPicPr>
          <p:cNvPr id="6" name="Рисунок 5" descr="ky_9X824H9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8086"/>
            <a:ext cx="4894201" cy="3242408"/>
          </a:xfrm>
          <a:prstGeom prst="rect">
            <a:avLst/>
          </a:prstGeom>
        </p:spPr>
      </p:pic>
      <p:pic>
        <p:nvPicPr>
          <p:cNvPr id="4" name="Содержимое 3" descr="_RZa-7Id9b8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51200" y="2321169"/>
            <a:ext cx="5579025" cy="37170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Всероссийская акция «Письмо Солдату»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ZQE3TWW872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38" y="1367692"/>
            <a:ext cx="3759201" cy="3759201"/>
          </a:xfrm>
          <a:prstGeom prst="rect">
            <a:avLst/>
          </a:prstGeom>
        </p:spPr>
      </p:pic>
      <p:pic>
        <p:nvPicPr>
          <p:cNvPr id="4" name="Рисунок 3" descr="cSmwAXTFK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17" y="1789723"/>
            <a:ext cx="3915508" cy="4894385"/>
          </a:xfrm>
          <a:prstGeom prst="rect">
            <a:avLst/>
          </a:prstGeom>
        </p:spPr>
      </p:pic>
      <p:pic>
        <p:nvPicPr>
          <p:cNvPr id="5" name="Рисунок 4" descr="_6GdEvgiBE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170" y="1098061"/>
            <a:ext cx="3454400" cy="43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iNd_2BikB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6338"/>
            <a:ext cx="3931708" cy="294878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Общероссийская акция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МЫВМЕСТЕ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6yNfCqn7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3878"/>
            <a:ext cx="3759200" cy="2704122"/>
          </a:xfrm>
          <a:prstGeom prst="rect">
            <a:avLst/>
          </a:prstGeom>
        </p:spPr>
      </p:pic>
      <p:pic>
        <p:nvPicPr>
          <p:cNvPr id="6" name="Рисунок 5" descr="kxl8KNO_vI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702" y="1195754"/>
            <a:ext cx="8701298" cy="5662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семье мобилизованного гражданина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_cxz7BIyab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523" y="1531817"/>
            <a:ext cx="3346938" cy="4462584"/>
          </a:xfrm>
          <a:prstGeom prst="rect">
            <a:avLst/>
          </a:prstGeom>
        </p:spPr>
      </p:pic>
      <p:pic>
        <p:nvPicPr>
          <p:cNvPr id="4" name="Рисунок 3" descr="BmIsn7lbhb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045" y="1533116"/>
            <a:ext cx="3993663" cy="5324884"/>
          </a:xfrm>
          <a:prstGeom prst="rect">
            <a:avLst/>
          </a:prstGeom>
        </p:spPr>
      </p:pic>
      <p:pic>
        <p:nvPicPr>
          <p:cNvPr id="5" name="Рисунок 4" descr="ePBphiqzef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23" y="1547446"/>
            <a:ext cx="3290277" cy="438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X7ark-kVLV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55" y="1800694"/>
            <a:ext cx="2861728" cy="381563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Зооволонтерство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1Zzuqoee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830" y="1344898"/>
            <a:ext cx="2160466" cy="2880621"/>
          </a:xfrm>
          <a:prstGeom prst="rect">
            <a:avLst/>
          </a:prstGeom>
        </p:spPr>
      </p:pic>
      <p:pic>
        <p:nvPicPr>
          <p:cNvPr id="6" name="Рисунок 5" descr="FWGQ6TSYfp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539" y="4044461"/>
            <a:ext cx="2110154" cy="2813539"/>
          </a:xfrm>
          <a:prstGeom prst="rect">
            <a:avLst/>
          </a:prstGeom>
        </p:spPr>
      </p:pic>
      <p:pic>
        <p:nvPicPr>
          <p:cNvPr id="7" name="Рисунок 6" descr="G8nr44t-Pf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851" y="1332768"/>
            <a:ext cx="6538545" cy="4903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f4gH_6zde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333" y="1152893"/>
            <a:ext cx="4179185" cy="557224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Донорство.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IHLmOfjLQ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53" y="1398953"/>
            <a:ext cx="3384550" cy="4512733"/>
          </a:xfrm>
          <a:prstGeom prst="rect">
            <a:avLst/>
          </a:prstGeom>
        </p:spPr>
      </p:pic>
      <p:pic>
        <p:nvPicPr>
          <p:cNvPr id="6" name="Рисунок 5" descr="KjGYmkgkaK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919" y="1484924"/>
            <a:ext cx="3376247" cy="450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642</TotalTime>
  <Words>48</Words>
  <Application>Microsoft Office PowerPoint</Application>
  <PresentationFormat>Произвольный</PresentationFormat>
  <Paragraphs>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Открытая</vt:lpstr>
      <vt:lpstr>Направления деятельности добровольческого отряда ЕКЭПиОТ48.ru  </vt:lpstr>
      <vt:lpstr>Поезд Победы. Волонтеры Победы.</vt:lpstr>
      <vt:lpstr>Волонтеры культуры.</vt:lpstr>
      <vt:lpstr>Волонтеры Победы</vt:lpstr>
      <vt:lpstr>Всероссийская акция «Письмо Солдату»</vt:lpstr>
      <vt:lpstr>Общероссийская акция #МЫВМЕСТЕ</vt:lpstr>
      <vt:lpstr>Помощь семье мобилизованного гражданина</vt:lpstr>
      <vt:lpstr>Зооволонтерство.</vt:lpstr>
      <vt:lpstr>Донорство.</vt:lpstr>
      <vt:lpstr>Культурное добровольчество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ГОБПОУ «Елецкий колледж экономики, промышленности и отраслевых технологий»   «Оценка качества и особенности проведения экспертизы кондитерских изделий»</dc:title>
  <dc:creator>ангелина данова</dc:creator>
  <cp:lastModifiedBy>Сергей Ханин</cp:lastModifiedBy>
  <cp:revision>77</cp:revision>
  <dcterms:created xsi:type="dcterms:W3CDTF">2020-06-05T11:21:32Z</dcterms:created>
  <dcterms:modified xsi:type="dcterms:W3CDTF">2024-02-29T10:13:48Z</dcterms:modified>
</cp:coreProperties>
</file>