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9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7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7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69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7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0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2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9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8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5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2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0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4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5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0DE1-C41F-468A-A92F-145742836D7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0E08C1-D55A-48B5-945E-6BA7275EF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8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4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905691" y="152790"/>
            <a:ext cx="9631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конкурс</a:t>
            </a:r>
            <a:endParaRPr lang="ru-RU" sz="8800" b="1" dirty="0">
              <a:ln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08940"/>
            <a:ext cx="12052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«Настоящий мужчина»</a:t>
            </a:r>
            <a:endParaRPr lang="ru-RU" sz="8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3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28503" y="609600"/>
            <a:ext cx="902208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конкурс</a:t>
            </a:r>
            <a:endParaRPr lang="ru-RU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777" y="2682240"/>
            <a:ext cx="10798629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«Комплектование боеприпасов»</a:t>
            </a:r>
            <a:endParaRPr lang="ru-RU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13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3359" y="485170"/>
            <a:ext cx="7350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конкурс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787" y="2447109"/>
            <a:ext cx="9257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«Рытье окопов»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7334" y="679269"/>
            <a:ext cx="53925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конкурс</a:t>
            </a:r>
            <a:endParaRPr lang="ru-RU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815570"/>
            <a:ext cx="10667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«Наведи </a:t>
            </a:r>
          </a:p>
          <a:p>
            <a:r>
              <a:rPr lang="ru-RU" sz="8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8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порядок»</a:t>
            </a:r>
            <a:endParaRPr lang="ru-RU" sz="8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002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94114" y="1905506"/>
            <a:ext cx="840377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конкурс</a:t>
            </a:r>
          </a:p>
          <a:p>
            <a:pPr algn="ctr"/>
            <a:r>
              <a:rPr lang="ru-RU" sz="96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«Шифровка»</a:t>
            </a:r>
            <a:endParaRPr lang="ru-RU" sz="96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8"/>
            <a:ext cx="10327346" cy="688489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70766" y="200297"/>
            <a:ext cx="3656580" cy="584106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«Радист»</a:t>
            </a:r>
            <a:endParaRPr lang="ru-RU" sz="6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93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4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3339" y="211632"/>
            <a:ext cx="56083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7419" y="5529943"/>
            <a:ext cx="9582501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«Вызываю вас на дуэль!»</a:t>
            </a:r>
            <a:endParaRPr lang="ru-RU" sz="6600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15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" y="0"/>
            <a:ext cx="1218509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52800" y="1497874"/>
            <a:ext cx="7968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Конкурс 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«Эвакуация»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57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7334" y="156754"/>
            <a:ext cx="6008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endParaRPr lang="ru-RU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8495" y="3284059"/>
            <a:ext cx="47457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«Каша из топора»</a:t>
            </a:r>
          </a:p>
        </p:txBody>
      </p:sp>
    </p:spTree>
    <p:extLst>
      <p:ext uri="{BB962C8B-B14F-4D97-AF65-F5344CB8AC3E}">
        <p14:creationId xmlns:p14="http://schemas.microsoft.com/office/powerpoint/2010/main" val="235513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8" y="261257"/>
            <a:ext cx="8596668" cy="13208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История праздника: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8" y="2002971"/>
            <a:ext cx="9187541" cy="47548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1922 год – День Красной армии</a:t>
            </a:r>
          </a:p>
          <a:p>
            <a:pPr lvl="1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1946 год – День Советской армии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1949-1992 годы – День Советской армии и Военно-морского флота</a:t>
            </a:r>
          </a:p>
          <a:p>
            <a:pPr lvl="1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 год – День защитника Отечества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" y="-130384"/>
            <a:ext cx="59305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Конкурс капитанов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346408" y="2703016"/>
            <a:ext cx="85966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«Собери </a:t>
            </a:r>
          </a:p>
          <a:p>
            <a:r>
              <a:rPr lang="ru-RU" sz="8800" dirty="0"/>
              <a:t> </a:t>
            </a:r>
            <a:r>
              <a:rPr lang="ru-RU" sz="8800" dirty="0" smtClean="0"/>
              <a:t>     волю </a:t>
            </a:r>
          </a:p>
          <a:p>
            <a:r>
              <a:rPr lang="ru-RU" sz="8800" dirty="0" smtClean="0"/>
              <a:t>          в кулак»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4687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05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4651" y="483850"/>
            <a:ext cx="11782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pc="5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программа</a:t>
            </a:r>
            <a:endParaRPr lang="ru-RU" sz="8800" b="1" spc="50" dirty="0">
              <a:ln w="0"/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4" y="2926079"/>
            <a:ext cx="11059886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«Непобедимая </a:t>
            </a:r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легендарная»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67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743" y="592183"/>
            <a:ext cx="7532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ln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9600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endParaRPr lang="ru-RU" sz="9600" b="1" dirty="0">
              <a:ln/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2524763"/>
            <a:ext cx="119829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«Мужественные подвиги достовернее слов»</a:t>
            </a:r>
            <a:endParaRPr lang="ru-RU" sz="8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3" y="104503"/>
            <a:ext cx="9901646" cy="182589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1.Какую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кашу русский полководец Александр Васильевич Суворов называл богатырской?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/>
              <a:t>А) пшенную</a:t>
            </a:r>
          </a:p>
          <a:p>
            <a:r>
              <a:rPr lang="ru-RU" sz="5400" dirty="0"/>
              <a:t>Б) ячневую</a:t>
            </a:r>
          </a:p>
          <a:p>
            <a:r>
              <a:rPr lang="ru-RU" sz="5400" dirty="0"/>
              <a:t>В) гороховую</a:t>
            </a:r>
          </a:p>
          <a:p>
            <a:r>
              <a:rPr lang="ru-RU" sz="5400" dirty="0"/>
              <a:t>Г) гречневую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753">
            <a:off x="6174378" y="2194511"/>
            <a:ext cx="2754085" cy="27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23" y="69669"/>
            <a:ext cx="9047579" cy="186073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2.Сколько 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лет служили солдаты в царской армии?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/>
              <a:t>А) 5</a:t>
            </a:r>
          </a:p>
          <a:p>
            <a:r>
              <a:rPr lang="ru-RU" sz="5400" dirty="0"/>
              <a:t>Б) 15</a:t>
            </a:r>
          </a:p>
          <a:p>
            <a:r>
              <a:rPr lang="ru-RU" sz="5400" dirty="0"/>
              <a:t>В) 25</a:t>
            </a:r>
          </a:p>
          <a:p>
            <a:r>
              <a:rPr lang="ru-RU" sz="5400" dirty="0"/>
              <a:t>Г) 2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879">
            <a:off x="3944983" y="2511649"/>
            <a:ext cx="4998720" cy="33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9" y="87085"/>
            <a:ext cx="10339010" cy="207350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3.Как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называлась короткая гусарская куртка, расшитая шнурами?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/>
              <a:t>А) долматин </a:t>
            </a:r>
          </a:p>
          <a:p>
            <a:r>
              <a:rPr lang="ru-RU" sz="5400" dirty="0"/>
              <a:t>Б) доломан</a:t>
            </a:r>
          </a:p>
          <a:p>
            <a:r>
              <a:rPr lang="ru-RU" sz="5400" dirty="0"/>
              <a:t>В) жакет </a:t>
            </a:r>
          </a:p>
          <a:p>
            <a:r>
              <a:rPr lang="ru-RU" sz="5400" dirty="0"/>
              <a:t>Г) кивер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52" y="2022890"/>
            <a:ext cx="3026229" cy="4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5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67" y="60960"/>
            <a:ext cx="9572655" cy="201168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4.Как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в Древней Руси назывался вид железного шлема с острым верхом, наушниками и козырьком с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наносником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4501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5400" dirty="0"/>
              <a:t>А) ерихонка</a:t>
            </a:r>
          </a:p>
          <a:p>
            <a:r>
              <a:rPr lang="ru-RU" sz="5400" dirty="0"/>
              <a:t>Б) егрея </a:t>
            </a:r>
          </a:p>
          <a:p>
            <a:r>
              <a:rPr lang="ru-RU" sz="5400" dirty="0"/>
              <a:t>В) елов </a:t>
            </a:r>
          </a:p>
          <a:p>
            <a:r>
              <a:rPr lang="ru-RU" sz="5400" dirty="0"/>
              <a:t>Г) ембель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50" y="2306915"/>
            <a:ext cx="3066787" cy="42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78376"/>
            <a:ext cx="9875520" cy="181718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5.Кто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26 февраля 1712 г. издал указ об основании Тульского оружейного завода? 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539" y="2099629"/>
            <a:ext cx="8596668" cy="388077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800" dirty="0"/>
              <a:t>А) Петр II </a:t>
            </a:r>
          </a:p>
          <a:p>
            <a:r>
              <a:rPr lang="ru-RU" sz="4800" dirty="0"/>
              <a:t>Б) Екатерина I </a:t>
            </a:r>
          </a:p>
          <a:p>
            <a:r>
              <a:rPr lang="ru-RU" sz="4800" dirty="0"/>
              <a:t>В) Петр I </a:t>
            </a:r>
          </a:p>
          <a:p>
            <a:r>
              <a:rPr lang="ru-RU" sz="4800" dirty="0"/>
              <a:t>Г) Иван VI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34">
            <a:off x="5808617" y="2530794"/>
            <a:ext cx="5646354" cy="37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67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554</TotalTime>
  <Words>221</Words>
  <Application>Microsoft Office PowerPoint</Application>
  <PresentationFormat>Широкоэкранный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История праздника:</vt:lpstr>
      <vt:lpstr>Презентация PowerPoint</vt:lpstr>
      <vt:lpstr>Презентация PowerPoint</vt:lpstr>
      <vt:lpstr>1.Какую кашу русский полководец Александр Васильевич Суворов называл богатырской? </vt:lpstr>
      <vt:lpstr>2.Сколько лет служили солдаты в царской армии?</vt:lpstr>
      <vt:lpstr>3.Как называлась короткая гусарская куртка, расшитая шнурами? </vt:lpstr>
      <vt:lpstr>4.Как в Древней Руси назывался вид железного шлема с острым верхом, наушниками и козырьком с наносником?</vt:lpstr>
      <vt:lpstr>5.Кто 26 февраля 1712 г. издал указ об основании Тульского оружейного завода?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работка</dc:creator>
  <cp:lastModifiedBy>Lenovo(b570e)</cp:lastModifiedBy>
  <cp:revision>35</cp:revision>
  <dcterms:created xsi:type="dcterms:W3CDTF">2020-02-18T04:18:57Z</dcterms:created>
  <dcterms:modified xsi:type="dcterms:W3CDTF">2020-02-20T12:52:24Z</dcterms:modified>
</cp:coreProperties>
</file>