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2" r:id="rId3"/>
    <p:sldId id="310" r:id="rId4"/>
    <p:sldId id="278" r:id="rId5"/>
    <p:sldId id="305" r:id="rId6"/>
    <p:sldId id="306" r:id="rId7"/>
    <p:sldId id="307" r:id="rId8"/>
    <p:sldId id="308" r:id="rId9"/>
    <p:sldId id="309" r:id="rId10"/>
    <p:sldId id="285" r:id="rId11"/>
    <p:sldId id="286" r:id="rId12"/>
    <p:sldId id="311" r:id="rId13"/>
    <p:sldId id="312" r:id="rId14"/>
    <p:sldId id="303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288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0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CB5F5-DBBF-4655-8F28-77A1838FFA5D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DC904-5ECF-4FA5-8002-28ECA0C28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980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болова ЛЕ\Desktop\1645047372_14-fikiwiki-com-p-kartinki-9-klass-14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500034" y="0"/>
            <a:ext cx="835824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472" y="3714752"/>
            <a:ext cx="819936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отряд </a:t>
            </a:r>
          </a:p>
          <a:p>
            <a:pPr algn="ctr"/>
            <a:r>
              <a:rPr lang="ru-RU" sz="5400" b="1" cap="none" spc="0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«Добрая девятка»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Шефский отряд «Забота»</a:t>
            </a:r>
            <a:endParaRPr lang="ru-RU" sz="5400" b="1" cap="none" spc="0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15" y="332656"/>
            <a:ext cx="9158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«СОШ №9» г. Алексин Тульская область</a:t>
            </a:r>
            <a:endParaRPr lang="ru-RU" sz="32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617354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Сбор гуманитарной помощи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участникам СВО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s://sun9-62.userapi.com/impg/EdXCR_bsI8nj6Tr7zmt4VctDdw1ARdh7SfHPpA/EZKNv23HIec.jpg?size=1280x960&amp;quality=95&amp;sign=27a02503a096c87eec2bf62b63858ed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357298"/>
            <a:ext cx="5810289" cy="4357718"/>
          </a:xfrm>
          <a:prstGeom prst="rect">
            <a:avLst/>
          </a:prstGeom>
          <a:noFill/>
        </p:spPr>
      </p:pic>
      <p:pic>
        <p:nvPicPr>
          <p:cNvPr id="15362" name="Picture 2" descr="https://sun9-36.userapi.com/impg/lQSNMJls-3H_dFXK8wWANoNfbGyDPq3KEIPX3w/pS07S9TTKpA.jpg?size=604x453&amp;quality=95&amp;sign=30c143f4748ec4e7dc8060c830f1a3d7&amp;c_uniq_tag=yA0QGz9b-OKPPe-JM5PqLy8SSqzKfanBEG13hMQbaG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381530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305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Здравоохранение и ЗОЖ. Спорт и события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00108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организации спортивных мероприятий, проведение профилактических бесед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14340" name="Picture 4" descr="https://sun9-53.userapi.com/impg/DV8sEnCJaYxwCdGcCOp-AvDIl-xQTYXTykTEAQ/eNfN6kedP8I.jpg?size=604x453&amp;quality=95&amp;sign=81053a139c0ba717b202a5a93202ceff&amp;c_uniq_tag=bSJwSklN6HvxGXXNsPCVd4tv6rO_pbGsCBsvciHBojI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21818"/>
            <a:ext cx="4714908" cy="3536181"/>
          </a:xfrm>
          <a:prstGeom prst="rect">
            <a:avLst/>
          </a:prstGeom>
          <a:noFill/>
        </p:spPr>
      </p:pic>
      <p:pic>
        <p:nvPicPr>
          <p:cNvPr id="14338" name="Picture 2" descr="https://sun9-33.userapi.com/impg/gAJnXCNTKSFPrad5S-IhNGXTlQrMjOyLnZT0Fw/UHztZlWV1gg.jpg?size=1280x960&amp;quality=95&amp;sign=d84994ee645ba1797fb22674398d37d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00108"/>
            <a:ext cx="4971483" cy="37286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305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Здравоохранение и ЗОЖ. Спорт и события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00108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организации спортивных мероприятий, проведение профилактических бесед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4034" name="Picture 2" descr="https://sun9-77.userapi.com/impg/uKes2fQ_77PNvMN_uxPfwgM9tkn4FEh8YITU0w/ZpvZ7n8JmlE.jpg?size=453x604&amp;quality=95&amp;sign=8226fc880545a9b075421a6259b40c96&amp;c_uniq_tag=vikriOZEfXo8HyYFdF9WExTT3xHQkHP1qLejlCpPEHY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990543"/>
            <a:ext cx="4214842" cy="5619790"/>
          </a:xfrm>
          <a:prstGeom prst="rect">
            <a:avLst/>
          </a:prstGeom>
          <a:noFill/>
        </p:spPr>
      </p:pic>
      <p:pic>
        <p:nvPicPr>
          <p:cNvPr id="44036" name="Picture 4" descr="https://sun9-46.userapi.com/impg/pFLYDxwd_GUU6AsGLz9NQBAGfw9ptl9pfADzaQ/4GqTFsgvcyM.jpg?size=1280x960&amp;quality=95&amp;sign=4d2d2baa66c56334ebd7b2c82eb976b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s://sun9-10.userapi.com/impg/L47UengizBNEonUryPCpAUUShz2JJnGGgL9-Yw/lf138gtFghE.jpg?size=604x453&amp;quality=95&amp;sign=882128f3046a5776b9774e4c43d6c1ce&amp;c_uniq_tag=HW2GzNeGcnJt1Lb7zKzgkMmt2j7uNeD5irLcsL7bxgo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928670"/>
            <a:ext cx="5214942" cy="39112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000108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организации спортивных мероприятий, проведение профилактических бесед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5058" name="Picture 2" descr="https://sun9-3.userapi.com/impg/6jrxtvwdNJYSMiqbzPX7lGsWln3_CVZ9AdVo8Q/T_tYPe8ja7A.jpg?size=1280x960&amp;quality=95&amp;sign=5cda03586c7aba0965552b0c1eb5032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3321818"/>
            <a:ext cx="4714908" cy="35361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90305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Здравоохранение и ЗОЖ. Спорт и события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382" y="188640"/>
            <a:ext cx="38733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ети и молодежь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142852"/>
            <a:ext cx="350046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Организация мероприятий различной направленности для детей и молодежи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13314" name="Picture 2" descr="https://sun9-79.userapi.com/impg/uoP9WpVW5PhhC6ayDpsCMc_dpSvC-gTCynzBHg/m4ggB0kAma8.jpg?size=453x604&amp;quality=95&amp;sign=230782eddb8a513c5c0a4ae8ea159b3b&amp;c_uniq_tag=sjO0F4UuPKnQefQ67m_-BdDEsxKQ3jXM2YMEceiyzWM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285967"/>
            <a:ext cx="3429024" cy="4572033"/>
          </a:xfrm>
          <a:prstGeom prst="rect">
            <a:avLst/>
          </a:prstGeom>
          <a:noFill/>
        </p:spPr>
      </p:pic>
      <p:pic>
        <p:nvPicPr>
          <p:cNvPr id="13316" name="Picture 4" descr="https://sun9-76.userapi.com/impg/vXdoA5K4PoMzTDcqYIeX_w08b9x9q5mIvKjSEA/S4-HLAJ5QsM.jpg?size=453x604&amp;quality=95&amp;sign=d6fada86803c764ab9431a2faa1d906c&amp;c_uniq_tag=buus9BDYA-9XayBl6XPVTW6iH0UzGF9I0cjUjGbfEI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4314825" cy="5753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382" y="188640"/>
            <a:ext cx="38733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Дети и молодежь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142852"/>
            <a:ext cx="350046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Организация мероприятий различной направленности для детей и молодежи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6084" name="Picture 4" descr="https://sun9-69.userapi.com/impg/Ke19a9ovxH_CpbxI_YFHX5nDuoNy8d2b-K-Z1A/ERinzho3nNA.jpg?size=604x453&amp;quality=95&amp;sign=8b654e4d3dc53e9d56b65b95fa2633e1&amp;c_uniq_tag=OuRpBQN8fmZIHtwXZlewPJmq_wkbGeMXQWQwkm2f6T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953034" cy="3714776"/>
          </a:xfrm>
          <a:prstGeom prst="rect">
            <a:avLst/>
          </a:prstGeom>
          <a:noFill/>
        </p:spPr>
      </p:pic>
      <p:pic>
        <p:nvPicPr>
          <p:cNvPr id="46082" name="Picture 2" descr="https://sun9-67.userapi.com/impg/IvMbeJjslrAK-aiOsymDYw2GhB-lUWia5CXMdw/-R_V4AqB8Vs.jpg?size=604x453&amp;quality=95&amp;sign=bb1066c62d61edd99f499236c10e5c6e&amp;c_uniq_tag=AuW1sZ_c87_nU6WLqx1dp5U4aw4raJ1m0fk2RNQWB8w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36092"/>
            <a:ext cx="4752967" cy="35647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382" y="188640"/>
            <a:ext cx="38733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Дети и молодежь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Организация мероприятий различной направленности для детей и молодежи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7106" name="Picture 2" descr="https://sun9-55.userapi.com/impg/rMK7pq0u2fhII9dJBAhCLQCavO9zmw7VzNET-g/9DJUYFeAuqQ.jpg?size=604x453&amp;quality=95&amp;sign=9b2946a51fa6cca2f9ea008537e7322a&amp;c_uniq_tag=1Tpn1671qw0x3S3GfG2z_VAWXmRmOKIUrzJuv3rMsyM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875356"/>
            <a:ext cx="4681530" cy="3511148"/>
          </a:xfrm>
          <a:prstGeom prst="rect">
            <a:avLst/>
          </a:prstGeom>
          <a:noFill/>
        </p:spPr>
      </p:pic>
      <p:pic>
        <p:nvPicPr>
          <p:cNvPr id="47108" name="Picture 4" descr="https://sun9-6.userapi.com/impg/j3hBs19QUGpwj5g_vmW6WIywAJUgm0u27PFVFw/O-Nc09aywvA.jpg?size=453x604&amp;quality=95&amp;sign=53c6329e6ee8efd482dddea993690a8b&amp;c_uniq_tag=Y-H7DJ0uaBgBkSsSqmkxu1q-45mh-9EyeEQufk3wG_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4314825" cy="5753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382" y="188640"/>
            <a:ext cx="38733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Дети и молодежь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Организация мероприятий для детей, находящихся в пунктах временного пребывания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8134" name="Picture 6" descr="https://sun9-71.userapi.com/impg/x8iFvtPYvqCf7Tw2to1IQB3bs0tbhmEGF6r-Pw/QiNWZtEOXRc.jpg?size=604x453&amp;quality=95&amp;sign=90ba56891a123d5a3dce91c55c62b606&amp;c_uniq_tag=HEIk2AfNJ3e3AXh2OzFzpFGcohVpSvTB0m7yg8XwNK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071546"/>
            <a:ext cx="3810026" cy="2857520"/>
          </a:xfrm>
          <a:prstGeom prst="rect">
            <a:avLst/>
          </a:prstGeom>
          <a:noFill/>
        </p:spPr>
      </p:pic>
      <p:pic>
        <p:nvPicPr>
          <p:cNvPr id="48132" name="Picture 4" descr="https://sun9-20.userapi.com/impg/-t7B7kLuvIj8-HNejZoFEFkoX1SxhzVnvsOJMg/l9rkoEPWJLA.jpg?size=604x453&amp;quality=95&amp;sign=0048cd3e671d34ba31356bad8e7ddf12&amp;c_uniq_tag=64vR11stnWb_4c3HXbJBMbbFIC_0kIeb1oFkFJl6ILk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85992"/>
            <a:ext cx="5753100" cy="43148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7289" y="188640"/>
            <a:ext cx="26214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Люди с ОВЗ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проведении мероприятий для людей с ОВЗ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9154" name="Picture 2" descr="https://sun9-52.userapi.com/impg/PO58CPs34m5-S86hvKQqqFfBoiYOmVKgF35rYg/w7ZxdY1Xklc.jpg?size=604x453&amp;quality=95&amp;sign=a97bbda9b05d65cc32ca92ccc77f8157&amp;c_uniq_tag=sYfy3muLZt7FJT22sz2VenyK8WALOQQrtQlvbfgcTO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39422"/>
            <a:ext cx="5072098" cy="3804074"/>
          </a:xfrm>
          <a:prstGeom prst="rect">
            <a:avLst/>
          </a:prstGeom>
          <a:noFill/>
        </p:spPr>
      </p:pic>
      <p:pic>
        <p:nvPicPr>
          <p:cNvPr id="49158" name="Picture 6" descr="https://sun9-26.userapi.com/impg/n0tiQTguDeJcp2WiGltieJbvH31lgNg_0FtK1Q/KaW0KvQiCCo.jpg?size=810x1080&amp;quality=95&amp;sign=7ae58b2632ec0e6fb4dd3ab979e5333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804074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7289" y="188640"/>
            <a:ext cx="26214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Люди с ОВЗ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проведении мероприятий для людей с ОВЗ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0178" name="Picture 2" descr="https://sun9-48.userapi.com/impg/g8qZZRbPeCt_SMFrVtdyQpuTfeUpaDbev1OfJA/0HmNGy-7aDo.jpg?size=1280x958&amp;quality=95&amp;sign=2aa7d2ff0d09856c867bcaa33605238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6638325" cy="49683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84784"/>
            <a:ext cx="8187742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latin typeface="Bahnschrift SemiBold" pitchFamily="34" charset="0"/>
              </a:rPr>
              <a:t>- Здравоохранение </a:t>
            </a:r>
            <a:r>
              <a:rPr lang="ru-RU" sz="3200" dirty="0" smtClean="0">
                <a:latin typeface="Bahnschrift SemiBold" pitchFamily="34" charset="0"/>
              </a:rPr>
              <a:t>и ЗОЖ</a:t>
            </a:r>
          </a:p>
          <a:p>
            <a:r>
              <a:rPr lang="ru-RU" sz="3200" dirty="0" smtClean="0">
                <a:latin typeface="Bahnschrift SemiBold" pitchFamily="34" charset="0"/>
              </a:rPr>
              <a:t>- Ветераны </a:t>
            </a:r>
            <a:r>
              <a:rPr lang="ru-RU" sz="3200" dirty="0" smtClean="0">
                <a:latin typeface="Bahnschrift SemiBold" pitchFamily="34" charset="0"/>
              </a:rPr>
              <a:t>и Историческая память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Bahnschrift SemiBold" pitchFamily="34" charset="0"/>
              </a:rPr>
              <a:t> Дети </a:t>
            </a:r>
            <a:r>
              <a:rPr lang="ru-RU" sz="3200" dirty="0" smtClean="0">
                <a:latin typeface="Bahnschrift SemiBold" pitchFamily="34" charset="0"/>
              </a:rPr>
              <a:t>и </a:t>
            </a:r>
            <a:r>
              <a:rPr lang="ru-RU" sz="3200" dirty="0" smtClean="0">
                <a:latin typeface="Bahnschrift SemiBold" pitchFamily="34" charset="0"/>
              </a:rPr>
              <a:t>молодежь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Bahnschrift SemiBold" pitchFamily="34" charset="0"/>
              </a:rPr>
              <a:t> </a:t>
            </a:r>
            <a:r>
              <a:rPr lang="ru-RU" sz="3200" dirty="0" smtClean="0">
                <a:latin typeface="Bahnschrift SemiBold" pitchFamily="34" charset="0"/>
              </a:rPr>
              <a:t>Люди с ОВЗ</a:t>
            </a:r>
            <a:endParaRPr lang="ru-RU" sz="3200" dirty="0" smtClean="0">
              <a:latin typeface="Bahnschrift SemiBold" pitchFamily="34" charset="0"/>
            </a:endParaRPr>
          </a:p>
          <a:p>
            <a:r>
              <a:rPr lang="ru-RU" sz="3200" dirty="0" smtClean="0">
                <a:latin typeface="Bahnschrift SemiBold" pitchFamily="34" charset="0"/>
              </a:rPr>
              <a:t>- Спорт </a:t>
            </a:r>
            <a:r>
              <a:rPr lang="ru-RU" sz="3200" dirty="0" smtClean="0">
                <a:latin typeface="Bahnschrift SemiBold" pitchFamily="34" charset="0"/>
              </a:rPr>
              <a:t>и события</a:t>
            </a:r>
          </a:p>
          <a:p>
            <a:r>
              <a:rPr lang="ru-RU" sz="3200" dirty="0" smtClean="0">
                <a:latin typeface="Bahnschrift SemiBold" pitchFamily="34" charset="0"/>
              </a:rPr>
              <a:t>- Старшее </a:t>
            </a:r>
            <a:r>
              <a:rPr lang="ru-RU" sz="3200" dirty="0" smtClean="0">
                <a:latin typeface="Bahnschrift SemiBold" pitchFamily="34" charset="0"/>
              </a:rPr>
              <a:t>поколение</a:t>
            </a:r>
          </a:p>
          <a:p>
            <a:r>
              <a:rPr lang="ru-RU" sz="3200" dirty="0" smtClean="0">
                <a:latin typeface="Bahnschrift SemiBold" pitchFamily="34" charset="0"/>
              </a:rPr>
              <a:t>- Экология</a:t>
            </a:r>
            <a:endParaRPr lang="ru-RU" sz="3200" dirty="0" smtClean="0">
              <a:latin typeface="Bahnschrift SemiBold" pitchFamily="34" charset="0"/>
            </a:endParaRPr>
          </a:p>
          <a:p>
            <a:r>
              <a:rPr lang="ru-RU" sz="3200" dirty="0" smtClean="0">
                <a:latin typeface="Bahnschrift SemiBold" pitchFamily="34" charset="0"/>
              </a:rPr>
              <a:t>- Культура </a:t>
            </a:r>
            <a:r>
              <a:rPr lang="ru-RU" sz="3200" dirty="0" smtClean="0">
                <a:latin typeface="Bahnschrift SemiBold" pitchFamily="34" charset="0"/>
              </a:rPr>
              <a:t>и искусство</a:t>
            </a:r>
            <a:endParaRPr lang="ru-RU" sz="3200" dirty="0">
              <a:latin typeface="Bahnschrift Semi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763284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sz="2400" b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7289" y="188640"/>
            <a:ext cx="262148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Люди с ОВЗ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проведении мероприятий для людей с ОВЗ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1202" name="Picture 2" descr="https://sun9-61.userapi.com/impg/_A2eYwJiuf3tHifT2WS-3hEAQI1eYCiXfB2AAA/MYUMhOicKLU.jpg?size=1280x958&amp;quality=95&amp;sign=c90c30ae11575567b69e33902c987e29&amp;type=album"/>
          <p:cNvPicPr>
            <a:picLocks noChangeAspect="1" noChangeArrowheads="1"/>
          </p:cNvPicPr>
          <p:nvPr/>
        </p:nvPicPr>
        <p:blipFill>
          <a:blip r:embed="rId2" cstate="print"/>
          <a:srcRect t="11441"/>
          <a:stretch>
            <a:fillRect/>
          </a:stretch>
        </p:blipFill>
        <p:spPr bwMode="auto">
          <a:xfrm>
            <a:off x="0" y="1071546"/>
            <a:ext cx="4867925" cy="3226551"/>
          </a:xfrm>
          <a:prstGeom prst="rect">
            <a:avLst/>
          </a:prstGeom>
          <a:noFill/>
        </p:spPr>
      </p:pic>
      <p:pic>
        <p:nvPicPr>
          <p:cNvPr id="51204" name="Picture 4" descr="https://sun9-50.userapi.com/impg/6poDvi2bxS2BHzkz7nHl9ZtoWIEIIQ0gAz8Gzg/taMgQ4HVRuI.jpg?size=1280x960&amp;quality=95&amp;sign=d0064ce0ce2c1b53f6936c8be67d9ba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066" y="188640"/>
            <a:ext cx="431393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Старшее поколение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проведении мероприятий для пожилых людей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2226" name="Picture 2" descr="https://sun9-80.userapi.com/impg/BTpxaH1hZbNqtkiiWJZTN6iFqGUKEbaZIVR4gA/X-AMVCx1AOg.jpg?size=454x604&amp;quality=95&amp;sign=b49e24f406ddd58848dc556b59cf12bd&amp;c_uniq_tag=oG_2reqqpft8xWfwkxDGqKXV9ct3BQ8VyiJ5VeBOpuM&amp;type=album"/>
          <p:cNvPicPr>
            <a:picLocks noChangeAspect="1" noChangeArrowheads="1"/>
          </p:cNvPicPr>
          <p:nvPr/>
        </p:nvPicPr>
        <p:blipFill>
          <a:blip r:embed="rId2" cstate="print"/>
          <a:srcRect b="15018"/>
          <a:stretch>
            <a:fillRect/>
          </a:stretch>
        </p:blipFill>
        <p:spPr bwMode="auto">
          <a:xfrm>
            <a:off x="4429124" y="1714488"/>
            <a:ext cx="4324350" cy="4889044"/>
          </a:xfrm>
          <a:prstGeom prst="rect">
            <a:avLst/>
          </a:prstGeom>
          <a:noFill/>
        </p:spPr>
      </p:pic>
      <p:pic>
        <p:nvPicPr>
          <p:cNvPr id="52228" name="Picture 4" descr="https://sun9-68.userapi.com/impg/aJHoc7UAwA1hVUOJx5Ysz4Z5qvRrkkI9gSEyeA/4-uWlm-kZms.jpg?size=452x604&amp;quality=95&amp;sign=bd258ffd74afeb962b5e08d035beb2d7&amp;c_uniq_tag=bAamCSx4erUw9S2P5GVnJegxAQeyaXKTLHP06PsiN2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4305300" cy="5753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066" y="188640"/>
            <a:ext cx="431393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Старшее поколение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5004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Помощь в проведении мероприятий для пожилых людей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3250" name="Picture 2" descr="https://sun9-80.userapi.com/impg/fvgeL8N_LqXVyNx8sj5s9uHIhWgemd_nvg90Eg/GzFzDEOhvH0.jpg?size=1280x960&amp;quality=95&amp;sign=14e87d465c1d8ed915a6073227a9bebe&amp;type=album"/>
          <p:cNvPicPr>
            <a:picLocks noChangeAspect="1" noChangeArrowheads="1"/>
          </p:cNvPicPr>
          <p:nvPr/>
        </p:nvPicPr>
        <p:blipFill>
          <a:blip r:embed="rId2" cstate="print"/>
          <a:srcRect t="17323"/>
          <a:stretch>
            <a:fillRect/>
          </a:stretch>
        </p:blipFill>
        <p:spPr bwMode="auto">
          <a:xfrm>
            <a:off x="4286248" y="2857496"/>
            <a:ext cx="4585950" cy="2843679"/>
          </a:xfrm>
          <a:prstGeom prst="rect">
            <a:avLst/>
          </a:prstGeom>
          <a:noFill/>
        </p:spPr>
      </p:pic>
      <p:pic>
        <p:nvPicPr>
          <p:cNvPr id="53252" name="Picture 4" descr="https://sun9-35.userapi.com/impg/gZSTqARVdhDi7_1pZQ_HDljFy6DzEEtMXgjNUQ/YiZq19z2Lds.jpg?size=453x604&amp;quality=95&amp;sign=8b60ce40620dbae34731834a826383cd&amp;c_uniq_tag=tvmkBGmAm0b5z3c7DzbffKfukwqBO-Saa6Ro8IabIFw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314825" cy="5753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44.userapi.com/impg/kLCGR_O7NuoRRpURjLXLuZJ3qfU4VjoUkb9InA/l2QV-yO3TDY.jpg?size=453x604&amp;quality=95&amp;sign=69ac480ffee2a9f3e6fb5de27bf0f240&amp;c_uniq_tag=t-qrCzY_F-D7vJwLtCwgcXpMUBme6KvOHHjHKcR1a1Y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38210"/>
            <a:ext cx="4214842" cy="561979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357166"/>
            <a:ext cx="20519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88340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Субботники и различные экологические мероприятия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12292" name="Picture 4" descr="https://sun9-57.userapi.com/impg/ab3yBgIR88wQl1a4lX3oeyxwAl-ILEimCui2GA/5s0glUrMBVY.jpg?size=1280x960&amp;quality=95&amp;sign=428ff583453cadeba89588b87fefe34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14290"/>
            <a:ext cx="4114226" cy="3085670"/>
          </a:xfrm>
          <a:prstGeom prst="rect">
            <a:avLst/>
          </a:prstGeom>
          <a:noFill/>
        </p:spPr>
      </p:pic>
      <p:pic>
        <p:nvPicPr>
          <p:cNvPr id="12294" name="Picture 6" descr="https://sun9-37.userapi.com/impg/NNS7NbGPPHomGhL_qz_XJkpmXE0cgB6uY0tP-A/ot_TXm0PByw.jpg?size=604x453&amp;quality=95&amp;sign=412b9e530541016ca538190467a09fcf&amp;c_uniq_tag=7TiHQAn-iCVSm_wSGN0snDWZnjk8Ww4Bz45WjwmGmF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39702"/>
            <a:ext cx="4310092" cy="32325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s://sun9-6.userapi.com/impg/exOWFZhxyfVbhbFPZoQJq4nqBzNCFL1G-GjgXQ/9d0kx6Xwlak.jpg?size=455x604&amp;quality=95&amp;sign=19a1639884c6ed0064c4e199dfbc5ffa&amp;c_uniq_tag=iUvtSVl2MyU5KVUb6c2ADTSMhYC5VzkT3QhAn5JL-8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5728"/>
            <a:ext cx="4333875" cy="57531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357166"/>
            <a:ext cx="20519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5072074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Субботники и различные экологические мероприятия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4278" name="Picture 6" descr="https://sun9-62.userapi.com/impg/zL7PZ9mCce_CIumdasV0i70snVaF_bEp9emnNA/qWFWePy_0cw.jpg?size=604x453&amp;quality=95&amp;sign=ebb35e97f08a0716454d83af106bc15d&amp;c_uniq_tag=C9_WjVLr8sjge_Wa2F0GmFKcLX4ImVlN5t8EpMwLRh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800594" cy="3600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20519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5072074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Субботники и различные экологические мероприятия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5298" name="Picture 2" descr="https://sun9-56.userapi.com/impg/BsTDkJd03zmygbBK1mZ_to3ZSDpl2WsdvlOEEw/gBdHeE6LGQU.jpg?size=453x604&amp;quality=95&amp;sign=a4b2c14bf312f471fb35e98a5750dcaf&amp;c_uniq_tag=FgFxp-MqcHkjSl89HC_ikI-hGtOdwFV438EBI01KjAU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314825" cy="5753101"/>
          </a:xfrm>
          <a:prstGeom prst="rect">
            <a:avLst/>
          </a:prstGeom>
          <a:noFill/>
        </p:spPr>
      </p:pic>
      <p:pic>
        <p:nvPicPr>
          <p:cNvPr id="55300" name="Picture 4" descr="https://sun9-5.userapi.com/impg/pNi7lsmnc69w0roAcwXu4sM2lfCNIu4JJQAWrQ/Az5x1cH86ow.jpg?size=453x604&amp;quality=95&amp;sign=b5975e85354f2672b3a6e9ac1f5cebf5&amp;c_uniq_tag=ue6v-x1zy4YPjaVMDjoukMvbvLyZ57w3YrxbJhSJZa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500042"/>
            <a:ext cx="3000396" cy="40005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47166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Культура и искусство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5072074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</a:t>
            </a:r>
            <a:r>
              <a:rPr lang="ru-RU" sz="2400" dirty="0" smtClean="0">
                <a:latin typeface="Bahnschrift SemiBold" pitchFamily="34" charset="0"/>
              </a:rPr>
              <a:t>роведение творческих мастер-классов, помощь школьному музею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6322" name="Picture 2" descr="https://sun9-14.userapi.com/impg/3a8NxuFjng9kGbjPqnTxcvNGxlUB4cxgTv2yRA/EEPQmNpFqBs.jpg?size=453x604&amp;quality=95&amp;sign=1b30776d205850cdecb5e97a9dc419ef&amp;c_uniq_tag=xZrENSa6aZOwyV50qy1wzoQN6DB-tZLH9KKG_55dCc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04899"/>
            <a:ext cx="4314825" cy="5753101"/>
          </a:xfrm>
          <a:prstGeom prst="rect">
            <a:avLst/>
          </a:prstGeom>
          <a:noFill/>
        </p:spPr>
      </p:pic>
      <p:pic>
        <p:nvPicPr>
          <p:cNvPr id="56324" name="Picture 4" descr="https://sun9-74.userapi.com/impg/pdp-Wx1LtZcO6c0F30rmHxNSPUipZANGZPGCBA/SR6z0O099jQ.jpg?size=453x604&amp;quality=95&amp;sign=046d7a0fe7ce8ddc01ff17cf01418d32&amp;c_uniq_tag=1m_-dfblMpk-UhgKs-45OcGyjJuORdmX89qMZk8P5TQ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500462" cy="46672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47166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Культура и искусство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071546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</a:t>
            </a:r>
            <a:r>
              <a:rPr lang="ru-RU" sz="2400" dirty="0" smtClean="0">
                <a:latin typeface="Bahnschrift SemiBold" pitchFamily="34" charset="0"/>
              </a:rPr>
              <a:t>роведение творческих мастер-классов, помощь школьному музею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7346" name="Picture 2" descr="https://sun9-10.userapi.com/impg/Dv7SqtJw-sBbatWE_ZeThZMCRorW45rLp7AbzA/unxNTiKz2Fk.jpg?size=453x604&amp;quality=95&amp;sign=00ca26e82290597bd4657126271b19c4&amp;c_uniq_tag=YCOewFXqYRSZRa2X-dFAVZ9rQhrXHqYz2N8jMLL5Uj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00174"/>
            <a:ext cx="3482601" cy="4643470"/>
          </a:xfrm>
          <a:prstGeom prst="rect">
            <a:avLst/>
          </a:prstGeom>
          <a:noFill/>
        </p:spPr>
      </p:pic>
      <p:pic>
        <p:nvPicPr>
          <p:cNvPr id="57348" name="Picture 4" descr="https://sun9-57.userapi.com/impg/COi48bAzqfmPdmVRw6Rc5L9s_LSFT4BJQCIevw/8Ll_ZCB3nNE.jpg?size=604x453&amp;quality=95&amp;sign=90cb131b854634e6440b34d83ca1ca72&amp;c_uniq_tag=lZBmVjxembsCZX4uEKRVicZhZgS7VY9sLKangLqzm8g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4829616" cy="36222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47166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Культура и искусство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285728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</a:t>
            </a:r>
            <a:r>
              <a:rPr lang="ru-RU" sz="2400" dirty="0" smtClean="0">
                <a:latin typeface="Bahnschrift SemiBold" pitchFamily="34" charset="0"/>
              </a:rPr>
              <a:t>роведение творческих мастер-классов, помощь школьному музею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8370" name="Picture 2" descr="https://sun9-47.userapi.com/impg/pMfMr_pFY2zmCsf8Fy4pz6vYLQKicLnBZ4r4hQ/cpsHzlFlRKw.jpg?size=1280x960&amp;quality=95&amp;sign=24671f96049d51fede5c51f593cf7a9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667250" cy="3500438"/>
          </a:xfrm>
          <a:prstGeom prst="rect">
            <a:avLst/>
          </a:prstGeom>
          <a:noFill/>
        </p:spPr>
      </p:pic>
      <p:pic>
        <p:nvPicPr>
          <p:cNvPr id="58372" name="Picture 4" descr="https://sun9-65.userapi.com/impg/nktihAejH-gOV4Dkv4i2Briwj2gLN5zFx2Wbjg/TriJybajHFE.jpg?size=604x453&amp;quality=95&amp;sign=213c2018a88c08bc67fbec613811ef36&amp;c_uniq_tag=XdzsfvOqjpUrTOQJ_FhTPkGyzpgFb_ioN4j-I-OqCxM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214810" cy="31611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sun9-78.userapi.com/impg/rbp1pTnIE1NHvUQfQru3-e92WvZJZMV0fjFo6w/9VGAR2Y2LBw.jpg?size=1280x960&amp;quality=95&amp;sign=00d4918b076b1263c46a96f7bfca8baf&amp;c_uniq_tag=RQWTE4wLTfnM0mlCcze2dcmAGY9Ia07usgKWL3ADaas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5971614" cy="447871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285728"/>
            <a:ext cx="47166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Культура и искусство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285728"/>
            <a:ext cx="350046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</a:t>
            </a:r>
            <a:r>
              <a:rPr lang="ru-RU" sz="2400" dirty="0" smtClean="0">
                <a:latin typeface="Bahnschrift SemiBold" pitchFamily="34" charset="0"/>
              </a:rPr>
              <a:t>роведение творческих мастер-классов, помощь школьному музею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59394" name="Picture 2" descr="https://sun9-78.userapi.com/impg/KK6SVnnAGgqjqKkFAnxutylGY7llYgFBYiWP6Q/vbJCDA9471U.jpg?size=1280x960&amp;quality=95&amp;sign=7546187489e46b6a02c2605faee90ad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18364"/>
            <a:ext cx="3423659" cy="25677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84784"/>
            <a:ext cx="8187742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Воспитание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у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обучающихся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высоких нравственных качеств путем пропаганды идей добровольчества на благо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общества, привлечение обучающихся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к решению социально значимых проблем через участие в социальных, экологических, гуманитарных, культурно-образовательных и </a:t>
            </a:r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  <a:cs typeface="Segoe UI" pitchFamily="34" charset="0"/>
              </a:rPr>
              <a:t>других проектах и программах.</a:t>
            </a:r>
            <a:endParaRPr lang="ru-RU" sz="3200" dirty="0">
              <a:solidFill>
                <a:schemeClr val="tx1"/>
              </a:solidFill>
              <a:latin typeface="Bahnschrift Semi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763284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НАША ЦЕЛЬ:   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9-54.userapi.com/impg/6qZlAVuh1rDol-Ahi68E6MNGGKSkq1p8K8jU-Q/115gLHgk0pc.jpg?size=604x453&amp;quality=95&amp;sign=4f277fa0f1ef46ca7d024eefbbc6b091&amp;c_uniq_tag=hNDWVkGZsDX8sZQGm04haT4wR2ZD3HjLgMGpK9ugGP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85" y="273859"/>
            <a:ext cx="4778358" cy="3583769"/>
          </a:xfrm>
          <a:prstGeom prst="rect">
            <a:avLst/>
          </a:prstGeom>
          <a:noFill/>
        </p:spPr>
      </p:pic>
      <p:pic>
        <p:nvPicPr>
          <p:cNvPr id="60420" name="Picture 4" descr="https://sun9-67.userapi.com/impg/XhjuS_TGlXxfiZIgoUJMaurNS0CJe8VPb0S1cw/hM4l37TSZyo.jpg?size=550x567&amp;quality=95&amp;sign=40a2125fa9b6d7aeab18ab78c78873c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6970" y="1785926"/>
            <a:ext cx="4615085" cy="47577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10.userapi.com/impg/wIWBy1Kna8d3LcIrWhQnoKj6pDP1j4sgJ2Hm-g/aY2xAzP_eWA.jpg?size=604x453&amp;quality=95&amp;sign=f1cd2c0454cfb59d37525aad90bb94bf&amp;c_uniq_tag=chbhGsimtJEsKDvS8J4WhSqLOrNsHlkaMNYi_5RkF9o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238785" cy="3929090"/>
          </a:xfrm>
          <a:prstGeom prst="rect">
            <a:avLst/>
          </a:prstGeom>
          <a:noFill/>
        </p:spPr>
      </p:pic>
      <p:pic>
        <p:nvPicPr>
          <p:cNvPr id="61446" name="Picture 6" descr="https://sun9-10.userapi.com/impg/eviz5mu_cSmkvt4kXn_sNmYTxpCCbvaLWJPISw/9ZMwxvT04NM.jpg?size=810x1080&amp;quality=95&amp;sign=5c57a870623bb93b8ff74175417d70e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357298"/>
            <a:ext cx="3964791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52.userapi.com/impg/Zh1o7uyZvVUJ0CrS8P9fTAnD3SkW4flOF1fXdA/FNtvEzSqzjE.jpg?size=453x604&amp;quality=95&amp;sign=fa11c2b63fee8ca9559ef9d68203aec2&amp;c_uniq_tag=2sBLQ_0JbEZZgL1d-tUdipRwUD9SI01GUYYeXOGZcM4&amp;type=album"/>
          <p:cNvPicPr>
            <a:picLocks noChangeAspect="1" noChangeArrowheads="1"/>
          </p:cNvPicPr>
          <p:nvPr/>
        </p:nvPicPr>
        <p:blipFill>
          <a:blip r:embed="rId2" cstate="print"/>
          <a:srcRect t="12515"/>
          <a:stretch>
            <a:fillRect/>
          </a:stretch>
        </p:blipFill>
        <p:spPr bwMode="auto">
          <a:xfrm>
            <a:off x="285720" y="142852"/>
            <a:ext cx="3086089" cy="3599802"/>
          </a:xfrm>
          <a:prstGeom prst="rect">
            <a:avLst/>
          </a:prstGeom>
          <a:noFill/>
        </p:spPr>
      </p:pic>
      <p:pic>
        <p:nvPicPr>
          <p:cNvPr id="62470" name="Picture 6" descr="https://sun9-55.userapi.com/impg/DOa7Z40zxnDlqrP5yXHVZWjTUnWXIOSwBfHPkA/Gv5hhC8sRa0.jpg?size=604x453&amp;quality=95&amp;sign=b5cb55aa3fa293655e28c0fdc6a10391&amp;c_uniq_tag=Of-Qofw_rWIvzDSDGsRB5S1KAcKdJkaj8qg7sKYjI2o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96" y="3071810"/>
            <a:ext cx="4776781" cy="3582586"/>
          </a:xfrm>
          <a:prstGeom prst="rect">
            <a:avLst/>
          </a:prstGeom>
          <a:noFill/>
        </p:spPr>
      </p:pic>
      <p:pic>
        <p:nvPicPr>
          <p:cNvPr id="62472" name="Picture 8" descr="https://sun9-68.userapi.com/impg/TO5kA_EZKxnBGlW7EwAPvYg6mgh58ebqjufXww/UuI19PepQ84.jpg?size=604x453&amp;quality=95&amp;sign=3fc7ade2a3a11a7f5b548f27e6c926e9&amp;c_uniq_tag=iApbUgLZ3QK87qYOORNtxu-rmSvB1emVQPHmF0F-G_w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42852"/>
            <a:ext cx="4286247" cy="3214686"/>
          </a:xfrm>
          <a:prstGeom prst="rect">
            <a:avLst/>
          </a:prstGeom>
          <a:noFill/>
        </p:spPr>
      </p:pic>
      <p:pic>
        <p:nvPicPr>
          <p:cNvPr id="62474" name="Picture 10" descr="https://sun9-57.userapi.com/impg/dHaa2YIaLwKJ9O_tzid8nFcKlovbebg7QnPgFw/eUf6kbmG2BY.jpg?size=604x279&amp;quality=95&amp;sign=245ef703b9e566a33adb0d5e9ee14d26&amp;c_uniq_tag=PnNoWbPq6b3QuqTixR1JYBdVEsrUAy1npjPGGwLjNHY&amp;type=album"/>
          <p:cNvPicPr>
            <a:picLocks noChangeAspect="1" noChangeArrowheads="1"/>
          </p:cNvPicPr>
          <p:nvPr/>
        </p:nvPicPr>
        <p:blipFill>
          <a:blip r:embed="rId5" cstate="print"/>
          <a:srcRect r="24404"/>
          <a:stretch>
            <a:fillRect/>
          </a:stretch>
        </p:blipFill>
        <p:spPr bwMode="auto">
          <a:xfrm>
            <a:off x="285720" y="4143380"/>
            <a:ext cx="3714776" cy="227002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un9-28.userapi.com/impg/HheJnUmnDeQc68Y14efKLA3amtzisV4piCF8jw/46zjU1jxEjs.jpg?size=604x453&amp;quality=95&amp;sign=9213305bc6e2db5e3300f8aa8f3efa45&amp;c_uniq_tag=Zz9Qz9EkCzjQouosk2jRpGqm3rUNw2V_0r4spmgRROs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929222" cy="3696917"/>
          </a:xfrm>
          <a:prstGeom prst="rect">
            <a:avLst/>
          </a:prstGeom>
          <a:noFill/>
        </p:spPr>
      </p:pic>
      <p:pic>
        <p:nvPicPr>
          <p:cNvPr id="62468" name="Picture 4" descr="https://sun9-65.userapi.com/impg/sTOzt1BkKjQdWltYpxXwWcNMbMLINuzHjxjGsA/-wcKPCEFOtA.jpg?size=604x453&amp;quality=95&amp;sign=2102ca91beb62492f4414308d2246a4b&amp;c_uniq_tag=Whce0KVXDhRPVUesrDoxZjKgLidEwb3LpfH7NIrkyvo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46" y="3000372"/>
            <a:ext cx="4800593" cy="3600446"/>
          </a:xfrm>
          <a:prstGeom prst="rect">
            <a:avLst/>
          </a:prstGeom>
          <a:noFill/>
        </p:spPr>
      </p:pic>
      <p:pic>
        <p:nvPicPr>
          <p:cNvPr id="63492" name="Picture 4" descr="https://sun9-6.userapi.com/impg/2nbZD45Cjjd_isbBW14XAC9DaQJdi-73HLy3ww/th8SSC1hixc.jpg?size=604x278&amp;quality=95&amp;sign=7f9ecfd056e8fc530ef30ca19a557bd5&amp;c_uniq_tag=AlxnS61cBrQ51ty-f0rg7OeWR1x00i1v91cm0ob3Wsc&amp;type=album"/>
          <p:cNvPicPr>
            <a:picLocks noChangeAspect="1" noChangeArrowheads="1"/>
          </p:cNvPicPr>
          <p:nvPr/>
        </p:nvPicPr>
        <p:blipFill>
          <a:blip r:embed="rId4" cstate="print"/>
          <a:srcRect l="7509" t="5438" r="14392"/>
          <a:stretch>
            <a:fillRect/>
          </a:stretch>
        </p:blipFill>
        <p:spPr bwMode="auto">
          <a:xfrm>
            <a:off x="5357818" y="571480"/>
            <a:ext cx="3180080" cy="1772264"/>
          </a:xfrm>
          <a:prstGeom prst="rect">
            <a:avLst/>
          </a:prstGeom>
          <a:noFill/>
        </p:spPr>
      </p:pic>
      <p:pic>
        <p:nvPicPr>
          <p:cNvPr id="63494" name="Picture 6" descr="https://sun9-34.userapi.com/impg/dWmqlTmP3QlmQf5tvfPvOQeqEMa869tgxxKJ3A/XJcL2kel8ec.jpg?size=451x604&amp;quality=95&amp;sign=cb99c83f7153d07a3d3a80305b491826&amp;c_uniq_tag=k68OX56b4R5uvPBUP-lfZzi-3H_JSNNCO1MfWIsFWSM&amp;type=album"/>
          <p:cNvPicPr>
            <a:picLocks noChangeAspect="1" noChangeArrowheads="1"/>
          </p:cNvPicPr>
          <p:nvPr/>
        </p:nvPicPr>
        <p:blipFill>
          <a:blip r:embed="rId5" cstate="print"/>
          <a:srcRect b="11263"/>
          <a:stretch>
            <a:fillRect/>
          </a:stretch>
        </p:blipFill>
        <p:spPr bwMode="auto">
          <a:xfrm>
            <a:off x="785786" y="4056396"/>
            <a:ext cx="2357454" cy="28016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sun9-33.userapi.com/impg/eYXnRUzdfwx007_oLihrp5XYS3T8zo5FwOVziw/esAgntqe844.jpg?size=604x453&amp;quality=95&amp;sign=909d9c2f1643c011eac62463a1490ad1&amp;c_uniq_tag=TVgudqN9ndVu-6TBNoTkjrHKoi1uGVbH2BstA6ZbS-8&amp;type=album"/>
          <p:cNvPicPr>
            <a:picLocks noChangeAspect="1" noChangeArrowheads="1"/>
          </p:cNvPicPr>
          <p:nvPr/>
        </p:nvPicPr>
        <p:blipFill>
          <a:blip r:embed="rId2" cstate="print"/>
          <a:srcRect t="15852"/>
          <a:stretch>
            <a:fillRect/>
          </a:stretch>
        </p:blipFill>
        <p:spPr bwMode="auto">
          <a:xfrm>
            <a:off x="124929" y="217715"/>
            <a:ext cx="5753100" cy="3630809"/>
          </a:xfrm>
          <a:prstGeom prst="rect">
            <a:avLst/>
          </a:prstGeom>
          <a:noFill/>
        </p:spPr>
      </p:pic>
      <p:pic>
        <p:nvPicPr>
          <p:cNvPr id="64514" name="Picture 2" descr="https://sun9-4.userapi.com/impg/m-vsYn6xMzqUJSbI99xeHRWBhnSJUIKMHQI_kw/HWfP_4yBj04.jpg?size=1280x960&amp;quality=95&amp;sign=690b731a80f65a2857dc45fa4f90ae6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852419" cy="3639315"/>
          </a:xfrm>
          <a:prstGeom prst="rect">
            <a:avLst/>
          </a:prstGeom>
          <a:noFill/>
        </p:spPr>
      </p:pic>
      <p:pic>
        <p:nvPicPr>
          <p:cNvPr id="64518" name="Picture 6" descr="https://sun9-40.userapi.com/impg/2VGphcSoaduZom6TRlcMGgGg1o1ZjnueCJ_2yQ/YxZfPJ944vo.jpg?size=604x278&amp;quality=95&amp;sign=b99951141a677d383df79c0f6403df89&amp;c_uniq_tag=aZlHykTsYihHccvelkwwQ3gNzee8q-11jnjFGJ8fCxU&amp;type=album"/>
          <p:cNvPicPr>
            <a:picLocks noChangeAspect="1" noChangeArrowheads="1"/>
          </p:cNvPicPr>
          <p:nvPr/>
        </p:nvPicPr>
        <p:blipFill>
          <a:blip r:embed="rId4" cstate="print"/>
          <a:srcRect l="11263" r="25656"/>
          <a:stretch>
            <a:fillRect/>
          </a:stretch>
        </p:blipFill>
        <p:spPr bwMode="auto">
          <a:xfrm>
            <a:off x="5214942" y="214290"/>
            <a:ext cx="3628907" cy="2647951"/>
          </a:xfrm>
          <a:prstGeom prst="rect">
            <a:avLst/>
          </a:prstGeom>
          <a:noFill/>
        </p:spPr>
      </p:pic>
      <p:pic>
        <p:nvPicPr>
          <p:cNvPr id="64520" name="Picture 8" descr="https://sun9-49.userapi.com/impg/G95yF__n-OPVho_VfTNkk3rFQDoz6VTrRtEKIw/KsJ1TeUFmEs.jpg?size=453x604&amp;quality=95&amp;sign=8e17c79ac68a2bef1a59b51bdb61ced2&amp;c_uniq_tag=b1rER-_2_GWS9YO6GyZ3ZDOkb-xOeDC33sBz6w4VZL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429000"/>
            <a:ext cx="2428892" cy="323852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un9-63.userapi.com/impg/k8vtrJuGrWs2kXKS1o7MyeHIzY6pvHie3WMPEA/fYvWn_uYzyw.jpg?size=604x340&amp;quality=95&amp;sign=4e700d6f9794f2be67fabad1acb83afc&amp;c_uniq_tag=up4lP-6CKi6G-AUEXyEfmUeduc9JT2DUmQRzIlivNdM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753100" cy="3238501"/>
          </a:xfrm>
          <a:prstGeom prst="rect">
            <a:avLst/>
          </a:prstGeom>
          <a:noFill/>
        </p:spPr>
      </p:pic>
      <p:pic>
        <p:nvPicPr>
          <p:cNvPr id="65540" name="Picture 4" descr="https://sun9-44.userapi.com/impg/ylsfE8TKMLv-uHLIuC_z6ZJqEB7E78QBugA1nQ/eUnS5TbqPH0.jpg?size=451x604&amp;quality=95&amp;sign=be110ec95da978e1836529256fc96f84&amp;c_uniq_tag=mlX4eEowHu-6dTn0T2letKN5RL8w1vDu-BLx6Rk1UOM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857364"/>
            <a:ext cx="3175594" cy="4252903"/>
          </a:xfrm>
          <a:prstGeom prst="rect">
            <a:avLst/>
          </a:prstGeom>
          <a:noFill/>
        </p:spPr>
      </p:pic>
      <p:pic>
        <p:nvPicPr>
          <p:cNvPr id="65542" name="Picture 6" descr="https://sun9-36.userapi.com/impg/lEgMCPMkCREUeWyMk2ei1u-Tu0mUi3L3qS32Aw/IiC51nTxDWg.jpg?size=604x453&amp;quality=95&amp;sign=a616502bddc29236c3f172e53531f579&amp;c_uniq_tag=LzWHxlLBoLfNoLN6BSdhLZ6j3pVG-4w9x_-LuOaoE_U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643289"/>
            <a:ext cx="4286280" cy="32147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88640"/>
            <a:ext cx="763284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ВОЛОНТЕРСКИХ ОТРЯДОВ </a:t>
            </a:r>
            <a:endParaRPr lang="ru-RU" sz="24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«Добрая девятка» и «Забота»</a:t>
            </a:r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628800"/>
            <a:ext cx="432048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Основной результат работы - формирование в ходе деятельности ответственной, адаптированной, здоровой личности.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852936"/>
            <a:ext cx="396044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Привлечение еще большего количества детей и подростков к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общественно-значимой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365104"/>
            <a:ext cx="385192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Увеличение у подростков знаний о ЗОЖ и овладение ими умением аргументировано отстаивать свою позицию, сформированность здоровых установок и навыков ответственного поведения, снижающих вероятность приобщения к вредным привычкам.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12.userapi.com/impg/gVwE9ziDH7ESVYq9h1hEHieKXp_lgvoO0mxePA/m0tapr-JCxg.jpg?size=810x1080&amp;quality=95&amp;sign=1c4ae0c18c9f4503d68b3e8a3547bd0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57298"/>
            <a:ext cx="3964809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https://sun9-77.userapi.com/impg/tMp54CjjwqaZbQCp03HJrhFo_hX0-zpKWDIKBA/P_CgGUGaPSM.jpg?size=1280x720&amp;quality=95&amp;sign=aa78189bb703a5e9c52502730ec3a76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85860"/>
            <a:ext cx="4191029" cy="2357454"/>
          </a:xfrm>
          <a:prstGeom prst="rect">
            <a:avLst/>
          </a:prstGeom>
          <a:noFill/>
        </p:spPr>
      </p:pic>
      <p:pic>
        <p:nvPicPr>
          <p:cNvPr id="22534" name="Picture 6" descr="https://sun9-54.userapi.com/impg/YvcxZ210_UyZrg97DaipAvF-NQKb8u6Tuh_uvA/2FqLYexAjIc.jpg?size=1074x1080&amp;quality=95&amp;sign=42c598841cda2d888a8684e92681a38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830797" cy="48577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214942" y="4214818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31.userapi.com/impg/TwjJwErwpI4Lsm21v0eP8DbJg_xQpgrqnqXFpw/1ib5YvsvOTY.jpg?size=1280x844&amp;quality=95&amp;sign=6b2865b44cb6f1a468f0183675db0cc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142984"/>
            <a:ext cx="5525441" cy="364333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285860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37892" name="Picture 4" descr="https://sun9-26.userapi.com/impg/g0_fhZcy6mpL92PBJ3gsStCQYs9Vi99EGmmpsA/Y4Tr6sRbmI8.jpg?size=1280x960&amp;quality=95&amp;sign=6b34569cd682a6887cb9abc53d3e85c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83032"/>
            <a:ext cx="4233290" cy="31749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285860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38914" name="Picture 2" descr="https://sun9-17.userapi.com/impg/6teKqjJhWL4D7QycVaiTcuVfKsyxWMUzj_iV6g/7u48qg9l6qQ.jpg?size=604x453&amp;quality=95&amp;sign=62be286b045dbe7d1bf2d339a400e8ae&amp;c_uniq_tag=dhCHVpkxTQhHmdn-in4PflZCFoR8Ifr8vhMC8ZKfEog&amp;type=album"/>
          <p:cNvPicPr>
            <a:picLocks noChangeAspect="1" noChangeArrowheads="1"/>
          </p:cNvPicPr>
          <p:nvPr/>
        </p:nvPicPr>
        <p:blipFill>
          <a:blip r:embed="rId2" cstate="print"/>
          <a:srcRect t="15018"/>
          <a:stretch>
            <a:fillRect/>
          </a:stretch>
        </p:blipFill>
        <p:spPr bwMode="auto">
          <a:xfrm>
            <a:off x="3214678" y="1071546"/>
            <a:ext cx="5753100" cy="3666829"/>
          </a:xfrm>
          <a:prstGeom prst="rect">
            <a:avLst/>
          </a:prstGeom>
          <a:noFill/>
        </p:spPr>
      </p:pic>
      <p:pic>
        <p:nvPicPr>
          <p:cNvPr id="38916" name="Picture 4" descr="https://sun9-15.userapi.com/impg/KM_cA3LP5i7y9rXwOtUxOggHyk5Iwvhkh-j8wg/n0XPRrK8JJM.jpg?size=1280x853&amp;quality=96&amp;sign=1497b8e1e0f807748b968b391040578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11169"/>
            <a:ext cx="4572032" cy="304683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142984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39942" name="Picture 6" descr="https://sun9-44.userapi.com/impg/XQr2RTGlDJQeDIC6PNVNPistEAUZIwEAN1fAhA/o5qc9JH1VEY.jpg?size=1280x853&amp;quality=95&amp;sign=e1292e38ebf0f100209246f4887d8d6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430316"/>
            <a:ext cx="5143536" cy="3427684"/>
          </a:xfrm>
          <a:prstGeom prst="rect">
            <a:avLst/>
          </a:prstGeom>
          <a:noFill/>
        </p:spPr>
      </p:pic>
      <p:pic>
        <p:nvPicPr>
          <p:cNvPr id="39938" name="Picture 2" descr="https://sun9-23.userapi.com/impg/5QZC5d8FhyR_j5NAn4tkTuSI01HvrcRWDwyX4g/P11SS3JfIrE.jpg?size=808x1080&amp;quality=95&amp;sign=0770dfc64ffe7d0e937b9db38e755da8&amp;type=album"/>
          <p:cNvPicPr>
            <a:picLocks noChangeAspect="1" noChangeArrowheads="1"/>
          </p:cNvPicPr>
          <p:nvPr/>
        </p:nvPicPr>
        <p:blipFill>
          <a:blip r:embed="rId3" cstate="print"/>
          <a:srcRect b="21697"/>
          <a:stretch>
            <a:fillRect/>
          </a:stretch>
        </p:blipFill>
        <p:spPr bwMode="auto">
          <a:xfrm>
            <a:off x="4857752" y="1142984"/>
            <a:ext cx="3720597" cy="38941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s://sun9-60.userapi.com/impg/olN6d5ZkA7zpJixn3I2Afkspv_0TDEgt7kCiRw/rNxDsy5YfqA.jpg?size=810x1080&amp;quality=96&amp;sign=533b9ded1f918dbdf1751942bd635ad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86058"/>
            <a:ext cx="2893239" cy="38576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142984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0962" name="Picture 2" descr="https://sun9-67.userapi.com/impg/fIR26GPSElwwZ0RvLhOULkrJAhlzaDoSulHBRA/IFohsAqWOlc.jpg?size=1280x957&amp;quality=95&amp;sign=152229d6bb51d8ccc1cbca2126b9389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534" y="2714620"/>
            <a:ext cx="5255177" cy="3929066"/>
          </a:xfrm>
          <a:prstGeom prst="rect">
            <a:avLst/>
          </a:prstGeom>
          <a:noFill/>
        </p:spPr>
      </p:pic>
      <p:pic>
        <p:nvPicPr>
          <p:cNvPr id="40964" name="Picture 4" descr="https://sun9-6.userapi.com/impg/pfRWFM7wePRFftgEtHjZmNhKy8U8uxg2p1cvSw/yqs_QdqRgec.jpg?size=1280x960&amp;quality=95&amp;sign=d3a213f725134b9188ea376c8c3d464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142983"/>
            <a:ext cx="2857520" cy="21431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7371954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Ветераны и историческая память</a:t>
            </a:r>
            <a:endParaRPr lang="ru-RU" sz="3600" b="1" i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142984"/>
            <a:ext cx="350046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Bahnschrift SemiBold" pitchFamily="34" charset="0"/>
              </a:rPr>
              <a:t>Поздравление ветеранов и тружеников тыла, участие в патриотических мероприятиях </a:t>
            </a:r>
            <a:endParaRPr lang="ru-RU" sz="2400" dirty="0">
              <a:latin typeface="Bahnschrift SemiBold" pitchFamily="34" charset="0"/>
            </a:endParaRPr>
          </a:p>
        </p:txBody>
      </p:sp>
      <p:pic>
        <p:nvPicPr>
          <p:cNvPr id="41986" name="Picture 2" descr="https://sun9-78.userapi.com/impg/QZdSZGxxBhajFbSiZdTelPmELClAzALvYGuYOQ/GDKRDRVn_Oo.jpg?size=1031x1080&amp;quality=95&amp;sign=00e7cc5979367c75a0da141c0ccd09a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116339"/>
            <a:ext cx="3571900" cy="3741661"/>
          </a:xfrm>
          <a:prstGeom prst="rect">
            <a:avLst/>
          </a:prstGeom>
          <a:noFill/>
        </p:spPr>
      </p:pic>
      <p:pic>
        <p:nvPicPr>
          <p:cNvPr id="41988" name="Picture 4" descr="https://sun9-54.userapi.com/impg/mIwCkjLwZSvdS0abOXFuQgvE9M_HbkdxUMbXgw/fE-Rm3e8T8I.jpg?size=453x604&amp;quality=95&amp;sign=b6158ed5ac2909418c9045ef55b808b9&amp;c_uniq_tag=PtfkPx2VwhXa7gwhK1KP_xRAN-r4q-ZeGfrg6Nn_Gl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104899"/>
            <a:ext cx="4314825" cy="5753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454</Words>
  <Application>Microsoft Office PowerPoint</Application>
  <PresentationFormat>Экран (4:3)</PresentationFormat>
  <Paragraphs>73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</dc:creator>
  <cp:lastModifiedBy>Таболова ЛЕ</cp:lastModifiedBy>
  <cp:revision>109</cp:revision>
  <dcterms:created xsi:type="dcterms:W3CDTF">2016-02-09T06:31:47Z</dcterms:created>
  <dcterms:modified xsi:type="dcterms:W3CDTF">2023-03-25T18:53:57Z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1006387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