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1" r:id="rId5"/>
    <p:sldId id="260" r:id="rId6"/>
    <p:sldId id="265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3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6400800" cy="1752600"/>
          </a:xfrm>
        </p:spPr>
        <p:txBody>
          <a:bodyPr/>
          <a:lstStyle/>
          <a:p>
            <a:r>
              <a:rPr lang="ru-RU" b="1" dirty="0"/>
              <a:t>МОУ “</a:t>
            </a:r>
            <a:r>
              <a:rPr lang="ru-RU" b="1" dirty="0" err="1"/>
              <a:t>Новодеревенская</a:t>
            </a:r>
            <a:r>
              <a:rPr lang="ru-RU" b="1" dirty="0"/>
              <a:t> СОШ”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348880"/>
            <a:ext cx="7441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«ПАРК ДЕТСТВА МОЕГО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2759" y="5805264"/>
            <a:ext cx="119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2019г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3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E:\Фото Кино\школ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96752"/>
            <a:ext cx="6713864" cy="38216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899592" y="5517232"/>
            <a:ext cx="720079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360" marR="594360"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</a:pPr>
            <a:r>
              <a:rPr lang="ru-RU" sz="3200" b="1" i="1" dirty="0">
                <a:solidFill>
                  <a:schemeClr val="bg1"/>
                </a:solidFill>
                <a:ea typeface="Calibri"/>
                <a:cs typeface="Calibri"/>
              </a:rPr>
              <a:t>МОУ “</a:t>
            </a:r>
            <a:r>
              <a:rPr lang="ru-RU" sz="3200" b="1" i="1" dirty="0" err="1">
                <a:solidFill>
                  <a:schemeClr val="bg1"/>
                </a:solidFill>
                <a:ea typeface="Calibri"/>
                <a:cs typeface="Calibri"/>
              </a:rPr>
              <a:t>Новодеревенская</a:t>
            </a:r>
            <a:r>
              <a:rPr lang="ru-RU" sz="3200" b="1" i="1" dirty="0">
                <a:solidFill>
                  <a:schemeClr val="bg1"/>
                </a:solidFill>
                <a:ea typeface="Calibri"/>
                <a:cs typeface="Calibri"/>
              </a:rPr>
              <a:t> СОШ”</a:t>
            </a:r>
          </a:p>
        </p:txBody>
      </p:sp>
    </p:spTree>
    <p:extLst>
      <p:ext uri="{BB962C8B-B14F-4D97-AF65-F5344CB8AC3E}">
        <p14:creationId xmlns:p14="http://schemas.microsoft.com/office/powerpoint/2010/main" val="22094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7776864" cy="671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и задачи проекта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  <a:r>
              <a:rPr lang="ru-RU" sz="2400" b="1" dirty="0"/>
              <a:t> </a:t>
            </a:r>
            <a:r>
              <a:rPr lang="ru-RU" sz="2800" b="1" dirty="0"/>
              <a:t>создание культурно-парковой зоны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r>
              <a:rPr lang="ru-RU" sz="2400" b="1" dirty="0"/>
              <a:t>1</a:t>
            </a:r>
            <a:r>
              <a:rPr lang="ru-RU" sz="2800" b="1" dirty="0"/>
              <a:t>. Благоустройство села</a:t>
            </a:r>
          </a:p>
          <a:p>
            <a:r>
              <a:rPr lang="ru-RU" sz="2800" b="1" dirty="0"/>
              <a:t>2. Благоустройство территории школы</a:t>
            </a:r>
          </a:p>
          <a:p>
            <a:r>
              <a:rPr lang="ru-RU" sz="2800" b="1" dirty="0"/>
              <a:t>3.Создание благоприятных условий для проведения уроков, мероприятий в урочное и неурочное время.</a:t>
            </a:r>
          </a:p>
          <a:p>
            <a:r>
              <a:rPr lang="ru-RU" sz="2800" b="1" dirty="0"/>
              <a:t>4. Создание дополнительного комфортного пространства для работы летнего школьного лагеря, находящегося на территории школы.  </a:t>
            </a:r>
          </a:p>
          <a:p>
            <a:r>
              <a:rPr lang="ru-RU" sz="2800" b="1" dirty="0"/>
              <a:t>5. Создание благоприятных условий для ожидания школьного автобуса детьми близлежащих сёл, обучающихся в школе, их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16068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889844"/>
            <a:ext cx="68407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Данный проект «Парк детства моего» будет реализовываться в 2020 году, и в данном направлении школа уже работает с 2012 года, когда был разработан проект по озеленению школьной территории. В 2012 году была разбита клумба с многолетними цветами вдоль стены  школы, облагорожен цветник около здания  школы. В 2013-2014 годах было осуществлено интенсивное озеленение и благоустройство </a:t>
            </a:r>
            <a:r>
              <a:rPr lang="ru-RU" sz="2400" b="1" dirty="0" err="1"/>
              <a:t>реакреаций</a:t>
            </a:r>
            <a:r>
              <a:rPr lang="ru-RU" sz="2400" b="1" dirty="0"/>
              <a:t>  школьного здания. В 2012 году территория школы огорожена забором. Таким образом, часть проекта по озеленению школьного двора реализуется, и разбивка парка будет его продолжением с целью улучшения экологии, благоустройства школьной территории и сохранения здоровья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27360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F:\проектный лид\Besedka-svoimi-rukami-iz-dereva-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6947796" cy="521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Такую беседку мы планируем поставить около школы.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4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ный лидер\команда Мы из Нов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021288"/>
            <a:ext cx="3743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«МЫ из Новой»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F:\проектный лид\img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Лариса</cp:lastModifiedBy>
  <cp:revision>6</cp:revision>
  <dcterms:modified xsi:type="dcterms:W3CDTF">2019-11-27T17:15:53Z</dcterms:modified>
</cp:coreProperties>
</file>