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65" r:id="rId4"/>
    <p:sldId id="258" r:id="rId5"/>
    <p:sldId id="259" r:id="rId6"/>
    <p:sldId id="261" r:id="rId7"/>
    <p:sldId id="263" r:id="rId8"/>
    <p:sldId id="260" r:id="rId9"/>
    <p:sldId id="268" r:id="rId10"/>
    <p:sldId id="264" r:id="rId11"/>
    <p:sldId id="267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381000"/>
            <a:ext cx="6643734" cy="26193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ДОБРОВОЛЬЧЕСКАЯ ДЕЯТЕЛЬНОСТЬ НА ТЕРРИТОРИИ ЯРСКОГО РАЙОНА</a:t>
            </a:r>
            <a:endParaRPr lang="ru-RU" b="1" dirty="0"/>
          </a:p>
        </p:txBody>
      </p:sp>
      <p:pic>
        <p:nvPicPr>
          <p:cNvPr id="6" name="Рисунок 5" descr="U-j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604087"/>
            <a:ext cx="3357554" cy="4253914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86190"/>
            <a:ext cx="4071966" cy="2893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ОХРАНА ОБЩЕТВЕННОГО ПОРЯДКА</a:t>
            </a:r>
            <a:endParaRPr lang="ru-RU" dirty="0"/>
          </a:p>
        </p:txBody>
      </p:sp>
      <p:pic>
        <p:nvPicPr>
          <p:cNvPr id="4" name="Содержимое 3" descr="y4PMxntPLW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572032" cy="2571768"/>
          </a:xfrm>
        </p:spPr>
      </p:pic>
      <p:sp>
        <p:nvSpPr>
          <p:cNvPr id="5" name="TextBox 4"/>
          <p:cNvSpPr txBox="1"/>
          <p:nvPr/>
        </p:nvSpPr>
        <p:spPr>
          <a:xfrm>
            <a:off x="714348" y="5000636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территории </a:t>
            </a:r>
            <a:r>
              <a:rPr lang="ru-RU" dirty="0" err="1" smtClean="0"/>
              <a:t>Ярского</a:t>
            </a:r>
            <a:r>
              <a:rPr lang="ru-RU" dirty="0" smtClean="0"/>
              <a:t> района действует отряд добровольной народной дружины «Феникс», который занимается охраной общественного порядка.</a:t>
            </a:r>
            <a:endParaRPr lang="ru-RU" dirty="0"/>
          </a:p>
        </p:txBody>
      </p:sp>
      <p:pic>
        <p:nvPicPr>
          <p:cNvPr id="7" name="Рисунок 6" descr="uypHrSUaI7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66814"/>
            <a:ext cx="4214842" cy="2808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ДОБРОВОЛЬНАЯ ПОЖАРНАЯ ДРУЖИНА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С целью соблюдения противопожарного режима и правил противопожарной безопасности в районе действует добровольная пожарная дружина.</a:t>
            </a:r>
            <a:endParaRPr lang="ru-RU" sz="2000" dirty="0"/>
          </a:p>
        </p:txBody>
      </p:sp>
      <p:pic>
        <p:nvPicPr>
          <p:cNvPr id="4" name="Рисунок 3" descr="jesrMgdIwd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571744"/>
            <a:ext cx="4318030" cy="2428892"/>
          </a:xfrm>
          <a:prstGeom prst="rect">
            <a:avLst/>
          </a:prstGeom>
        </p:spPr>
      </p:pic>
      <p:pic>
        <p:nvPicPr>
          <p:cNvPr id="5" name="Рисунок 4" descr="JnYw-aNwyH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71942"/>
            <a:ext cx="4365624" cy="24556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лучших волонтеров</a:t>
            </a:r>
            <a:endParaRPr lang="ru-RU" dirty="0"/>
          </a:p>
        </p:txBody>
      </p:sp>
      <p:pic>
        <p:nvPicPr>
          <p:cNvPr id="4" name="Содержимое 3" descr="AcspJpi2FeASJvs9yb0ycLlkbpZ_kKz4sLjQqvYmIvsaNBCXfZ2WiYu2JpaEC3Lqp-P4M-T_NcIUOIj-YrLmPli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235335" cy="2855422"/>
          </a:xfrm>
        </p:spPr>
      </p:pic>
      <p:pic>
        <p:nvPicPr>
          <p:cNvPr id="5" name="Рисунок 4" descr="lBzqAvDszll7-AXCUkQi0fHDQ-S_DdpAlR1Q1KtWVHzSWIwf_an6KGQPZ0C-0yYvcc7t0XzUy7HT6mfr7exjfrr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4000528" cy="2900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414" y="4429132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Стало доброй традицией в день волонтера награждать отличившихся добровольцев благодарностями и грамотами в Актовом зале Администрации района при участии Главы муниципального образования и Председателя райсовета.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69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9018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Добровольческая  деятельность на территории </a:t>
            </a:r>
            <a:r>
              <a:rPr lang="ru-RU" dirty="0" err="1" smtClean="0"/>
              <a:t>Ярского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 территории </a:t>
            </a:r>
            <a:r>
              <a:rPr lang="ru-RU" dirty="0" err="1" smtClean="0"/>
              <a:t>Ярского</a:t>
            </a:r>
            <a:r>
              <a:rPr lang="ru-RU" dirty="0" smtClean="0"/>
              <a:t> района организована деятельность 15 волонтерских объединений,  с общей численностью 316 человек. </a:t>
            </a:r>
          </a:p>
          <a:p>
            <a:r>
              <a:rPr lang="ru-RU" dirty="0" smtClean="0"/>
              <a:t>За 8 месяцев 2023 года 1627 добровольцев оказали содействие в организации и проведении 169 мероприятий.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ljfDd-qeK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786190"/>
            <a:ext cx="4714876" cy="2876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10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ПАТРИОТИЧЕСКОЕ НАПРАВЛЕНИЕ</a:t>
            </a:r>
            <a:endParaRPr lang="ru-RU" dirty="0"/>
          </a:p>
        </p:txBody>
      </p:sp>
      <p:pic>
        <p:nvPicPr>
          <p:cNvPr id="4" name="Содержимое 3" descr="8N0u0q5ppp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3919451" cy="2576945"/>
          </a:xfrm>
          <a:prstGeom prst="rect">
            <a:avLst/>
          </a:prstGeom>
        </p:spPr>
      </p:pic>
      <p:pic>
        <p:nvPicPr>
          <p:cNvPr id="5" name="Рисунок 4" descr="yFlHEkGXB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142984"/>
            <a:ext cx="2857502" cy="3810003"/>
          </a:xfrm>
          <a:prstGeom prst="rect">
            <a:avLst/>
          </a:prstGeom>
        </p:spPr>
      </p:pic>
      <p:pic>
        <p:nvPicPr>
          <p:cNvPr id="6" name="Рисунок 5" descr="YYWhyEKAv5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000504"/>
            <a:ext cx="3928806" cy="2618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6248" y="5103674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Каждый год волонтеры участвуют во Всероссийских акциях «Георгиевская ленточка»,  «</a:t>
            </a:r>
            <a:r>
              <a:rPr lang="ru-RU" dirty="0" err="1" smtClean="0"/>
              <a:t>Триколоровская</a:t>
            </a:r>
            <a:r>
              <a:rPr lang="ru-RU" dirty="0" smtClean="0"/>
              <a:t> </a:t>
            </a:r>
            <a:r>
              <a:rPr lang="ru-RU" dirty="0" err="1" smtClean="0"/>
              <a:t>ленточка</a:t>
            </a:r>
            <a:r>
              <a:rPr lang="ru-RU" dirty="0" smtClean="0"/>
              <a:t>», «Крымская весна» и другие.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ЭКОЛОГИЧЕСКОЕ ВОЛОНТЕРСТВО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2071678"/>
            <a:ext cx="4714876" cy="2652118"/>
          </a:xfrm>
        </p:spPr>
      </p:pic>
      <p:sp>
        <p:nvSpPr>
          <p:cNvPr id="6" name="TextBox 5"/>
          <p:cNvSpPr txBox="1"/>
          <p:nvPr/>
        </p:nvSpPr>
        <p:spPr>
          <a:xfrm>
            <a:off x="214282" y="157161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Волонтеры организовывают субботники, организуют акции по экологическому просвещению населения…</a:t>
            </a:r>
            <a:endParaRPr lang="ru-RU" dirty="0"/>
          </a:p>
        </p:txBody>
      </p:sp>
      <p:pic>
        <p:nvPicPr>
          <p:cNvPr id="7" name="Рисунок 6" descr="v4mKO-ZbLv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9066"/>
            <a:ext cx="4445031" cy="2500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99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СОЦИАЛЬНОЕ ВОЛОНТЕРСТВО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4784"/>
            <a:ext cx="3240360" cy="432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4286256"/>
            <a:ext cx="3805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же волонтеры оказывают посильную помощь пожилым жителям района</a:t>
            </a:r>
            <a:endParaRPr lang="ru-RU" dirty="0"/>
          </a:p>
        </p:txBody>
      </p:sp>
      <p:pic>
        <p:nvPicPr>
          <p:cNvPr id="8" name="Содержимое 3" descr="VglxqOsWqz1fEC6Z9XCWvJmCfI9r58vzeqLEFUvnsuoUGTy2i_VYC2k8S3tPIuTyhLQLePomKVmm_h-hvGGpXL6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5238786" cy="2357454"/>
          </a:xfrm>
        </p:spPr>
      </p:pic>
    </p:spTree>
    <p:extLst>
      <p:ext uri="{BB962C8B-B14F-4D97-AF65-F5344CB8AC3E}">
        <p14:creationId xmlns="" xmlns:p14="http://schemas.microsoft.com/office/powerpoint/2010/main" val="36659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СОБЫТИЙНОЕ ВОЛОНТЕРСТВО</a:t>
            </a:r>
            <a:endParaRPr lang="ru-RU" dirty="0"/>
          </a:p>
        </p:txBody>
      </p:sp>
      <p:pic>
        <p:nvPicPr>
          <p:cNvPr id="5" name="Рисунок 4" descr="tQjtvp6dx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286124"/>
            <a:ext cx="4286248" cy="3214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214818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волонтеров в Межрегиональном фестивале грибной кухни «Губи </a:t>
            </a:r>
            <a:r>
              <a:rPr lang="ru-RU" dirty="0" err="1" smtClean="0"/>
              <a:t>фест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278605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Фестиваль Красок </a:t>
            </a:r>
            <a:r>
              <a:rPr lang="ru-RU" dirty="0" err="1" smtClean="0"/>
              <a:t>холли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171448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 одно мероприятие не проходит без помощи добровольцев!</a:t>
            </a:r>
            <a:endParaRPr lang="ru-RU" dirty="0"/>
          </a:p>
        </p:txBody>
      </p:sp>
      <p:pic>
        <p:nvPicPr>
          <p:cNvPr id="10" name="Содержимое 9" descr="KzkZJufNMLw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4172752" cy="3129564"/>
          </a:xfrm>
        </p:spPr>
      </p:pic>
    </p:spTree>
    <p:extLst>
      <p:ext uri="{BB962C8B-B14F-4D97-AF65-F5344CB8AC3E}">
        <p14:creationId xmlns="" xmlns:p14="http://schemas.microsoft.com/office/powerpoint/2010/main" val="6341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СПОРТИВНОЕ ВОЛОНТЕРСТВО </a:t>
            </a:r>
            <a:endParaRPr lang="ru-RU" dirty="0"/>
          </a:p>
        </p:txBody>
      </p:sp>
      <p:pic>
        <p:nvPicPr>
          <p:cNvPr id="4" name="Содержимое 3" descr="zGtYXgKoDoTrqPRzZv0aTgvNUJQfWOsQuEsyQCAWLbce-liiwIgBMRUEe48HPDt5CZZGRE2-QCb8TDEVD9pyjzh_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4357718" cy="2904011"/>
          </a:xfrm>
          <a:prstGeom prst="rect">
            <a:avLst/>
          </a:prstGeom>
        </p:spPr>
      </p:pic>
      <p:pic>
        <p:nvPicPr>
          <p:cNvPr id="5" name="Рисунок 4" descr="-v86h3o9Kv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200024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Волонтеры оказывают помощь в судействе, навигации спортсменов при проведении спортивных мероприятий.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ПРОФИЛАКТИЧЕСКОЕ НАПРАВЛЕНИЕ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Содержимое 7" descr="Ws1bCNZg9n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4155028" cy="3116271"/>
          </a:xfrm>
        </p:spPr>
      </p:pic>
      <p:pic>
        <p:nvPicPr>
          <p:cNvPr id="10" name="Рисунок 9" descr="5z72mQVG2q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857232"/>
            <a:ext cx="4143372" cy="3107529"/>
          </a:xfrm>
          <a:prstGeom prst="rect">
            <a:avLst/>
          </a:prstGeom>
        </p:spPr>
      </p:pic>
      <p:pic>
        <p:nvPicPr>
          <p:cNvPr id="12" name="Рисунок 11" descr="ZTb71VhVw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794" y="3333725"/>
            <a:ext cx="2643206" cy="3524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4282" y="4929198"/>
            <a:ext cx="5572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Добровольцы принимают участие  в информационно-просветительских  мероприятиях по популяризации ЗОЖ, профилактики мошеннических преступлений, безопасного поведения и других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9856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МЕДИЦИНСКОЕ ВОЛОНТЕРСТВО</a:t>
            </a:r>
            <a:endParaRPr lang="ru-RU" dirty="0"/>
          </a:p>
        </p:txBody>
      </p:sp>
      <p:pic>
        <p:nvPicPr>
          <p:cNvPr id="4" name="Содержимое 3" descr="jKfSzJd35H8rCjcZSN296vbAbSbM5ngV4NeyhKL1nKfJ0_ZwQODzvi4AHE9taboebfqopz_PT0lDca2tFTibEfp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3000396" cy="4000528"/>
          </a:xfrm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00174"/>
            <a:ext cx="4511179" cy="4000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572140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 руководством </a:t>
            </a:r>
            <a:r>
              <a:rPr lang="ru-RU" dirty="0" err="1" smtClean="0"/>
              <a:t>Вершининой</a:t>
            </a:r>
            <a:r>
              <a:rPr lang="ru-RU" dirty="0" smtClean="0"/>
              <a:t> Н.Ю. и при содействии Общероссийской общественной организации «Российский Красный Крест» осуществляет отряд ВОД Волонтеры-медики.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312</TotalTime>
  <Words>244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ДОБРОВОЛЬЧЕСКАЯ ДЕЯТЕЛЬНОСТЬ НА ТЕРРИТОРИИ ЯРСКОГО РАЙОНА</vt:lpstr>
      <vt:lpstr>Добровольческая  деятельность на территории Ярского района</vt:lpstr>
      <vt:lpstr>ПАТРИОТИЧЕСКОЕ НАПРАВЛЕНИЕ</vt:lpstr>
      <vt:lpstr>ЭКОЛОГИЧЕСКОЕ ВОЛОНТЕРСТВО</vt:lpstr>
      <vt:lpstr>СОЦИАЛЬНОЕ ВОЛОНТЕРСТВО</vt:lpstr>
      <vt:lpstr>СОБЫТИЙНОЕ ВОЛОНТЕРСТВО</vt:lpstr>
      <vt:lpstr>СПОРТИВНОЕ ВОЛОНТЕРСТВО </vt:lpstr>
      <vt:lpstr>ПРОФИЛАКТИЧЕСКОЕ НАПРАВЛЕНИЕ </vt:lpstr>
      <vt:lpstr>МЕДИЦИНСКОЕ ВОЛОНТЕРСТВО</vt:lpstr>
      <vt:lpstr>ОХРАНА ОБЩЕТВЕННОГО ПОРЯДКА</vt:lpstr>
      <vt:lpstr>ДОБРОВОЛЬНАЯ ПОЖАРНАЯ ДРУЖИНА</vt:lpstr>
      <vt:lpstr>Награждение лучших волонтеров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при МКУ ЦПППМ «Шанс»</dc:title>
  <dc:creator>даниил</dc:creator>
  <cp:lastModifiedBy>Shanc18@outlook.com</cp:lastModifiedBy>
  <cp:revision>35</cp:revision>
  <dcterms:created xsi:type="dcterms:W3CDTF">2023-09-03T18:38:38Z</dcterms:created>
  <dcterms:modified xsi:type="dcterms:W3CDTF">2023-09-07T05:36:38Z</dcterms:modified>
</cp:coreProperties>
</file>