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7212" y="136660"/>
            <a:ext cx="8695008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ВОЛОНТЁРЫ МАУ ДО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ЦЕНТРА РАЗВИТИЯ ДЕТЕЙ И МОЛОДЁЖИ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 descr="C:\Users\ИРИНА ВАСИЛЬЕВНА\Downloads\Zv1NgCESUHM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35" y="1336989"/>
            <a:ext cx="7228559" cy="52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1412777"/>
            <a:ext cx="7488832" cy="2592287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Целью волонтерского движения является безвозмездная помощь </a:t>
            </a:r>
            <a:r>
              <a:rPr lang="ru-RU" sz="2000" dirty="0" err="1"/>
              <a:t>благополучателям</a:t>
            </a:r>
            <a:r>
              <a:rPr lang="ru-RU" sz="2000" dirty="0"/>
              <a:t>, раскрытие потенциала молодежи, как активного субъекта общественных отношений, </a:t>
            </a:r>
            <a:r>
              <a:rPr lang="ru-RU" sz="2000" dirty="0" err="1"/>
              <a:t>еѐ</a:t>
            </a:r>
            <a:r>
              <a:rPr lang="ru-RU" sz="2000" dirty="0"/>
              <a:t> интеграция в процессы социального и духовно-нравственного развития общества</a:t>
            </a:r>
            <a:r>
              <a:rPr lang="ru-RU" sz="2000" dirty="0" smtClean="0"/>
              <a:t>, формирование </a:t>
            </a:r>
            <a:r>
              <a:rPr lang="ru-RU" sz="2000" dirty="0"/>
              <a:t>навыков ответственного поведения.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9" y="332657"/>
            <a:ext cx="8424936" cy="172819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/>
              <a:t>Цель волонтёрского </a:t>
            </a:r>
            <a:r>
              <a:rPr lang="ru-RU" sz="3600" dirty="0" smtClean="0"/>
              <a:t>движения: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648071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2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980728"/>
            <a:ext cx="7200799" cy="367240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- популяризация идей </a:t>
            </a:r>
            <a:r>
              <a:rPr lang="ru-RU" dirty="0" err="1"/>
              <a:t>волонтѐрства</a:t>
            </a:r>
            <a:r>
              <a:rPr lang="ru-RU" dirty="0"/>
              <a:t> среди молодёжи;</a:t>
            </a:r>
            <a:br>
              <a:rPr lang="ru-RU" dirty="0"/>
            </a:br>
            <a:r>
              <a:rPr lang="ru-RU" dirty="0"/>
              <a:t>- вовлечение в проекты, связанные с оказанием социальной - поддержки различным группам населения;</a:t>
            </a:r>
            <a:br>
              <a:rPr lang="ru-RU" dirty="0"/>
            </a:br>
            <a:r>
              <a:rPr lang="ru-RU" dirty="0"/>
              <a:t>- поддержка и реализация социальных инициатив  среди подростков и молодёжи;</a:t>
            </a:r>
            <a:br>
              <a:rPr lang="ru-RU" dirty="0"/>
            </a:br>
            <a:r>
              <a:rPr lang="ru-RU" dirty="0"/>
              <a:t>- участие в подготовке и проведении массовых социально-культурных, информационно-просветительских и спортивных мероприятий;</a:t>
            </a:r>
            <a:br>
              <a:rPr lang="ru-RU" dirty="0"/>
            </a:br>
            <a:r>
              <a:rPr lang="ru-RU" dirty="0"/>
              <a:t>- воспитание активной гражданской позиции, формирование лидерских и нравственно-этических качеств, чувства патриотизма.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188641"/>
            <a:ext cx="8280920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/>
              <a:t>Задачи волонтерского </a:t>
            </a:r>
            <a:r>
              <a:rPr lang="ru-RU" sz="3600" dirty="0" smtClean="0"/>
              <a:t>движения: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00949"/>
            <a:ext cx="728503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5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1196753"/>
            <a:ext cx="7632848" cy="1512168"/>
          </a:xfrm>
        </p:spPr>
        <p:txBody>
          <a:bodyPr/>
          <a:lstStyle/>
          <a:p>
            <a:pPr algn="ctr"/>
            <a:r>
              <a:rPr lang="ru-RU" dirty="0" smtClean="0"/>
              <a:t>Волонтёры МАУ ДО «</a:t>
            </a:r>
            <a:r>
              <a:rPr lang="ru-RU" dirty="0" err="1" smtClean="0"/>
              <a:t>Юргинский</a:t>
            </a:r>
            <a:r>
              <a:rPr lang="ru-RU" dirty="0" smtClean="0"/>
              <a:t> центр развития детей и молодёжи «Лидер» принимают участие: в акциях направленных на помощь пожилым людям, в мероприятиях патриотической направленности.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260649"/>
            <a:ext cx="8280920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/>
              <a:t>Деятельность волонтёров:</a:t>
            </a:r>
          </a:p>
        </p:txBody>
      </p:sp>
      <p:pic>
        <p:nvPicPr>
          <p:cNvPr id="1028" name="Picture 4" descr="C:\Users\ИРИНА ВАСИЛЬЕВНА\Downloads\DbmiCElj_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91440"/>
            <a:ext cx="3603401" cy="27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РИНА ВАСИЛЬЕВНА\Downloads\Q-8KaBSq6Q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91440"/>
            <a:ext cx="3600400" cy="27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6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РИНА ВАСИЛЬЕВНА\Downloads\7_hFa8aB8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23" y="764704"/>
            <a:ext cx="387556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ИРИНА ВАСИЛЬЕВНА\Downloads\qDMBAWkTJm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5964"/>
            <a:ext cx="4328057" cy="28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 ВАСИЛЬЕВНА\Downloads\so85yylibl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328057" cy="27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1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689368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В рамках акции "Не бывает чужих ветеранов" Волонтеры Победы </a:t>
            </a:r>
            <a:r>
              <a:rPr lang="ru-RU" dirty="0" smtClean="0"/>
              <a:t>убирают </a:t>
            </a:r>
            <a:r>
              <a:rPr lang="ru-RU" dirty="0"/>
              <a:t>снег у </a:t>
            </a:r>
            <a:r>
              <a:rPr lang="ru-RU" dirty="0" smtClean="0"/>
              <a:t>ветеранских домов.</a:t>
            </a:r>
            <a:endParaRPr lang="ru-RU" dirty="0"/>
          </a:p>
        </p:txBody>
      </p:sp>
      <p:pic>
        <p:nvPicPr>
          <p:cNvPr id="3074" name="Picture 2" descr="C:\Users\ИРИНА ВАСИЛЬЕВНА\Downloads\o-31lOUpv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744416" cy="28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 ВАСИЛЬЕВНА\Downloads\Hvu8qeae8J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45" y="2762347"/>
            <a:ext cx="3758466" cy="28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3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04129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Проводят </a:t>
            </a:r>
            <a:r>
              <a:rPr lang="ru-RU" dirty="0"/>
              <a:t>уборку памятников павшим в годы </a:t>
            </a:r>
            <a:r>
              <a:rPr lang="ru-RU" dirty="0" smtClean="0"/>
              <a:t>Великой Отечественной войны.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ИРИНА ВАСИЛЬЕВНА\Downloads\DHEaks7KU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0" y="1916832"/>
            <a:ext cx="8352928" cy="42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8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404665"/>
            <a:ext cx="7776864" cy="27363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В рамках работы  всероссийской акции #Мы вместе волонтерами МАУ ДО «</a:t>
            </a:r>
            <a:r>
              <a:rPr lang="ru-RU" dirty="0" err="1"/>
              <a:t>Юргинский</a:t>
            </a:r>
            <a:r>
              <a:rPr lang="ru-RU" dirty="0"/>
              <a:t> центр развития детей и молодежи «Лидер», совместно с «Союзом Женщин России», «Серебряными волонтерами», Образовательными организациями, Главами сельских поселений, жителей района Юргинского района, </a:t>
            </a:r>
            <a:r>
              <a:rPr lang="ru-RU" dirty="0" smtClean="0"/>
              <a:t>принимают активное  </a:t>
            </a:r>
            <a:r>
              <a:rPr lang="ru-RU" dirty="0"/>
              <a:t>участие в сборе гуманитарной помощи для мобилизованных Юргинского района. Принимали участие в патриотических акциях «Письмо солдату», «Фронтовая открытка» </a:t>
            </a:r>
            <a:r>
              <a:rPr lang="ru-RU" dirty="0" err="1"/>
              <a:t>и.т.д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188641"/>
            <a:ext cx="8064896" cy="1008112"/>
          </a:xfrm>
        </p:spPr>
        <p:txBody>
          <a:bodyPr/>
          <a:lstStyle/>
          <a:p>
            <a:pPr marL="182880" indent="0" algn="ctr">
              <a:buNone/>
            </a:pPr>
            <a:endParaRPr lang="ru-RU" sz="3600" dirty="0"/>
          </a:p>
        </p:txBody>
      </p:sp>
      <p:pic>
        <p:nvPicPr>
          <p:cNvPr id="3074" name="Picture 2" descr="C:\Users\ИРИНА ВАСИЛЬЕВНА\Downloads\VLAMuE_w4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4988"/>
            <a:ext cx="3744416" cy="291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 ВАСИЛЬЕВНА\Downloads\v56yIGiLLb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4988"/>
            <a:ext cx="3932208" cy="29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81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dirty="0"/>
              <a:t>Всероссийская акция «Письмо солдату» </a:t>
            </a:r>
            <a:endParaRPr lang="ru-RU" dirty="0"/>
          </a:p>
        </p:txBody>
      </p:sp>
      <p:pic>
        <p:nvPicPr>
          <p:cNvPr id="5124" name="Picture 4" descr="C:\Users\ИРИНА ВАСИЛЬЕВНА\Downloads\cM2N78Xbkq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5292"/>
            <a:ext cx="4176464" cy="30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ИРИНА ВАСИЛЬЕВНА\Downloads\BtpyAwuSg1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828411"/>
            <a:ext cx="4200799" cy="29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4212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470</TotalTime>
  <Words>192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Цель волонтёрского движения:</vt:lpstr>
      <vt:lpstr>Задачи волонтерского движения:</vt:lpstr>
      <vt:lpstr>Деятельность волонтёров: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ВАСИЛЬЕВНА</dc:creator>
  <cp:lastModifiedBy>Пользователь Windows</cp:lastModifiedBy>
  <cp:revision>15</cp:revision>
  <dcterms:created xsi:type="dcterms:W3CDTF">2023-03-03T04:29:21Z</dcterms:created>
  <dcterms:modified xsi:type="dcterms:W3CDTF">2023-04-05T06:17:43Z</dcterms:modified>
</cp:coreProperties>
</file>